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614DF6-1563-4B2D-869E-0320DA283D73}" v="3" dt="2024-03-25T11:26:01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nacio Lara" userId="03322127b1b3cb49" providerId="LiveId" clId="{91614DF6-1563-4B2D-869E-0320DA283D73}"/>
    <pc:docChg chg="custSel modSld">
      <pc:chgData name="Ignacio Lara" userId="03322127b1b3cb49" providerId="LiveId" clId="{91614DF6-1563-4B2D-869E-0320DA283D73}" dt="2024-03-25T11:32:20.618" v="76" actId="122"/>
      <pc:docMkLst>
        <pc:docMk/>
      </pc:docMkLst>
      <pc:sldChg chg="addSp modSp mod">
        <pc:chgData name="Ignacio Lara" userId="03322127b1b3cb49" providerId="LiveId" clId="{91614DF6-1563-4B2D-869E-0320DA283D73}" dt="2024-03-25T11:31:34.907" v="74" actId="114"/>
        <pc:sldMkLst>
          <pc:docMk/>
          <pc:sldMk cId="2380792257" sldId="256"/>
        </pc:sldMkLst>
        <pc:spChg chg="mod">
          <ac:chgData name="Ignacio Lara" userId="03322127b1b3cb49" providerId="LiveId" clId="{91614DF6-1563-4B2D-869E-0320DA283D73}" dt="2024-03-25T11:31:34.907" v="74" actId="114"/>
          <ac:spMkLst>
            <pc:docMk/>
            <pc:sldMk cId="2380792257" sldId="256"/>
            <ac:spMk id="2" creationId="{DCF86140-4B27-1DAE-0E9D-B11E3DF9A47E}"/>
          </ac:spMkLst>
        </pc:spChg>
        <pc:spChg chg="add mod">
          <ac:chgData name="Ignacio Lara" userId="03322127b1b3cb49" providerId="LiveId" clId="{91614DF6-1563-4B2D-869E-0320DA283D73}" dt="2024-03-25T11:24:36.077" v="59" actId="1076"/>
          <ac:spMkLst>
            <pc:docMk/>
            <pc:sldMk cId="2380792257" sldId="256"/>
            <ac:spMk id="6" creationId="{094C5CF8-BA8B-22E6-E4F8-FB491588BBF4}"/>
          </ac:spMkLst>
        </pc:spChg>
      </pc:sldChg>
      <pc:sldChg chg="addSp modSp mod">
        <pc:chgData name="Ignacio Lara" userId="03322127b1b3cb49" providerId="LiveId" clId="{91614DF6-1563-4B2D-869E-0320DA283D73}" dt="2024-03-25T11:32:12.039" v="75" actId="122"/>
        <pc:sldMkLst>
          <pc:docMk/>
          <pc:sldMk cId="816618901" sldId="257"/>
        </pc:sldMkLst>
        <pc:spChg chg="mod">
          <ac:chgData name="Ignacio Lara" userId="03322127b1b3cb49" providerId="LiveId" clId="{91614DF6-1563-4B2D-869E-0320DA283D73}" dt="2024-03-25T11:32:12.039" v="75" actId="122"/>
          <ac:spMkLst>
            <pc:docMk/>
            <pc:sldMk cId="816618901" sldId="257"/>
            <ac:spMk id="2" creationId="{049AFB4B-D931-CE5A-E86E-C7A0C972F1D4}"/>
          </ac:spMkLst>
        </pc:spChg>
        <pc:picChg chg="add mod">
          <ac:chgData name="Ignacio Lara" userId="03322127b1b3cb49" providerId="LiveId" clId="{91614DF6-1563-4B2D-869E-0320DA283D73}" dt="2024-03-25T11:26:40.819" v="67" actId="29295"/>
          <ac:picMkLst>
            <pc:docMk/>
            <pc:sldMk cId="816618901" sldId="257"/>
            <ac:picMk id="5" creationId="{88152964-DE4C-FFB6-3A08-A10B7A41DE91}"/>
          </ac:picMkLst>
        </pc:picChg>
      </pc:sldChg>
      <pc:sldChg chg="modSp mod">
        <pc:chgData name="Ignacio Lara" userId="03322127b1b3cb49" providerId="LiveId" clId="{91614DF6-1563-4B2D-869E-0320DA283D73}" dt="2024-03-25T11:32:20.618" v="76" actId="122"/>
        <pc:sldMkLst>
          <pc:docMk/>
          <pc:sldMk cId="3823918021" sldId="258"/>
        </pc:sldMkLst>
        <pc:spChg chg="mod">
          <ac:chgData name="Ignacio Lara" userId="03322127b1b3cb49" providerId="LiveId" clId="{91614DF6-1563-4B2D-869E-0320DA283D73}" dt="2024-03-25T11:32:20.618" v="76" actId="122"/>
          <ac:spMkLst>
            <pc:docMk/>
            <pc:sldMk cId="3823918021" sldId="258"/>
            <ac:spMk id="2" creationId="{044206D0-D665-0CEA-B793-73E4FEB0A7C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politica.bienestar@instituto.c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86140-4B27-1DAE-0E9D-B11E3DF9A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260" y="1576316"/>
            <a:ext cx="3991689" cy="315096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E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Instituto de Investigación en política y Bienestar</a:t>
            </a:r>
            <a:endParaRPr lang="es-CL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DF95F3E-CF7D-D95A-FBD2-8CD441FB5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751" y="927677"/>
            <a:ext cx="4762500" cy="47625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94C5CF8-BA8B-22E6-E4F8-FB491588BBF4}"/>
              </a:ext>
            </a:extLst>
          </p:cNvPr>
          <p:cNvSpPr txBox="1"/>
          <p:nvPr/>
        </p:nvSpPr>
        <p:spPr>
          <a:xfrm>
            <a:off x="669387" y="5690177"/>
            <a:ext cx="5267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Ignacio Lara</a:t>
            </a:r>
          </a:p>
          <a:p>
            <a:pPr algn="just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Benjamín Polanco</a:t>
            </a:r>
          </a:p>
          <a:p>
            <a:pPr algn="just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Margarita Huenupi</a:t>
            </a:r>
            <a:endParaRPr lang="es-C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79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AFB4B-D931-CE5A-E86E-C7A0C972F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6570"/>
          </a:xfrm>
        </p:spPr>
        <p:txBody>
          <a:bodyPr/>
          <a:lstStyle/>
          <a:p>
            <a:pPr algn="ctr"/>
            <a:r>
              <a:rPr lang="es-E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¿Quiénes somos?:</a:t>
            </a:r>
            <a:endParaRPr lang="es-CL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2FEB9E-7A8E-F32F-8B38-4251087E2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1766"/>
            <a:ext cx="9601200" cy="4245634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Somos una ONG sin fines de lucro, nuestro objetivo principal será el desarrollo positivo de políticas públicas y de bienestar, esto implica, desarrollo, investigación y asesorías, trabajando y fiscalizando el correcto funcionamiento de los organismos del estado, estas pueden ser ministerios, gobiernos regionales y comunales. Prevaleciendo siempre el diálogo y la transparencia, de esta forma viéndose reflejado en una sociedad más libre y justa.</a:t>
            </a:r>
          </a:p>
          <a:p>
            <a:endParaRPr lang="es-ES" dirty="0"/>
          </a:p>
          <a:p>
            <a:endParaRPr lang="es-CL" dirty="0"/>
          </a:p>
        </p:txBody>
      </p:sp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88152964-DE4C-FFB6-3A08-A10B7A41DE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10709283" y="0"/>
            <a:ext cx="1482717" cy="148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1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206D0-D665-0CEA-B793-73E4FEB0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Valores:</a:t>
            </a:r>
            <a:endParaRPr lang="es-CL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CE6830-905D-AF0F-DCCD-27A1F5A2A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92370"/>
            <a:ext cx="9601200" cy="3581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Nuestros valores principales siempre serán: </a:t>
            </a:r>
          </a:p>
          <a:p>
            <a:pPr>
              <a:lnSpc>
                <a:spcPct val="160000"/>
              </a:lnSpc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respeto </a:t>
            </a:r>
          </a:p>
          <a:p>
            <a:pPr>
              <a:lnSpc>
                <a:spcPct val="160000"/>
              </a:lnSpc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responsabilidad social </a:t>
            </a:r>
          </a:p>
          <a:p>
            <a:pPr>
              <a:lnSpc>
                <a:spcPct val="160000"/>
              </a:lnSpc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ética </a:t>
            </a:r>
          </a:p>
          <a:p>
            <a:pPr>
              <a:lnSpc>
                <a:spcPct val="160000"/>
              </a:lnSpc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Transparencia y honestidad.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2391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0E1CE-57F5-4964-8454-E75D586A9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Contacto</a:t>
            </a:r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C2AF48-EA81-4BB5-8907-4732BEAFB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+56 9 4041 1184</a:t>
            </a:r>
          </a:p>
          <a:p>
            <a:r>
              <a:rPr lang="es-MX" dirty="0">
                <a:hlinkClick r:id="rId2"/>
              </a:rPr>
              <a:t>politica.bienestar@instituto.cl</a:t>
            </a:r>
            <a:endParaRPr lang="es-MX" dirty="0"/>
          </a:p>
          <a:p>
            <a:r>
              <a:rPr lang="es-CL" dirty="0"/>
              <a:t>Fray camilo Henríquez 440, Sgto. centro.</a:t>
            </a:r>
          </a:p>
        </p:txBody>
      </p:sp>
    </p:spTree>
    <p:extLst>
      <p:ext uri="{BB962C8B-B14F-4D97-AF65-F5344CB8AC3E}">
        <p14:creationId xmlns:p14="http://schemas.microsoft.com/office/powerpoint/2010/main" val="470429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4E299-CADA-4610-B41C-DC761C99D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278251"/>
            <a:ext cx="9601200" cy="4169043"/>
          </a:xfrm>
        </p:spPr>
        <p:txBody>
          <a:bodyPr>
            <a:normAutofit/>
          </a:bodyPr>
          <a:lstStyle/>
          <a:p>
            <a:pPr algn="ctr"/>
            <a:r>
              <a:rPr lang="es-MX" sz="15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TALCA</a:t>
            </a:r>
            <a:endParaRPr lang="es-CL" sz="157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652415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133</Words>
  <Application>Microsoft Office PowerPoint</Application>
  <PresentationFormat>Panorámica</PresentationFormat>
  <Paragraphs>17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Franklin Gothic Book</vt:lpstr>
      <vt:lpstr>Times New Roman</vt:lpstr>
      <vt:lpstr>Recorte</vt:lpstr>
      <vt:lpstr>Instituto de Investigación en política y Bienestar</vt:lpstr>
      <vt:lpstr>¿Quiénes somos?:</vt:lpstr>
      <vt:lpstr>Valores:</vt:lpstr>
      <vt:lpstr>Contacto</vt:lpstr>
      <vt:lpstr>TALCA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de Investigación en política y Bienestar</dc:title>
  <dc:creator>Ignacio Lara</dc:creator>
  <cp:lastModifiedBy>Lab-B303</cp:lastModifiedBy>
  <cp:revision>5</cp:revision>
  <dcterms:created xsi:type="dcterms:W3CDTF">2024-03-25T11:09:17Z</dcterms:created>
  <dcterms:modified xsi:type="dcterms:W3CDTF">2024-03-25T13:38:08Z</dcterms:modified>
</cp:coreProperties>
</file>