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7AA0-694C-472F-8269-CBAB863E0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BAAF3B-CEF4-4B6C-B520-74D3DF76F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E3A8AB-E762-4A78-BD14-8818E2F0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20/02/2018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32076F-4E02-4831-8B61-6D24B0EF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A00E25-CA2E-435E-A153-8FEF8AAA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613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C02F1-8B19-4E7D-B902-279B91CC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22B69E-8643-4AA0-A9DA-B5D5373C4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156E73-B835-4852-8D74-D63B216C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20/02/2018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4B5FD1-0C9D-4A9C-A263-A38D6C7A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F42E3A-B904-409F-9180-21AE0BA0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02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9E57F4-FEA7-4CBE-8DC3-A56775D43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FE3680-EBD7-4D44-B930-E53789443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9E9391-029C-4D3F-8231-E23B59E2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20/02/2018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9C3589-2CA0-4D60-BC7E-E0561B25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9EFEEC-6893-4BE1-81FA-9412F26E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881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49AE9-4371-44DF-A12E-99C932F4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9D3C09-CC4E-41EB-8B38-E29C0B424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B55019-C52A-490A-8CC1-456A9C14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20/02/2018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637417-29DE-48EE-A95C-C5E435F1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6D784F-ED76-4B92-9C4D-61943375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058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51883-276B-42D9-9A8C-CDDA7177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3EFEE1-617B-440C-9D0D-B293CF192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49D86D-7D52-437A-B7C2-C78A5B17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20/02/2018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D06B02-4438-4233-A947-3F5F1CF1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2553E6-2983-402B-A3A8-9B6EFCAA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1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7435D-8AE1-4DCF-8270-9F64C2BF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DF8C91-DEDB-4462-B1BC-F1D8CB890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62BD66-23FE-485C-B3BE-7A426F8C3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B7AB13-15C3-4BDA-BEBA-68556B24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20/02/2018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31AF55-02BD-44F6-8738-A2CD531A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BAAD4C-8D80-4CBC-ABB0-91346990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10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4EFE2-EACB-4876-B6A3-D4026E86B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AAEF99-052F-45E2-9678-09A632ADD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39260B-8FA1-4D96-8B8D-0D63D0258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AFB8EE-7B1F-4E6C-A93F-A771128EB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E336CD-942F-4C03-9456-F18614485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8D0ABD-3490-4E70-B1F8-D65C62B3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20/02/2018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25BB34-CD70-4089-93D1-65E58C2A4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525C36F-9382-4AF0-9510-9348B460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29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31DC4-2C91-4052-9B93-47A2567B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7715BB-7B13-4EF3-BE99-4463FD0C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20/02/2018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05E63C-A187-4F9B-AFD6-F1DDBDE8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17E127-9773-4536-87CB-2EBBF9CD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530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1A6B6A-54E2-4C4B-ACB1-2AC15511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20/02/2018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3CBDE22-492B-4392-99F8-FB890528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7D8CF5-ED35-40E7-B348-124256A5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006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266BB-527B-42DC-A471-581D0AC9A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1B3CEE-5171-4339-972F-5BCC6164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A6131B-575E-427F-8EDC-0F1E36F89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A8BE0F-A107-43E5-9C14-E39EEA66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20/02/2018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A47688-AE11-430F-BF20-A28D66A6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F387F8-8F09-4C33-98D4-B2A340D2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602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3DD98-1EFD-41CD-810D-0C22F69B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4609167-0F25-4E93-A284-7F0997F66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B0E0DD-0E59-4FFE-BE3D-20CBFF4BA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25F484-9F6F-425B-891A-88F43B28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20/02/2018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0227C0-A8AD-4CB7-A724-B749F95C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62BC08-1630-4399-B05B-2DD7D5E0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967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7724600-459E-43DC-805C-7DA7DCD62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70AE3F-8D10-445D-B5A1-B2C281FB8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F6FCF9-FFDA-46D8-8089-A861E606E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7F3CF-587E-45B4-8FCF-EDFCE467AEF1}" type="datetimeFigureOut">
              <a:rPr lang="es-ES" smtClean="0"/>
              <a:t>20/02/2018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CFC0F0-07CC-488E-8227-C812565F1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7AE232-521A-4A66-9C99-9F3A81785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56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ABBB7-21C4-4691-B860-6D5B311C8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Especificación Gráfica de Procesos de Recuperación de Datos en LUCA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375AA6-ECC8-454A-8D77-B672EA357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42123"/>
          </a:xfrm>
        </p:spPr>
        <p:txBody>
          <a:bodyPr/>
          <a:lstStyle/>
          <a:p>
            <a:r>
              <a:rPr lang="en-US" dirty="0"/>
              <a:t>(Graphic Specification of Data Recovery Processes in LUCA) 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1532883-5ADC-49EF-9C7E-6C3215056173}"/>
              </a:ext>
            </a:extLst>
          </p:cNvPr>
          <p:cNvSpPr txBox="1"/>
          <p:nvPr/>
        </p:nvSpPr>
        <p:spPr>
          <a:xfrm>
            <a:off x="3003258" y="4412609"/>
            <a:ext cx="618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Trabajo de Fin de Grado para acceder al GRADO EN INGENIERÍA INFORMÁTICA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579027D-C5BB-42FD-9FC9-590282C5B46A}"/>
              </a:ext>
            </a:extLst>
          </p:cNvPr>
          <p:cNvSpPr txBox="1"/>
          <p:nvPr/>
        </p:nvSpPr>
        <p:spPr>
          <a:xfrm>
            <a:off x="8347046" y="5327388"/>
            <a:ext cx="3598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Autor: Ignacio Agüero Salcines Director: Pablo Sánchez Barreiro </a:t>
            </a:r>
          </a:p>
          <a:p>
            <a:r>
              <a:rPr lang="es-ES" dirty="0"/>
              <a:t>Co-Director: Sergio Herrera Iglesias</a:t>
            </a:r>
          </a:p>
          <a:p>
            <a:endParaRPr lang="es-ES" dirty="0"/>
          </a:p>
          <a:p>
            <a:pPr algn="r"/>
            <a:r>
              <a:rPr lang="es-ES" dirty="0"/>
              <a:t>Febrero - 2018</a:t>
            </a:r>
          </a:p>
        </p:txBody>
      </p:sp>
    </p:spTree>
    <p:extLst>
      <p:ext uri="{BB962C8B-B14F-4D97-AF65-F5344CB8AC3E}">
        <p14:creationId xmlns:p14="http://schemas.microsoft.com/office/powerpoint/2010/main" val="34062532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Especificación Gráfica de Procesos de Recuperación de Datos en LUCA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Nacho</dc:creator>
  <cp:lastModifiedBy>Nacho</cp:lastModifiedBy>
  <cp:revision>3</cp:revision>
  <dcterms:created xsi:type="dcterms:W3CDTF">2018-02-20T17:03:48Z</dcterms:created>
  <dcterms:modified xsi:type="dcterms:W3CDTF">2018-02-20T17:06:10Z</dcterms:modified>
</cp:coreProperties>
</file>