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AA0-694C-472F-8269-CBAB863E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AAF3B-CEF4-4B6C-B520-74D3DF76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A8AB-E762-4A78-BD14-8818E2F0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2076F-4E02-4831-8B61-6D24B0E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00E25-CA2E-435E-A153-8FEF8AAA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02F1-8B19-4E7D-B902-279B91C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22B69E-8643-4AA0-A9DA-B5D5373C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6E73-B835-4852-8D74-D63B216C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B5FD1-0C9D-4A9C-A263-A38D6C7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42E3A-B904-409F-9180-21AE0BA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0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9E57F4-FEA7-4CBE-8DC3-A56775D43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E3680-EBD7-4D44-B930-E53789443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E9391-029C-4D3F-8231-E23B59E2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C3589-2CA0-4D60-BC7E-E0561B25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EFEEC-6893-4BE1-81FA-9412F26E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8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9AE9-4371-44DF-A12E-99C932F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D3C09-CC4E-41EB-8B38-E29C0B42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55019-C52A-490A-8CC1-456A9C14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37417-29DE-48EE-A95C-C5E435F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D784F-ED76-4B92-9C4D-6194337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5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51883-276B-42D9-9A8C-CDDA7177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EFEE1-617B-440C-9D0D-B293CF19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9D86D-7D52-437A-B7C2-C78A5B17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06B02-4438-4233-A947-3F5F1C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553E6-2983-402B-A3A8-9B6EFCAA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7435D-8AE1-4DCF-8270-9F64C2BF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F8C91-DEDB-4462-B1BC-F1D8CB890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62BD66-23FE-485C-B3BE-7A426F8C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7AB13-15C3-4BDA-BEBA-68556B24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1AF55-02BD-44F6-8738-A2CD531A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AAD4C-8D80-4CBC-ABB0-9134699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EFE2-EACB-4876-B6A3-D4026E86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AEF99-052F-45E2-9678-09A632A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39260B-8FA1-4D96-8B8D-0D63D025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FB8EE-7B1F-4E6C-A93F-A77112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E336CD-942F-4C03-9456-F18614485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8D0ABD-3490-4E70-B1F8-D65C62B3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25BB34-CD70-4089-93D1-65E58C2A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25C36F-9382-4AF0-9510-9348B460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31DC4-2C91-4052-9B93-47A2567B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7715BB-7B13-4EF3-BE99-4463FD0C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5E63C-A187-4F9B-AFD6-F1DDBDE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7E127-9773-4536-87CB-2EBBF9CD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3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1A6B6A-54E2-4C4B-ACB1-2AC1551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CBDE22-492B-4392-99F8-FB89052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7D8CF5-ED35-40E7-B348-124256A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266BB-527B-42DC-A471-581D0AC9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B3CEE-5171-4339-972F-5BCC616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6131B-575E-427F-8EDC-0F1E36F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A8BE0F-A107-43E5-9C14-E39EEA66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A47688-AE11-430F-BF20-A28D66A6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87F8-8F09-4C33-98D4-B2A340D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02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DD98-1EFD-41CD-810D-0C22F69B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609167-0F25-4E93-A284-7F0997F6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0E0DD-0E59-4FFE-BE3D-20CBFF4BA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5F484-9F6F-425B-891A-88F43B28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0227C0-A8AD-4CB7-A724-B749F95C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2BC08-1630-4399-B05B-2DD7D5E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6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724600-459E-43DC-805C-7DA7DCD6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0AE3F-8D10-445D-B5A1-B2C281FB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6FCF9-FFDA-46D8-8089-A861E606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F3CF-587E-45B4-8FCF-EDFCE467AEF1}" type="datetimeFigureOut">
              <a:rPr lang="es-ES" smtClean="0"/>
              <a:t>22/02/2018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FC0F0-07CC-488E-8227-C812565F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AE232-521A-4A66-9C99-9F3A81785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5BAC-AE99-4462-A0E4-37CA375A99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BBB7-21C4-4691-B860-6D5B311C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Especificación Gráfica de Procesos de Recuperación de Datos en LUCA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75AA6-ECC8-454A-8D77-B672EA35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123"/>
          </a:xfrm>
        </p:spPr>
        <p:txBody>
          <a:bodyPr/>
          <a:lstStyle/>
          <a:p>
            <a:r>
              <a:rPr lang="en-US" dirty="0"/>
              <a:t>(Graphic Specification of Data Recovery Processes in LUCA)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532883-5ADC-49EF-9C7E-6C3215056173}"/>
              </a:ext>
            </a:extLst>
          </p:cNvPr>
          <p:cNvSpPr txBox="1"/>
          <p:nvPr/>
        </p:nvSpPr>
        <p:spPr>
          <a:xfrm>
            <a:off x="3003258" y="4412609"/>
            <a:ext cx="618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de Fin de Grado para acceder al </a:t>
            </a:r>
            <a:endParaRPr lang="es-ES" dirty="0" smtClean="0"/>
          </a:p>
          <a:p>
            <a:pPr algn="ctr"/>
            <a:r>
              <a:rPr lang="es-ES" dirty="0" smtClean="0"/>
              <a:t>GRADO </a:t>
            </a:r>
            <a:r>
              <a:rPr lang="es-ES" dirty="0"/>
              <a:t>EN INGENIERÍA INFORMÁTICA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79027D-C5BB-42FD-9FC9-590282C5B46A}"/>
              </a:ext>
            </a:extLst>
          </p:cNvPr>
          <p:cNvSpPr txBox="1"/>
          <p:nvPr/>
        </p:nvSpPr>
        <p:spPr>
          <a:xfrm>
            <a:off x="8347046" y="5327388"/>
            <a:ext cx="3598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Ignacio Agüero Salcines Director: Pablo Sánchez Barreiro </a:t>
            </a:r>
          </a:p>
          <a:p>
            <a:r>
              <a:rPr lang="es-ES" dirty="0"/>
              <a:t>Co-Director: Sergio Herrera Iglesias</a:t>
            </a:r>
          </a:p>
          <a:p>
            <a:endParaRPr lang="es-ES" dirty="0"/>
          </a:p>
          <a:p>
            <a:pPr algn="r"/>
            <a:r>
              <a:rPr lang="es-ES" dirty="0"/>
              <a:t>Febrero - 2018</a:t>
            </a:r>
          </a:p>
        </p:txBody>
      </p:sp>
    </p:spTree>
    <p:extLst>
      <p:ext uri="{BB962C8B-B14F-4D97-AF65-F5344CB8AC3E}">
        <p14:creationId xmlns:p14="http://schemas.microsoft.com/office/powerpoint/2010/main" val="34062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54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del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Realizado en CIC</a:t>
            </a:r>
          </a:p>
          <a:p>
            <a:r>
              <a:rPr lang="es-ES" dirty="0" smtClean="0"/>
              <a:t>Proyecto LUCA</a:t>
            </a:r>
          </a:p>
          <a:p>
            <a:r>
              <a:rPr lang="es-ES" dirty="0" smtClean="0"/>
              <a:t>Fechas </a:t>
            </a:r>
          </a:p>
          <a:p>
            <a:pPr marL="0" indent="0">
              <a:buNone/>
            </a:pPr>
            <a:r>
              <a:rPr lang="es-ES" dirty="0" smtClean="0"/>
              <a:t>* Destacado, frase resumiendo el objetivo del proyecto.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9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LUCA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109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Especificación Gráfica de Procesos de Recuperación de Datos en LUCA</vt:lpstr>
      <vt:lpstr>Indice</vt:lpstr>
      <vt:lpstr>Objetivo del Proyecto</vt:lpstr>
      <vt:lpstr>LUCA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Sanchez Barreiro, Pablo</cp:lastModifiedBy>
  <cp:revision>5</cp:revision>
  <dcterms:created xsi:type="dcterms:W3CDTF">2018-02-20T17:03:48Z</dcterms:created>
  <dcterms:modified xsi:type="dcterms:W3CDTF">2018-02-22T16:00:25Z</dcterms:modified>
</cp:coreProperties>
</file>