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5618c46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5618c46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563d1bd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563d1bd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5618c46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5618c46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5618c46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5618c46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5618c46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5618c46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85618c46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85618c46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85618c46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85618c46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5618c46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5618c46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D0E0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96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“</a:t>
            </a:r>
            <a:r>
              <a:rPr lang="es"/>
              <a:t>Tú Toría”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Ignacio Bello 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 Poblete 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 003D.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proyecto “</a:t>
            </a:r>
            <a:r>
              <a:rPr lang="es"/>
              <a:t>Tú Toría”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Problemática: 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Falta de </a:t>
            </a:r>
            <a:r>
              <a:rPr lang="es" sz="1400"/>
              <a:t>opciones para encontrar tutorías personalizadas.</a:t>
            </a:r>
            <a:endParaRPr sz="1400"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597950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Solución: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Implementar</a:t>
            </a:r>
            <a:r>
              <a:rPr lang="es" sz="1400"/>
              <a:t> una plataforma web que </a:t>
            </a:r>
            <a:r>
              <a:rPr lang="es" sz="1400"/>
              <a:t>facilite</a:t>
            </a:r>
            <a:r>
              <a:rPr lang="es" sz="1400"/>
              <a:t> el acceso a tutores.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 “Tú Toría”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¿Has estado en la situación de requerir o buscar ayuda para aprender sobre una asignatura?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800" y="15978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¿Darías tutorías sobre algún tema que conozcas a cambio de ingresos monetarios extras?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00" y="2571750"/>
            <a:ext cx="3815600" cy="19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601" y="2571750"/>
            <a:ext cx="3430500" cy="19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general:</a:t>
            </a:r>
            <a:r>
              <a:rPr lang="es"/>
              <a:t> </a:t>
            </a:r>
            <a:r>
              <a:rPr lang="es" sz="1200"/>
              <a:t>Implementar una plataforma web para gestión de tutorías que sea accesible en distintos dispositivos.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301" name="Google Shape;301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 específicos: 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s" sz="1200">
                <a:solidFill>
                  <a:srgbClr val="434343"/>
                </a:solidFill>
              </a:rPr>
              <a:t>Desarrollar módulo de tutorías para el uso de los usuarios.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s" sz="1200">
                <a:solidFill>
                  <a:srgbClr val="434343"/>
                </a:solidFill>
              </a:rPr>
              <a:t>Implementar módulo de registro, inicio de sesión y autenticación de usuario.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-"/>
            </a:pPr>
            <a:r>
              <a:rPr lang="es" sz="1200">
                <a:solidFill>
                  <a:srgbClr val="434343"/>
                </a:solidFill>
              </a:rPr>
              <a:t>Optimizar la interfaz de la plataforma web para distintos dispositivos.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 y limitaciones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8"/>
              <a:t>Alcance: </a:t>
            </a:r>
            <a:endParaRPr sz="1408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Permite el registro de usuarios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El inicio de sesión de los usuarios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Ofrecer tutorías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Chat en tiempo real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Recibir tutorías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Videollamadas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Herramienta para la </a:t>
            </a:r>
            <a:r>
              <a:rPr lang="es"/>
              <a:t>creación</a:t>
            </a:r>
            <a:r>
              <a:rPr lang="es"/>
              <a:t> de evaluaciones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Sistema de valoración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Editar perfil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Multi-dispositivo</a:t>
            </a:r>
            <a:endParaRPr/>
          </a:p>
        </p:txBody>
      </p:sp>
      <p:sp>
        <p:nvSpPr>
          <p:cNvPr id="308" name="Google Shape;308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Limitaciones: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Se </a:t>
            </a:r>
            <a:r>
              <a:rPr lang="es" sz="1200"/>
              <a:t>limitará</a:t>
            </a:r>
            <a:r>
              <a:rPr lang="es" sz="1200"/>
              <a:t> a </a:t>
            </a:r>
            <a:r>
              <a:rPr lang="es" sz="1200"/>
              <a:t>tutorías</a:t>
            </a:r>
            <a:r>
              <a:rPr lang="es" sz="1200"/>
              <a:t> online.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Módulo parental.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200"/>
              <a:t>El sistema de pago no se implementará.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75" y="1461925"/>
            <a:ext cx="6481654" cy="3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50" y="1597875"/>
            <a:ext cx="1291400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725" y="1597875"/>
            <a:ext cx="1291400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3000" y="1597875"/>
            <a:ext cx="1291400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4425" y="3211075"/>
            <a:ext cx="1291400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3037" y="3211075"/>
            <a:ext cx="1291400" cy="1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2" y="1597875"/>
            <a:ext cx="1620572" cy="129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1638" y="3168725"/>
            <a:ext cx="1376100" cy="13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grpSp>
        <p:nvGrpSpPr>
          <p:cNvPr id="332" name="Google Shape;332;p20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333" name="Google Shape;333;p20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Fase 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0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Kick Off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Encuesta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Definición de metodología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Lista de requerimientos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Definición de alcance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Desarrollo doc. APT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Creación de cronograma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Entrega documentos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Presentación fase 1</a:t>
              </a:r>
              <a:endParaRPr sz="1100"/>
            </a:p>
          </p:txBody>
        </p:sp>
      </p:grpSp>
      <p:grpSp>
        <p:nvGrpSpPr>
          <p:cNvPr id="335" name="Google Shape;335;p20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336" name="Google Shape;336;p20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Fase 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 avance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Planeación de Sprint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Modelamiento y creación de BBDD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Creación de interfaz 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Módulo registro/login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Módulo Chat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Módulo de tutor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Revisión de Sprint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Desarrollo informe avance fase 2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Entrega informe avance fase 2</a:t>
              </a:r>
              <a:endParaRPr sz="1100"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339" name="Google Shape;339;p20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Fase 2 Final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Planeación</a:t>
              </a:r>
              <a:r>
                <a:rPr lang="es" sz="1100"/>
                <a:t> de Sprint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Creación</a:t>
              </a:r>
              <a:r>
                <a:rPr lang="es" sz="1100"/>
                <a:t> de interfaz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Módulo videollamada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Módulo evaluaciones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Integración de </a:t>
              </a:r>
              <a:r>
                <a:rPr lang="es" sz="1100"/>
                <a:t>módulos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Revisión de Sprint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Desarrollo informe final fase 2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Entrega informe final fase 2</a:t>
              </a:r>
              <a:endParaRPr sz="1100"/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342" name="Google Shape;342;p20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Fase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20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Desarrollo de entregables fase 3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Entrega fase 3</a:t>
              </a:r>
              <a:endParaRPr sz="1100"/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s" sz="1100"/>
                <a:t>Presentación Proyecto APT</a:t>
              </a:r>
              <a:endParaRPr sz="11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 y comentarios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</a:t>
            </a:r>
            <a:r>
              <a:rPr lang="es"/>
              <a:t>tomó</a:t>
            </a:r>
            <a:r>
              <a:rPr lang="es"/>
              <a:t> en cuenta la encuesta realizada para considerar alcances y limitaciones.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Falta de tiempo para la </a:t>
            </a:r>
            <a:r>
              <a:rPr lang="es"/>
              <a:t>implementación</a:t>
            </a:r>
            <a:r>
              <a:rPr lang="es"/>
              <a:t> de </a:t>
            </a:r>
            <a:r>
              <a:rPr lang="es"/>
              <a:t>más</a:t>
            </a:r>
            <a:r>
              <a:rPr lang="es"/>
              <a:t> funcionalidades.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La </a:t>
            </a:r>
            <a:r>
              <a:rPr lang="es"/>
              <a:t>organización</a:t>
            </a:r>
            <a:r>
              <a:rPr lang="es"/>
              <a:t> del cronograma puede estar sujeta a cambios.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