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6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s-ES" sz="2400" spc="-175" dirty="0" smtClean="0">
                <a:solidFill>
                  <a:srgbClr val="616E52"/>
                </a:solidFill>
                <a:latin typeface="Arial"/>
                <a:cs typeface="Arial"/>
              </a:rPr>
              <a:t>Ignacio Brunotto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s-ES" sz="2400" spc="130" dirty="0" smtClean="0">
                <a:solidFill>
                  <a:srgbClr val="616E52"/>
                </a:solidFill>
                <a:latin typeface="Arial"/>
                <a:cs typeface="Arial"/>
              </a:rPr>
              <a:t>06</a:t>
            </a:r>
            <a:r>
              <a:rPr sz="2400" spc="130" smtClean="0">
                <a:solidFill>
                  <a:srgbClr val="616E52"/>
                </a:solidFill>
                <a:latin typeface="Arial"/>
                <a:cs typeface="Arial"/>
              </a:rPr>
              <a:t>/08/202</a:t>
            </a:r>
            <a:r>
              <a:rPr lang="es-ES" sz="2400" spc="130" dirty="0" smtClean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r>
              <a:rPr sz="2000" spc="-5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2525</Words>
  <Application>Microsoft Office PowerPoint</Application>
  <PresentationFormat>Personalizado</PresentationFormat>
  <Paragraphs>276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Office Theme</vt:lpstr>
      <vt:lpstr>Diapositiva 1</vt:lpstr>
      <vt:lpstr>Outline </vt:lpstr>
      <vt:lpstr>Executive Summary </vt:lpstr>
      <vt:lpstr>Introduction</vt:lpstr>
      <vt:lpstr>Methodology </vt:lpstr>
      <vt:lpstr>Diapositiva 6</vt:lpstr>
      <vt:lpstr>Data Collection Overview</vt:lpstr>
      <vt:lpstr>Filter data to only  include Falcon 9  launches</vt:lpstr>
      <vt:lpstr>Diapositiva 9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Diapositiva 17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Diapositiva 24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Diapositiva 43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IBRUNOTTO</cp:lastModifiedBy>
  <cp:revision>2</cp:revision>
  <dcterms:created xsi:type="dcterms:W3CDTF">2021-08-26T16:53:12Z</dcterms:created>
  <dcterms:modified xsi:type="dcterms:W3CDTF">2024-08-06T13:26:17Z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