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8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17/08/2018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0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17/08/2018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2569" y="868680"/>
            <a:ext cx="6046303" cy="2560320"/>
          </a:xfrm>
        </p:spPr>
        <p:txBody>
          <a:bodyPr rtlCol="0"/>
          <a:lstStyle/>
          <a:p>
            <a:pPr rtl="0"/>
            <a:r>
              <a:rPr lang="es-ES" dirty="0"/>
              <a:t>MISCELANEA DANY’S</a:t>
            </a:r>
          </a:p>
        </p:txBody>
      </p:sp>
      <p:pic>
        <p:nvPicPr>
          <p:cNvPr id="5" name="Marcador de posición de imagen 4" descr="Calle de una ciudad con desenfoque de movimi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2569" y="3644347"/>
            <a:ext cx="5120640" cy="160020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ES" dirty="0"/>
              <a:t>José Luis Aparicio </a:t>
            </a:r>
            <a:r>
              <a:rPr lang="es-MX" dirty="0"/>
              <a:t>Guzmán</a:t>
            </a:r>
          </a:p>
          <a:p>
            <a:pPr rtl="0"/>
            <a:r>
              <a:rPr lang="es-MX" dirty="0"/>
              <a:t>Ignacio Candia Ibarra</a:t>
            </a:r>
          </a:p>
          <a:p>
            <a:pPr rtl="0"/>
            <a:r>
              <a:rPr lang="es-MX" dirty="0"/>
              <a:t>TIC 32</a:t>
            </a:r>
          </a:p>
          <a:p>
            <a:pPr algn="r" rtl="0"/>
            <a:r>
              <a:rPr lang="es-MX" dirty="0"/>
              <a:t>17/08/2018</a:t>
            </a:r>
          </a:p>
          <a:p>
            <a:pPr algn="r" rtl="0"/>
            <a:endParaRPr lang="es-ES" dirty="0"/>
          </a:p>
        </p:txBody>
      </p:sp>
      <p:pic>
        <p:nvPicPr>
          <p:cNvPr id="6" name="Picture 2" descr="Resultado de imagen para utec tulancingo logo">
            <a:extLst>
              <a:ext uri="{FF2B5EF4-FFF2-40B4-BE49-F238E27FC236}">
                <a16:creationId xmlns="" xmlns:a16="http://schemas.microsoft.com/office/drawing/2014/main" id="{CECFD33E-8E2A-49A7-ADB0-C2C06FF8D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79" y="89453"/>
            <a:ext cx="2680251" cy="211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INTRODUCCION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With the use of an application software developed for a company makes it possible to carry out processes in a more effective and faster way this makes a point of sales is a very useful tool within a company since the end of the point of sales it is to maintain a control as much as of the product that is sold and the resources of entrance always with data and information totally updated.</a:t>
            </a:r>
          </a:p>
          <a:p>
            <a:r>
              <a:rPr lang="en-US" dirty="0" smtClean="0"/>
              <a:t>Within the </a:t>
            </a:r>
            <a:r>
              <a:rPr lang="en-US" dirty="0" err="1" smtClean="0"/>
              <a:t>Dany's</a:t>
            </a:r>
            <a:r>
              <a:rPr lang="en-US" dirty="0" smtClean="0"/>
              <a:t> Miscellany the problem is that it has processes that are slow and unreliable. In this way, the automation of all the processes within an application software was proposed as a </a:t>
            </a:r>
            <a:r>
              <a:rPr lang="en-US" smtClean="0"/>
              <a:t>solution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PROBLEMATICS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A31FE85-109C-438D-9301-20AEA500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1600200"/>
          </a:xfrm>
        </p:spPr>
        <p:txBody>
          <a:bodyPr>
            <a:normAutofit lnSpcReduction="10000"/>
          </a:bodyPr>
          <a:lstStyle/>
          <a:p>
            <a:pPr lvl="0"/>
            <a:r>
              <a:rPr lang="es-MX" dirty="0"/>
              <a:t>Actualmente la tienda cuenta con un control de almacén que no resulta muy confiable.</a:t>
            </a:r>
          </a:p>
          <a:p>
            <a:pPr lvl="0"/>
            <a:r>
              <a:rPr lang="es-MX" dirty="0"/>
              <a:t> Un proceso para realizar ventas que resulta tardado y poco confiable.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463B5DD-8024-4FCA-9143-B70204C6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2991678"/>
            <a:ext cx="10416209" cy="4373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9600" dirty="0"/>
              <a:t>CONCLUCIONES</a:t>
            </a:r>
          </a:p>
        </p:txBody>
      </p:sp>
    </p:spTree>
    <p:extLst>
      <p:ext uri="{BB962C8B-B14F-4D97-AF65-F5344CB8AC3E}">
        <p14:creationId xmlns:p14="http://schemas.microsoft.com/office/powerpoint/2010/main" val="18652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107</TotalTime>
  <Words>190</Words>
  <Application>Microsoft Office PowerPoint</Application>
  <PresentationFormat>Panorámica</PresentationFormat>
  <Paragraphs>16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Book Antiqua</vt:lpstr>
      <vt:lpstr>Dirección de ventas 16 X 9</vt:lpstr>
      <vt:lpstr>MISCELANEA DANY’S</vt:lpstr>
      <vt:lpstr>INTRODUCCION</vt:lpstr>
      <vt:lpstr>PROBLEMATICS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MISCELANEA DANY’S</dc:title>
  <dc:creator>ignacio candia ibarra</dc:creator>
  <cp:lastModifiedBy>Usuario de Windows</cp:lastModifiedBy>
  <cp:revision>12</cp:revision>
  <dcterms:created xsi:type="dcterms:W3CDTF">2018-08-16T20:11:08Z</dcterms:created>
  <dcterms:modified xsi:type="dcterms:W3CDTF">2018-08-17T14:30:24Z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