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21"/>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4/21/21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6F90-8EC7-B64F-8875-DC19B25E3896}"/>
              </a:ext>
            </a:extLst>
          </p:cNvPr>
          <p:cNvSpPr>
            <a:spLocks noGrp="1"/>
          </p:cNvSpPr>
          <p:nvPr>
            <p:ph type="ctrTitle"/>
          </p:nvPr>
        </p:nvSpPr>
        <p:spPr/>
        <p:txBody>
          <a:bodyPr/>
          <a:lstStyle/>
          <a:p>
            <a:r>
              <a:rPr lang="en-US" dirty="0"/>
              <a:t>TIC TAC </a:t>
            </a:r>
            <a:r>
              <a:rPr lang="en-US" dirty="0" err="1"/>
              <a:t>TIger</a:t>
            </a:r>
            <a:endParaRPr lang="en-US" dirty="0"/>
          </a:p>
        </p:txBody>
      </p:sp>
      <p:sp>
        <p:nvSpPr>
          <p:cNvPr id="3" name="Subtitle 2">
            <a:extLst>
              <a:ext uri="{FF2B5EF4-FFF2-40B4-BE49-F238E27FC236}">
                <a16:creationId xmlns:a16="http://schemas.microsoft.com/office/drawing/2014/main" id="{21099B3E-FEE3-0C44-A418-9047CE5C1113}"/>
              </a:ext>
            </a:extLst>
          </p:cNvPr>
          <p:cNvSpPr>
            <a:spLocks noGrp="1"/>
          </p:cNvSpPr>
          <p:nvPr>
            <p:ph type="subTitle" idx="1"/>
          </p:nvPr>
        </p:nvSpPr>
        <p:spPr/>
        <p:txBody>
          <a:bodyPr/>
          <a:lstStyle/>
          <a:p>
            <a:r>
              <a:rPr lang="en-US" dirty="0"/>
              <a:t>Matt^3, Devin, and Lee</a:t>
            </a:r>
          </a:p>
        </p:txBody>
      </p:sp>
    </p:spTree>
    <p:extLst>
      <p:ext uri="{BB962C8B-B14F-4D97-AF65-F5344CB8AC3E}">
        <p14:creationId xmlns:p14="http://schemas.microsoft.com/office/powerpoint/2010/main" val="27016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155D-9359-6F42-AF81-7A37BCDE05A2}"/>
              </a:ext>
            </a:extLst>
          </p:cNvPr>
          <p:cNvSpPr>
            <a:spLocks noGrp="1"/>
          </p:cNvSpPr>
          <p:nvPr>
            <p:ph type="title"/>
          </p:nvPr>
        </p:nvSpPr>
        <p:spPr>
          <a:xfrm>
            <a:off x="6910173" y="339969"/>
            <a:ext cx="3706762" cy="1608124"/>
          </a:xfrm>
        </p:spPr>
        <p:txBody>
          <a:bodyPr>
            <a:noAutofit/>
          </a:bodyPr>
          <a:lstStyle/>
          <a:p>
            <a:r>
              <a:rPr lang="en-US" b="1" i="1" u="sng" dirty="0"/>
              <a:t>User Interface</a:t>
            </a:r>
          </a:p>
        </p:txBody>
      </p:sp>
      <p:pic>
        <p:nvPicPr>
          <p:cNvPr id="5" name="Picture 4" descr="Graphical user interface, text, application&#10;&#10;Description automatically generated">
            <a:extLst>
              <a:ext uri="{FF2B5EF4-FFF2-40B4-BE49-F238E27FC236}">
                <a16:creationId xmlns:a16="http://schemas.microsoft.com/office/drawing/2014/main" id="{5CE6A476-0CDC-4243-8347-C1B4A5D57CF2}"/>
              </a:ext>
            </a:extLst>
          </p:cNvPr>
          <p:cNvPicPr>
            <a:picLocks noChangeAspect="1"/>
          </p:cNvPicPr>
          <p:nvPr/>
        </p:nvPicPr>
        <p:blipFill rotWithShape="1">
          <a:blip r:embed="rId3"/>
          <a:srcRect l="8692" r="37570"/>
          <a:stretch/>
        </p:blipFill>
        <p:spPr>
          <a:xfrm>
            <a:off x="1390851" y="692822"/>
            <a:ext cx="4705149" cy="547235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87CC0487-26ED-D848-9360-6325F2E8B279}"/>
              </a:ext>
            </a:extLst>
          </p:cNvPr>
          <p:cNvSpPr>
            <a:spLocks noGrp="1"/>
          </p:cNvSpPr>
          <p:nvPr>
            <p:ph idx="1"/>
          </p:nvPr>
        </p:nvSpPr>
        <p:spPr>
          <a:xfrm>
            <a:off x="6656440" y="1760649"/>
            <a:ext cx="4657418" cy="4311174"/>
          </a:xfrm>
        </p:spPr>
        <p:txBody>
          <a:bodyPr>
            <a:normAutofit/>
          </a:bodyPr>
          <a:lstStyle/>
          <a:p>
            <a:r>
              <a:rPr lang="en-US" sz="3200" dirty="0"/>
              <a:t>Creating an interface that was instantly recognizable as Tic-Tac-Toe was key in making the game easy to use for anyone, rather than keeping the display in matrix form.</a:t>
            </a:r>
          </a:p>
        </p:txBody>
      </p:sp>
    </p:spTree>
    <p:extLst>
      <p:ext uri="{BB962C8B-B14F-4D97-AF65-F5344CB8AC3E}">
        <p14:creationId xmlns:p14="http://schemas.microsoft.com/office/powerpoint/2010/main" val="145229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29A2-A15A-6A4C-A10A-584950AB5284}"/>
              </a:ext>
            </a:extLst>
          </p:cNvPr>
          <p:cNvSpPr>
            <a:spLocks noGrp="1"/>
          </p:cNvSpPr>
          <p:nvPr>
            <p:ph type="title"/>
          </p:nvPr>
        </p:nvSpPr>
        <p:spPr>
          <a:xfrm>
            <a:off x="825909" y="432917"/>
            <a:ext cx="3979205" cy="1453363"/>
          </a:xfrm>
        </p:spPr>
        <p:txBody>
          <a:bodyPr>
            <a:normAutofit/>
          </a:bodyPr>
          <a:lstStyle/>
          <a:p>
            <a:r>
              <a:rPr lang="en-US" b="1" i="1" u="sng" dirty="0" err="1"/>
              <a:t>cOMPUTeR</a:t>
            </a:r>
            <a:r>
              <a:rPr lang="en-US" b="1" i="1" u="sng" dirty="0"/>
              <a:t> DECISION MAKING</a:t>
            </a:r>
          </a:p>
        </p:txBody>
      </p:sp>
      <p:sp>
        <p:nvSpPr>
          <p:cNvPr id="3" name="Content Placeholder 2">
            <a:extLst>
              <a:ext uri="{FF2B5EF4-FFF2-40B4-BE49-F238E27FC236}">
                <a16:creationId xmlns:a16="http://schemas.microsoft.com/office/drawing/2014/main" id="{D10772DF-DB54-8649-AC6E-A8589470DD56}"/>
              </a:ext>
            </a:extLst>
          </p:cNvPr>
          <p:cNvSpPr>
            <a:spLocks noGrp="1"/>
          </p:cNvSpPr>
          <p:nvPr>
            <p:ph idx="1"/>
          </p:nvPr>
        </p:nvSpPr>
        <p:spPr>
          <a:xfrm>
            <a:off x="802178" y="2261420"/>
            <a:ext cx="4002936" cy="3637935"/>
          </a:xfrm>
        </p:spPr>
        <p:txBody>
          <a:bodyPr>
            <a:noAutofit/>
          </a:bodyPr>
          <a:lstStyle/>
          <a:p>
            <a:pPr marL="0" indent="0">
              <a:buNone/>
            </a:pPr>
            <a:r>
              <a:rPr lang="en-US" sz="2600" dirty="0"/>
              <a:t>This part of the code takes into account the whole board and all possible scenarios and efficiently responds in the best possible way for the computer to win or result in a draw using “fork scanner” and other strategic code.</a:t>
            </a:r>
          </a:p>
        </p:txBody>
      </p:sp>
      <p:pic>
        <p:nvPicPr>
          <p:cNvPr id="5" name="Picture 4" descr="Graphical user interface, text, application&#10;&#10;Description automatically generated">
            <a:extLst>
              <a:ext uri="{FF2B5EF4-FFF2-40B4-BE49-F238E27FC236}">
                <a16:creationId xmlns:a16="http://schemas.microsoft.com/office/drawing/2014/main" id="{BAE1999C-4947-3643-93AD-A1D2B9A0D37A}"/>
              </a:ext>
            </a:extLst>
          </p:cNvPr>
          <p:cNvPicPr>
            <a:picLocks noChangeAspect="1"/>
          </p:cNvPicPr>
          <p:nvPr/>
        </p:nvPicPr>
        <p:blipFill rotWithShape="1">
          <a:blip r:embed="rId3"/>
          <a:srcRect l="6622" r="28098"/>
          <a:stretch/>
        </p:blipFill>
        <p:spPr>
          <a:xfrm>
            <a:off x="5679145" y="628625"/>
            <a:ext cx="5505175" cy="527073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6994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A221-7AEC-304D-ADAC-ADAB7DF33EB8}"/>
              </a:ext>
            </a:extLst>
          </p:cNvPr>
          <p:cNvSpPr>
            <a:spLocks noGrp="1"/>
          </p:cNvSpPr>
          <p:nvPr>
            <p:ph type="title"/>
          </p:nvPr>
        </p:nvSpPr>
        <p:spPr>
          <a:xfrm>
            <a:off x="7865806" y="643463"/>
            <a:ext cx="3706762" cy="1608124"/>
          </a:xfrm>
        </p:spPr>
        <p:txBody>
          <a:bodyPr>
            <a:normAutofit/>
          </a:bodyPr>
          <a:lstStyle/>
          <a:p>
            <a:r>
              <a:rPr lang="en-US" b="1" i="1" u="sng" dirty="0"/>
              <a:t>Player Decision Making</a:t>
            </a:r>
          </a:p>
        </p:txBody>
      </p:sp>
      <p:pic>
        <p:nvPicPr>
          <p:cNvPr id="5" name="Picture 4" descr="Graphical user interface, text, application, email&#10;&#10;Description automatically generated">
            <a:extLst>
              <a:ext uri="{FF2B5EF4-FFF2-40B4-BE49-F238E27FC236}">
                <a16:creationId xmlns:a16="http://schemas.microsoft.com/office/drawing/2014/main" id="{03F12B78-32B0-2141-8368-E9AA8FB48ECA}"/>
              </a:ext>
            </a:extLst>
          </p:cNvPr>
          <p:cNvPicPr>
            <a:picLocks noChangeAspect="1"/>
          </p:cNvPicPr>
          <p:nvPr/>
        </p:nvPicPr>
        <p:blipFill rotWithShape="1">
          <a:blip r:embed="rId3"/>
          <a:srcRect l="7268" t="20642" r="50772" b="16447"/>
          <a:stretch/>
        </p:blipFill>
        <p:spPr>
          <a:xfrm>
            <a:off x="1259498" y="774420"/>
            <a:ext cx="5665903" cy="530915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516D74D8-E632-AE4F-89B8-544EC6E98675}"/>
              </a:ext>
            </a:extLst>
          </p:cNvPr>
          <p:cNvSpPr>
            <a:spLocks noGrp="1"/>
          </p:cNvSpPr>
          <p:nvPr>
            <p:ph idx="1"/>
          </p:nvPr>
        </p:nvSpPr>
        <p:spPr>
          <a:xfrm>
            <a:off x="7613558" y="2242305"/>
            <a:ext cx="3706762" cy="3972232"/>
          </a:xfrm>
        </p:spPr>
        <p:txBody>
          <a:bodyPr>
            <a:normAutofit/>
          </a:bodyPr>
          <a:lstStyle/>
          <a:p>
            <a:r>
              <a:rPr lang="en-US" sz="2400" dirty="0"/>
              <a:t>Implemented a “legality scanner” that prevents the player from making an illegal move, establishing a built-in rule book of sorts. For example, it prevents the player from selecting a square previously chosen by the computer.</a:t>
            </a:r>
          </a:p>
        </p:txBody>
      </p:sp>
    </p:spTree>
    <p:extLst>
      <p:ext uri="{BB962C8B-B14F-4D97-AF65-F5344CB8AC3E}">
        <p14:creationId xmlns:p14="http://schemas.microsoft.com/office/powerpoint/2010/main" val="237493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9FBE-115C-4648-9F12-A32EB0BC0CA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2BA6DFD-FDEC-FC4D-B992-994CA01ED59A}"/>
              </a:ext>
            </a:extLst>
          </p:cNvPr>
          <p:cNvSpPr>
            <a:spLocks noGrp="1"/>
          </p:cNvSpPr>
          <p:nvPr>
            <p:ph idx="1"/>
          </p:nvPr>
        </p:nvSpPr>
        <p:spPr/>
        <p:txBody>
          <a:bodyPr>
            <a:normAutofit/>
          </a:bodyPr>
          <a:lstStyle/>
          <a:p>
            <a:r>
              <a:rPr lang="en-US" sz="5400" dirty="0"/>
              <a:t>Questions?</a:t>
            </a:r>
          </a:p>
          <a:p>
            <a:r>
              <a:rPr lang="en-US" sz="5400" dirty="0"/>
              <a:t>If not, come try </a:t>
            </a:r>
            <a:r>
              <a:rPr lang="en-US" sz="5400"/>
              <a:t>it out!</a:t>
            </a:r>
            <a:endParaRPr lang="en-US" sz="5400" dirty="0"/>
          </a:p>
          <a:p>
            <a:pPr marL="0" indent="0">
              <a:buNone/>
            </a:pPr>
            <a:endParaRPr lang="en-US" sz="5400" dirty="0"/>
          </a:p>
        </p:txBody>
      </p:sp>
    </p:spTree>
    <p:extLst>
      <p:ext uri="{BB962C8B-B14F-4D97-AF65-F5344CB8AC3E}">
        <p14:creationId xmlns:p14="http://schemas.microsoft.com/office/powerpoint/2010/main" val="3166329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260</TotalTime>
  <Words>143</Words>
  <Application>Microsoft Macintosh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TIC TAC TIger</vt:lpstr>
      <vt:lpstr>User Interface</vt:lpstr>
      <vt:lpstr>cOMPUTeR DECISION MAKING</vt:lpstr>
      <vt:lpstr>Player Decision Making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dc:title>
  <dc:creator>Lee T Terrebonne</dc:creator>
  <cp:lastModifiedBy>Lee T Terrebonne</cp:lastModifiedBy>
  <cp:revision>6</cp:revision>
  <dcterms:created xsi:type="dcterms:W3CDTF">2021-04-21T15:08:44Z</dcterms:created>
  <dcterms:modified xsi:type="dcterms:W3CDTF">2021-04-21T19:28:57Z</dcterms:modified>
</cp:coreProperties>
</file>