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4274"/>
  </p:normalViewPr>
  <p:slideViewPr>
    <p:cSldViewPr snapToGrid="0" snapToObjects="1">
      <p:cViewPr varScale="1">
        <p:scale>
          <a:sx n="97" d="100"/>
          <a:sy n="97" d="100"/>
        </p:scale>
        <p:origin x="318" y="8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4050824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935144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68504" y="1195189"/>
            <a:ext cx="6551838" cy="40753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937124" y="3639810"/>
            <a:ext cx="2470969" cy="152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76562" y="341189"/>
            <a:ext cx="11835328" cy="5157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770272" y="788789"/>
            <a:ext cx="2782099" cy="459601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6563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8504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5144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8848" y="3648856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926206" y="2739378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269290" y="2280711"/>
            <a:ext cx="469900" cy="4699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4039937" y="3659964"/>
            <a:ext cx="2470969" cy="14246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3885952" y="798579"/>
            <a:ext cx="2782099" cy="45862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50824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041661" y="3654589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5371035" y="2739378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06720" y="2280711"/>
            <a:ext cx="469900" cy="469900"/>
          </a:xfrm>
          <a:prstGeom prst="rect">
            <a:avLst/>
          </a:prstGeom>
        </p:spPr>
      </p:pic>
      <p:grpSp>
        <p:nvGrpSpPr>
          <p:cNvPr id="95" name="Google Shape;64;p4">
            <a:extLst>
              <a:ext uri="{FF2B5EF4-FFF2-40B4-BE49-F238E27FC236}">
                <a16:creationId xmlns:a16="http://schemas.microsoft.com/office/drawing/2014/main" id="{C4EFC0F3-F171-9049-98B2-99CA53A2E764}"/>
              </a:ext>
            </a:extLst>
          </p:cNvPr>
          <p:cNvGrpSpPr/>
          <p:nvPr/>
        </p:nvGrpSpPr>
        <p:grpSpPr>
          <a:xfrm>
            <a:off x="7762948" y="798579"/>
            <a:ext cx="4081770" cy="4487213"/>
            <a:chOff x="5977467" y="1000438"/>
            <a:chExt cx="4702500" cy="5169600"/>
          </a:xfrm>
        </p:grpSpPr>
        <p:sp>
          <p:nvSpPr>
            <p:cNvPr id="96" name="Google Shape;65;p4">
              <a:extLst>
                <a:ext uri="{FF2B5EF4-FFF2-40B4-BE49-F238E27FC236}">
                  <a16:creationId xmlns:a16="http://schemas.microsoft.com/office/drawing/2014/main" id="{1FA47F58-401B-A640-A8E0-29F7A7D1855E}"/>
                </a:ext>
              </a:extLst>
            </p:cNvPr>
            <p:cNvSpPr/>
            <p:nvPr/>
          </p:nvSpPr>
          <p:spPr>
            <a:xfrm>
              <a:off x="5977467" y="1000438"/>
              <a:ext cx="4702500" cy="5169600"/>
            </a:xfrm>
            <a:prstGeom prst="rect">
              <a:avLst/>
            </a:prstGeom>
            <a:solidFill>
              <a:srgbClr val="D9EAD3">
                <a:alpha val="22910"/>
              </a:srgbClr>
            </a:solidFill>
            <a:ln w="19050" cap="flat" cmpd="sng">
              <a:solidFill>
                <a:schemeClr val="accent5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5"/>
                </a:solidFill>
              </a:endParaRPr>
            </a:p>
          </p:txBody>
        </p:sp>
        <p:pic>
          <p:nvPicPr>
            <p:cNvPr id="97" name="Google Shape;66;p4">
              <a:extLst>
                <a:ext uri="{FF2B5EF4-FFF2-40B4-BE49-F238E27FC236}">
                  <a16:creationId xmlns:a16="http://schemas.microsoft.com/office/drawing/2014/main" id="{1F28623B-E28C-FE41-BC3A-147228F8AF36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445888" y="1112350"/>
              <a:ext cx="1787234" cy="330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68;p4">
            <a:extLst>
              <a:ext uri="{FF2B5EF4-FFF2-40B4-BE49-F238E27FC236}">
                <a16:creationId xmlns:a16="http://schemas.microsoft.com/office/drawing/2014/main" id="{B9CF98B5-5E51-0447-9435-6523854CBB8C}"/>
              </a:ext>
            </a:extLst>
          </p:cNvPr>
          <p:cNvSpPr/>
          <p:nvPr/>
        </p:nvSpPr>
        <p:spPr>
          <a:xfrm>
            <a:off x="7965806" y="1330877"/>
            <a:ext cx="3677700" cy="3552600"/>
          </a:xfrm>
          <a:prstGeom prst="rect">
            <a:avLst/>
          </a:prstGeom>
          <a:noFill/>
          <a:ln w="127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/>
          </a:p>
        </p:txBody>
      </p:sp>
      <p:pic>
        <p:nvPicPr>
          <p:cNvPr id="99" name="Google Shape;71;p4">
            <a:extLst>
              <a:ext uri="{FF2B5EF4-FFF2-40B4-BE49-F238E27FC236}">
                <a16:creationId xmlns:a16="http://schemas.microsoft.com/office/drawing/2014/main" id="{7DBF98F4-D57B-EC4D-B99B-E55A8076BD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5802" y="1330867"/>
            <a:ext cx="286621" cy="2866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74;p4">
            <a:extLst>
              <a:ext uri="{FF2B5EF4-FFF2-40B4-BE49-F238E27FC236}">
                <a16:creationId xmlns:a16="http://schemas.microsoft.com/office/drawing/2014/main" id="{B9A47B6E-FDCE-1944-8900-C2992C915F54}"/>
              </a:ext>
            </a:extLst>
          </p:cNvPr>
          <p:cNvSpPr/>
          <p:nvPr/>
        </p:nvSpPr>
        <p:spPr>
          <a:xfrm>
            <a:off x="8522373" y="1766520"/>
            <a:ext cx="788700" cy="296310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7DBC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 sz="1000"/>
          </a:p>
        </p:txBody>
      </p:sp>
      <p:sp>
        <p:nvSpPr>
          <p:cNvPr id="103" name="Google Shape;75;p4">
            <a:extLst>
              <a:ext uri="{FF2B5EF4-FFF2-40B4-BE49-F238E27FC236}">
                <a16:creationId xmlns:a16="http://schemas.microsoft.com/office/drawing/2014/main" id="{9ECC2B96-C0D2-A846-A8D0-7B938F5CA591}"/>
              </a:ext>
            </a:extLst>
          </p:cNvPr>
          <p:cNvSpPr/>
          <p:nvPr/>
        </p:nvSpPr>
        <p:spPr>
          <a:xfrm>
            <a:off x="9410298" y="1766520"/>
            <a:ext cx="788700" cy="296310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7DBC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en-US" sz="1000">
                <a:solidFill>
                  <a:srgbClr val="007DBC"/>
                </a:solidFill>
              </a:rPr>
              <a:t>2</a:t>
            </a:r>
            <a:endParaRPr sz="1000"/>
          </a:p>
        </p:txBody>
      </p:sp>
      <p:sp>
        <p:nvSpPr>
          <p:cNvPr id="104" name="Google Shape;76;p4">
            <a:extLst>
              <a:ext uri="{FF2B5EF4-FFF2-40B4-BE49-F238E27FC236}">
                <a16:creationId xmlns:a16="http://schemas.microsoft.com/office/drawing/2014/main" id="{A0FFD658-C690-974F-8C8F-839D7B457E61}"/>
              </a:ext>
            </a:extLst>
          </p:cNvPr>
          <p:cNvSpPr/>
          <p:nvPr/>
        </p:nvSpPr>
        <p:spPr>
          <a:xfrm>
            <a:off x="10298222" y="1766520"/>
            <a:ext cx="788700" cy="296310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7DBC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en-US" sz="1000">
                <a:solidFill>
                  <a:srgbClr val="007DBC"/>
                </a:solidFill>
              </a:rPr>
              <a:t>3</a:t>
            </a:r>
            <a:endParaRPr sz="1000"/>
          </a:p>
        </p:txBody>
      </p:sp>
      <p:sp>
        <p:nvSpPr>
          <p:cNvPr id="105" name="Google Shape;77;p4">
            <a:extLst>
              <a:ext uri="{FF2B5EF4-FFF2-40B4-BE49-F238E27FC236}">
                <a16:creationId xmlns:a16="http://schemas.microsoft.com/office/drawing/2014/main" id="{BC9E5CD6-60F9-AA4C-95EF-D61095482087}"/>
              </a:ext>
            </a:extLst>
          </p:cNvPr>
          <p:cNvSpPr/>
          <p:nvPr/>
        </p:nvSpPr>
        <p:spPr>
          <a:xfrm>
            <a:off x="8344898" y="2310079"/>
            <a:ext cx="2973900" cy="2227200"/>
          </a:xfrm>
          <a:prstGeom prst="rect">
            <a:avLst/>
          </a:prstGeom>
          <a:solidFill>
            <a:srgbClr val="EAF2FB">
              <a:alpha val="77650"/>
            </a:srgbClr>
          </a:solidFill>
          <a:ln w="9525" cap="flat" cmpd="sng">
            <a:solidFill>
              <a:srgbClr val="007D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7CBC"/>
              </a:solidFill>
            </a:endParaRPr>
          </a:p>
        </p:txBody>
      </p:sp>
      <p:pic>
        <p:nvPicPr>
          <p:cNvPr id="106" name="Google Shape;78;p4">
            <a:extLst>
              <a:ext uri="{FF2B5EF4-FFF2-40B4-BE49-F238E27FC236}">
                <a16:creationId xmlns:a16="http://schemas.microsoft.com/office/drawing/2014/main" id="{98F24F72-0E93-9442-BF36-1552AB94B380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117634" y="2591584"/>
            <a:ext cx="1428415" cy="1148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79;p4">
            <a:extLst>
              <a:ext uri="{FF2B5EF4-FFF2-40B4-BE49-F238E27FC236}">
                <a16:creationId xmlns:a16="http://schemas.microsoft.com/office/drawing/2014/main" id="{2F59AB2E-A2C1-A944-9183-34163224F09B}"/>
              </a:ext>
            </a:extLst>
          </p:cNvPr>
          <p:cNvSpPr txBox="1"/>
          <p:nvPr/>
        </p:nvSpPr>
        <p:spPr>
          <a:xfrm>
            <a:off x="9236048" y="3669645"/>
            <a:ext cx="1191600" cy="57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MongoDB Atlas cluster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61F1DD-62A7-2F48-8A11-73D48A813BFF}"/>
              </a:ext>
            </a:extLst>
          </p:cNvPr>
          <p:cNvGrpSpPr/>
          <p:nvPr/>
        </p:nvGrpSpPr>
        <p:grpSpPr>
          <a:xfrm>
            <a:off x="6719915" y="2515661"/>
            <a:ext cx="1389197" cy="573300"/>
            <a:chOff x="6720006" y="5651835"/>
            <a:chExt cx="1389197" cy="573300"/>
          </a:xfrm>
        </p:grpSpPr>
        <p:sp>
          <p:nvSpPr>
            <p:cNvPr id="101" name="Google Shape;73;p4">
              <a:extLst>
                <a:ext uri="{FF2B5EF4-FFF2-40B4-BE49-F238E27FC236}">
                  <a16:creationId xmlns:a16="http://schemas.microsoft.com/office/drawing/2014/main" id="{C951F06E-33CE-DD41-80A5-BCCB7E8FD59B}"/>
                </a:ext>
              </a:extLst>
            </p:cNvPr>
            <p:cNvSpPr txBox="1"/>
            <p:nvPr/>
          </p:nvSpPr>
          <p:spPr>
            <a:xfrm>
              <a:off x="6784559" y="5651835"/>
              <a:ext cx="1092600" cy="573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VPC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peering connection</a:t>
              </a:r>
              <a:endParaRPr dirty="0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6ADF05B-372C-AB4A-84C2-E61CDD3C4C4C}"/>
                </a:ext>
              </a:extLst>
            </p:cNvPr>
            <p:cNvCxnSpPr>
              <a:cxnSpLocks/>
            </p:cNvCxnSpPr>
            <p:nvPr/>
          </p:nvCxnSpPr>
          <p:spPr>
            <a:xfrm>
              <a:off x="7626376" y="6005046"/>
              <a:ext cx="48282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4BE7F69-8BAA-9941-8A98-178D03EE62BB}"/>
                </a:ext>
              </a:extLst>
            </p:cNvPr>
            <p:cNvCxnSpPr>
              <a:cxnSpLocks/>
            </p:cNvCxnSpPr>
            <p:nvPr/>
          </p:nvCxnSpPr>
          <p:spPr>
            <a:xfrm>
              <a:off x="6720006" y="6005046"/>
              <a:ext cx="31533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0160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43216</TotalTime>
  <Words>37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607</cp:revision>
  <cp:lastPrinted>2019-01-03T20:59:05Z</cp:lastPrinted>
  <dcterms:created xsi:type="dcterms:W3CDTF">2018-09-14T20:21:45Z</dcterms:created>
  <dcterms:modified xsi:type="dcterms:W3CDTF">2021-03-12T01:05:00Z</dcterms:modified>
</cp:coreProperties>
</file>