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4E68A-7BE3-9145-B7FC-509F7730963D}" type="datetimeFigureOut">
              <a:rPr lang="es-ES_tradnl" smtClean="0"/>
              <a:t>18/11/18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E4C-6B27-8B42-B7B7-EDEC2565ED1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236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4EE4C-6B27-8B42-B7B7-EDEC2565ED1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398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4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9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0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11/18/18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4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468955" y="246185"/>
            <a:ext cx="710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err="1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Continuous</a:t>
            </a:r>
            <a:r>
              <a:rPr lang="es-ES_tradnl" sz="2400" b="1" dirty="0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 </a:t>
            </a:r>
            <a:r>
              <a:rPr lang="es-ES_tradnl" sz="2400" b="1" dirty="0" err="1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Integration</a:t>
            </a:r>
            <a:r>
              <a:rPr lang="es-ES_tradnl" sz="2400" b="1" dirty="0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 and </a:t>
            </a:r>
            <a:r>
              <a:rPr lang="es-ES_tradnl" sz="2400" b="1" dirty="0" err="1" smtClean="0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Delivery</a:t>
            </a:r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 </a:t>
            </a:r>
            <a:r>
              <a:rPr lang="es-ES_tradnl" sz="2400" b="1" dirty="0" err="1" smtClean="0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proposal</a:t>
            </a:r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Osaka" charset="-128"/>
              <a:ea typeface="Osaka" charset="-128"/>
              <a:cs typeface="Osaka" charset="-128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6" y="903653"/>
            <a:ext cx="11245362" cy="57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51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6</Words>
  <Application>Microsoft Macintosh PowerPoint</Application>
  <PresentationFormat>Panorámica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Osaka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 y Bea</dc:creator>
  <cp:lastModifiedBy>Nacho y Bea</cp:lastModifiedBy>
  <cp:revision>3</cp:revision>
  <dcterms:created xsi:type="dcterms:W3CDTF">2018-11-18T06:53:16Z</dcterms:created>
  <dcterms:modified xsi:type="dcterms:W3CDTF">2018-11-18T19:19:11Z</dcterms:modified>
</cp:coreProperties>
</file>