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60" r:id="rId4"/>
    <p:sldId id="259" r:id="rId5"/>
    <p:sldId id="269" r:id="rId6"/>
    <p:sldId id="261" r:id="rId7"/>
    <p:sldId id="262" r:id="rId8"/>
    <p:sldId id="258" r:id="rId9"/>
    <p:sldId id="263" r:id="rId10"/>
    <p:sldId id="264" r:id="rId11"/>
    <p:sldId id="265" r:id="rId12"/>
    <p:sldId id="266" r:id="rId13"/>
    <p:sldId id="268" r:id="rId14"/>
    <p:sldId id="267"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64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Arial"/>
              <a:buNone/>
              <a:defRPr sz="4400" b="0" i="0" u="none" strike="noStrike" cap="none">
                <a:solidFill>
                  <a:schemeClr val="dk1"/>
                </a:solidFill>
                <a:latin typeface="Arial"/>
                <a:ea typeface="Arial"/>
                <a:cs typeface="Arial"/>
                <a:sym typeface="Arial"/>
              </a:defRPr>
            </a:lvl1pPr>
            <a:lvl2pPr marL="0" marR="0" lvl="1" indent="-88900" algn="l" rtl="0">
              <a:spcBef>
                <a:spcPts val="0"/>
              </a:spcBef>
              <a:spcAft>
                <a:spcPts val="0"/>
              </a:spcAft>
              <a:buSzPts val="1400"/>
              <a:buChar char="○"/>
              <a:defRPr/>
            </a:lvl2pPr>
            <a:lvl3pPr marL="0" marR="0" lvl="2" indent="-88900" algn="l" rtl="0">
              <a:spcBef>
                <a:spcPts val="0"/>
              </a:spcBef>
              <a:spcAft>
                <a:spcPts val="0"/>
              </a:spcAft>
              <a:buSzPts val="1400"/>
              <a:buChar char="■"/>
              <a:defRPr/>
            </a:lvl3pPr>
            <a:lvl4pPr marL="0" marR="0" lvl="3" indent="-88900" algn="l" rtl="0">
              <a:spcBef>
                <a:spcPts val="0"/>
              </a:spcBef>
              <a:spcAft>
                <a:spcPts val="0"/>
              </a:spcAft>
              <a:buSzPts val="1400"/>
              <a:buChar char="●"/>
              <a:defRPr/>
            </a:lvl4pPr>
            <a:lvl5pPr marL="0" marR="0" lvl="4" indent="-88900" algn="l" rtl="0">
              <a:spcBef>
                <a:spcPts val="0"/>
              </a:spcBef>
              <a:spcAft>
                <a:spcPts val="0"/>
              </a:spcAft>
              <a:buSzPts val="1400"/>
              <a:buChar char="○"/>
              <a:defRPr/>
            </a:lvl5pPr>
            <a:lvl6pPr marL="0" marR="0" lvl="5" indent="-88900" algn="l" rtl="0">
              <a:spcBef>
                <a:spcPts val="0"/>
              </a:spcBef>
              <a:spcAft>
                <a:spcPts val="0"/>
              </a:spcAft>
              <a:buSzPts val="1400"/>
              <a:buChar char="■"/>
              <a:defRPr/>
            </a:lvl6pPr>
            <a:lvl7pPr marL="0" marR="0" lvl="6" indent="-88900" algn="l" rtl="0">
              <a:spcBef>
                <a:spcPts val="0"/>
              </a:spcBef>
              <a:spcAft>
                <a:spcPts val="0"/>
              </a:spcAft>
              <a:buSzPts val="1400"/>
              <a:buChar char="●"/>
              <a:defRPr/>
            </a:lvl7pPr>
            <a:lvl8pPr marL="0" marR="0" lvl="7" indent="-88900" algn="l" rtl="0">
              <a:spcBef>
                <a:spcPts val="0"/>
              </a:spcBef>
              <a:spcAft>
                <a:spcPts val="0"/>
              </a:spcAft>
              <a:buSzPts val="1400"/>
              <a:buChar char="○"/>
              <a:defRPr/>
            </a:lvl8pPr>
            <a:lvl9pPr marL="0" marR="0" lvl="8" indent="-88900" algn="l" rtl="0">
              <a:spcBef>
                <a:spcPts val="0"/>
              </a:spcBef>
              <a:spcAft>
                <a:spcPts val="0"/>
              </a:spcAft>
              <a:buSzPts val="1400"/>
              <a:buChar char="■"/>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L="0" marR="0" lvl="0" indent="0" algn="ctr" rtl="0">
              <a:spcBef>
                <a:spcPts val="640"/>
              </a:spcBef>
              <a:spcAft>
                <a:spcPts val="0"/>
              </a:spcAft>
              <a:buClr>
                <a:srgbClr val="3F3F3F"/>
              </a:buClr>
              <a:buSzPts val="1400"/>
              <a:buFont typeface="Arial"/>
              <a:buNone/>
              <a:defRPr sz="3200" b="0" i="0" u="none" strike="noStrike" cap="none">
                <a:solidFill>
                  <a:srgbClr val="3F3F3F"/>
                </a:solidFill>
                <a:latin typeface="Arial"/>
                <a:ea typeface="Arial"/>
                <a:cs typeface="Arial"/>
                <a:sym typeface="Arial"/>
              </a:defRPr>
            </a:lvl1pPr>
            <a:lvl2pPr marL="457200" marR="0" lvl="1" indent="0" algn="ctr" rtl="0">
              <a:spcBef>
                <a:spcPts val="0"/>
              </a:spcBef>
              <a:spcAft>
                <a:spcPts val="0"/>
              </a:spcAft>
              <a:buClr>
                <a:srgbClr val="3F3F3F"/>
              </a:buClr>
              <a:buSzPts val="1400"/>
              <a:buFont typeface="Arial"/>
              <a:buNone/>
              <a:defRPr sz="2800" b="0" i="0" u="none" strike="noStrike" cap="none">
                <a:solidFill>
                  <a:srgbClr val="3F3F3F"/>
                </a:solidFill>
                <a:latin typeface="Arial"/>
                <a:ea typeface="Arial"/>
                <a:cs typeface="Arial"/>
                <a:sym typeface="Arial"/>
              </a:defRPr>
            </a:lvl2pPr>
            <a:lvl3pPr marL="914400" marR="0" lvl="2" indent="0" algn="ctr" rtl="0">
              <a:spcBef>
                <a:spcPts val="0"/>
              </a:spcBef>
              <a:spcAft>
                <a:spcPts val="0"/>
              </a:spcAft>
              <a:buClr>
                <a:srgbClr val="3F3F3F"/>
              </a:buClr>
              <a:buSzPts val="1400"/>
              <a:buFont typeface="Arial"/>
              <a:buNone/>
              <a:defRPr sz="2400" b="0" i="0" u="none" strike="noStrike" cap="none">
                <a:solidFill>
                  <a:srgbClr val="3F3F3F"/>
                </a:solidFill>
                <a:latin typeface="Arial"/>
                <a:ea typeface="Arial"/>
                <a:cs typeface="Arial"/>
                <a:sym typeface="Arial"/>
              </a:defRPr>
            </a:lvl3pPr>
            <a:lvl4pPr marL="1371600" marR="0" lvl="3" indent="0" algn="ctr" rtl="0">
              <a:spcBef>
                <a:spcPts val="0"/>
              </a:spcBef>
              <a:spcAft>
                <a:spcPts val="0"/>
              </a:spcAft>
              <a:buClr>
                <a:srgbClr val="3F3F3F"/>
              </a:buClr>
              <a:buSzPts val="1400"/>
              <a:buFont typeface="Arial"/>
              <a:buNone/>
              <a:defRPr sz="2000" b="0" i="0" u="none" strike="noStrike" cap="none">
                <a:solidFill>
                  <a:srgbClr val="3F3F3F"/>
                </a:solidFill>
                <a:latin typeface="Arial"/>
                <a:ea typeface="Arial"/>
                <a:cs typeface="Arial"/>
                <a:sym typeface="Arial"/>
              </a:defRPr>
            </a:lvl4pPr>
            <a:lvl5pPr marL="1828800" marR="0" lvl="4" indent="0" algn="ctr" rtl="0">
              <a:spcBef>
                <a:spcPts val="0"/>
              </a:spcBef>
              <a:spcAft>
                <a:spcPts val="0"/>
              </a:spcAft>
              <a:buClr>
                <a:srgbClr val="3F3F3F"/>
              </a:buClr>
              <a:buSzPts val="1400"/>
              <a:buFont typeface="Arial"/>
              <a:buNone/>
              <a:defRPr sz="2000" b="0" i="0" u="none" strike="noStrike" cap="none">
                <a:solidFill>
                  <a:srgbClr val="3F3F3F"/>
                </a:solidFill>
                <a:latin typeface="Arial"/>
                <a:ea typeface="Arial"/>
                <a:cs typeface="Arial"/>
                <a:sym typeface="Arial"/>
              </a:defRPr>
            </a:lvl5pPr>
            <a:lvl6pPr marL="2286000" marR="0" lvl="5" indent="0" algn="ctr" rtl="0">
              <a:spcBef>
                <a:spcPts val="0"/>
              </a:spcBef>
              <a:spcAft>
                <a:spcPts val="0"/>
              </a:spcAft>
              <a:buClr>
                <a:srgbClr val="3F3F3F"/>
              </a:buClr>
              <a:buSzPts val="1400"/>
              <a:buFont typeface="Arial"/>
              <a:buNone/>
              <a:defRPr sz="2000" b="0" i="0" u="none" strike="noStrike" cap="none">
                <a:solidFill>
                  <a:srgbClr val="3F3F3F"/>
                </a:solidFill>
                <a:latin typeface="Arial"/>
                <a:ea typeface="Arial"/>
                <a:cs typeface="Arial"/>
                <a:sym typeface="Arial"/>
              </a:defRPr>
            </a:lvl6pPr>
            <a:lvl7pPr marL="2743200" marR="0" lvl="6" indent="0" algn="ctr" rtl="0">
              <a:spcBef>
                <a:spcPts val="0"/>
              </a:spcBef>
              <a:spcAft>
                <a:spcPts val="0"/>
              </a:spcAft>
              <a:buClr>
                <a:srgbClr val="3F3F3F"/>
              </a:buClr>
              <a:buSzPts val="1400"/>
              <a:buFont typeface="Arial"/>
              <a:buNone/>
              <a:defRPr sz="2000" b="0" i="0" u="none" strike="noStrike" cap="none">
                <a:solidFill>
                  <a:srgbClr val="3F3F3F"/>
                </a:solidFill>
                <a:latin typeface="Arial"/>
                <a:ea typeface="Arial"/>
                <a:cs typeface="Arial"/>
                <a:sym typeface="Arial"/>
              </a:defRPr>
            </a:lvl7pPr>
            <a:lvl8pPr marL="3200400" marR="0" lvl="7" indent="0" algn="ctr" rtl="0">
              <a:spcBef>
                <a:spcPts val="0"/>
              </a:spcBef>
              <a:spcAft>
                <a:spcPts val="0"/>
              </a:spcAft>
              <a:buClr>
                <a:srgbClr val="3F3F3F"/>
              </a:buClr>
              <a:buSzPts val="1400"/>
              <a:buFont typeface="Arial"/>
              <a:buNone/>
              <a:defRPr sz="2000" b="0" i="0" u="none" strike="noStrike" cap="none">
                <a:solidFill>
                  <a:srgbClr val="3F3F3F"/>
                </a:solidFill>
                <a:latin typeface="Arial"/>
                <a:ea typeface="Arial"/>
                <a:cs typeface="Arial"/>
                <a:sym typeface="Arial"/>
              </a:defRPr>
            </a:lvl8pPr>
            <a:lvl9pPr marL="3657600" marR="0" lvl="8" indent="0" algn="ctr" rtl="0">
              <a:spcBef>
                <a:spcPts val="0"/>
              </a:spcBef>
              <a:spcAft>
                <a:spcPts val="0"/>
              </a:spcAft>
              <a:buClr>
                <a:srgbClr val="3F3F3F"/>
              </a:buClr>
              <a:buSzPts val="1400"/>
              <a:buFont typeface="Arial"/>
              <a:buNone/>
              <a:defRPr sz="2000" b="0" i="0" u="none" strike="noStrike" cap="none">
                <a:solidFill>
                  <a:srgbClr val="3F3F3F"/>
                </a:solidFill>
                <a:latin typeface="Arial"/>
                <a:ea typeface="Arial"/>
                <a:cs typeface="Arial"/>
                <a:sym typeface="Arial"/>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3F3F3F"/>
                </a:solidFill>
                <a:latin typeface="Arial"/>
                <a:ea typeface="Arial"/>
                <a:cs typeface="Arial"/>
                <a:sym typeface="Arial"/>
              </a:defRPr>
            </a:lvl1pPr>
            <a:lvl2pPr marL="457200" marR="0" lvl="1"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2pPr>
            <a:lvl3pPr marL="914400" marR="0" lvl="2"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3pPr>
            <a:lvl4pPr marL="1371600" marR="0" lvl="3"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4pPr>
            <a:lvl5pPr marL="1828800" marR="0" lvl="4"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5pPr>
            <a:lvl6pPr marL="2286000" marR="0" lvl="5"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6pPr>
            <a:lvl7pPr marL="2743200" marR="0" lvl="6"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7pPr>
            <a:lvl8pPr marL="3200400" marR="0" lvl="7"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8pPr>
            <a:lvl9pPr marL="3657600" marR="0" lvl="8"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3F3F3F"/>
                </a:solidFill>
                <a:latin typeface="Arial"/>
                <a:ea typeface="Arial"/>
                <a:cs typeface="Arial"/>
                <a:sym typeface="Arial"/>
              </a:defRPr>
            </a:lvl1pPr>
            <a:lvl2pPr marL="457200" marR="0" lvl="1"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2pPr>
            <a:lvl3pPr marL="914400" marR="0" lvl="2"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3pPr>
            <a:lvl4pPr marL="1371600" marR="0" lvl="3"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4pPr>
            <a:lvl5pPr marL="1828800" marR="0" lvl="4"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5pPr>
            <a:lvl6pPr marL="2286000" marR="0" lvl="5"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6pPr>
            <a:lvl7pPr marL="2743200" marR="0" lvl="6"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7pPr>
            <a:lvl8pPr marL="3200400" marR="0" lvl="7"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8pPr>
            <a:lvl9pPr marL="3657600" marR="0" lvl="8"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3F3F3F"/>
                </a:solidFill>
                <a:latin typeface="Arial"/>
                <a:ea typeface="Arial"/>
                <a:cs typeface="Arial"/>
                <a:sym typeface="Arial"/>
              </a:defRPr>
            </a:lvl1pPr>
            <a:lvl2pPr marL="0" marR="0" lvl="1" indent="0" algn="r" rtl="0">
              <a:buNone/>
              <a:defRPr sz="1200" b="0" i="0" u="none" strike="noStrike" cap="none">
                <a:solidFill>
                  <a:srgbClr val="3F3F3F"/>
                </a:solidFill>
                <a:latin typeface="Arial"/>
                <a:ea typeface="Arial"/>
                <a:cs typeface="Arial"/>
                <a:sym typeface="Arial"/>
              </a:defRPr>
            </a:lvl2pPr>
            <a:lvl3pPr marL="0" marR="0" lvl="2" indent="0" algn="r" rtl="0">
              <a:buNone/>
              <a:defRPr sz="1200" b="0" i="0" u="none" strike="noStrike" cap="none">
                <a:solidFill>
                  <a:srgbClr val="3F3F3F"/>
                </a:solidFill>
                <a:latin typeface="Arial"/>
                <a:ea typeface="Arial"/>
                <a:cs typeface="Arial"/>
                <a:sym typeface="Arial"/>
              </a:defRPr>
            </a:lvl3pPr>
            <a:lvl4pPr marL="0" marR="0" lvl="3" indent="0" algn="r" rtl="0">
              <a:buNone/>
              <a:defRPr sz="1200" b="0" i="0" u="none" strike="noStrike" cap="none">
                <a:solidFill>
                  <a:srgbClr val="3F3F3F"/>
                </a:solidFill>
                <a:latin typeface="Arial"/>
                <a:ea typeface="Arial"/>
                <a:cs typeface="Arial"/>
                <a:sym typeface="Arial"/>
              </a:defRPr>
            </a:lvl4pPr>
            <a:lvl5pPr marL="0" marR="0" lvl="4" indent="0" algn="r" rtl="0">
              <a:buNone/>
              <a:defRPr sz="1200" b="0" i="0" u="none" strike="noStrike" cap="none">
                <a:solidFill>
                  <a:srgbClr val="3F3F3F"/>
                </a:solidFill>
                <a:latin typeface="Arial"/>
                <a:ea typeface="Arial"/>
                <a:cs typeface="Arial"/>
                <a:sym typeface="Arial"/>
              </a:defRPr>
            </a:lvl5pPr>
            <a:lvl6pPr marL="0" marR="0" lvl="5" indent="0" algn="r" rtl="0">
              <a:buNone/>
              <a:defRPr sz="1200" b="0" i="0" u="none" strike="noStrike" cap="none">
                <a:solidFill>
                  <a:srgbClr val="3F3F3F"/>
                </a:solidFill>
                <a:latin typeface="Arial"/>
                <a:ea typeface="Arial"/>
                <a:cs typeface="Arial"/>
                <a:sym typeface="Arial"/>
              </a:defRPr>
            </a:lvl6pPr>
            <a:lvl7pPr marL="0" marR="0" lvl="6" indent="0" algn="r" rtl="0">
              <a:buNone/>
              <a:defRPr sz="1200" b="0" i="0" u="none" strike="noStrike" cap="none">
                <a:solidFill>
                  <a:srgbClr val="3F3F3F"/>
                </a:solidFill>
                <a:latin typeface="Arial"/>
                <a:ea typeface="Arial"/>
                <a:cs typeface="Arial"/>
                <a:sym typeface="Arial"/>
              </a:defRPr>
            </a:lvl7pPr>
            <a:lvl8pPr marL="0" marR="0" lvl="7" indent="0" algn="r" rtl="0">
              <a:buNone/>
              <a:defRPr sz="1200" b="0" i="0" u="none" strike="noStrike" cap="none">
                <a:solidFill>
                  <a:srgbClr val="3F3F3F"/>
                </a:solidFill>
                <a:latin typeface="Arial"/>
                <a:ea typeface="Arial"/>
                <a:cs typeface="Arial"/>
                <a:sym typeface="Arial"/>
              </a:defRPr>
            </a:lvl8pPr>
            <a:lvl9pPr marL="0" marR="0" lvl="8" indent="0" algn="r" rtl="0">
              <a:buNone/>
              <a:defRPr sz="1200" b="0" i="0" u="none" strike="noStrike" cap="none">
                <a:solidFill>
                  <a:srgbClr val="3F3F3F"/>
                </a:solidFill>
                <a:latin typeface="Arial"/>
                <a:ea typeface="Arial"/>
                <a:cs typeface="Arial"/>
                <a:sym typeface="Arial"/>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_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None/>
              <a:defRPr sz="44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70" name="Google Shape;70;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Char char="●"/>
              <a:defRPr sz="3200">
                <a:solidFill>
                  <a:schemeClr val="dk1"/>
                </a:solidFill>
              </a:defRPr>
            </a:lvl1pPr>
            <a:lvl2pPr marL="914400" lvl="1" indent="-317500" algn="l" rtl="0">
              <a:spcBef>
                <a:spcPts val="0"/>
              </a:spcBef>
              <a:spcAft>
                <a:spcPts val="0"/>
              </a:spcAft>
              <a:buClr>
                <a:schemeClr val="dk1"/>
              </a:buClr>
              <a:buSzPts val="1400"/>
              <a:buChar char="●"/>
              <a:defRPr sz="2800">
                <a:solidFill>
                  <a:schemeClr val="dk1"/>
                </a:solidFill>
              </a:defRPr>
            </a:lvl2pPr>
            <a:lvl3pPr marL="1371600" lvl="2" indent="-317500" algn="l" rtl="0">
              <a:spcBef>
                <a:spcPts val="0"/>
              </a:spcBef>
              <a:spcAft>
                <a:spcPts val="0"/>
              </a:spcAft>
              <a:buClr>
                <a:schemeClr val="dk1"/>
              </a:buClr>
              <a:buSzPts val="1400"/>
              <a:buChar char="●"/>
              <a:defRPr sz="2400">
                <a:solidFill>
                  <a:schemeClr val="dk1"/>
                </a:solidFill>
              </a:defRPr>
            </a:lvl3pPr>
            <a:lvl4pPr marL="1828800" lvl="3" indent="-317500" algn="l" rtl="0">
              <a:spcBef>
                <a:spcPts val="0"/>
              </a:spcBef>
              <a:spcAft>
                <a:spcPts val="0"/>
              </a:spcAft>
              <a:buClr>
                <a:schemeClr val="dk1"/>
              </a:buClr>
              <a:buSzPts val="1400"/>
              <a:buChar char="●"/>
              <a:defRPr sz="2000">
                <a:solidFill>
                  <a:schemeClr val="dk1"/>
                </a:solidFill>
              </a:defRPr>
            </a:lvl4pPr>
            <a:lvl5pPr marL="2286000" lvl="4" indent="-317500" algn="l" rtl="0">
              <a:spcBef>
                <a:spcPts val="0"/>
              </a:spcBef>
              <a:spcAft>
                <a:spcPts val="0"/>
              </a:spcAft>
              <a:buClr>
                <a:schemeClr val="dk1"/>
              </a:buClr>
              <a:buSzPts val="1400"/>
              <a:buChar char="●"/>
              <a:defRPr sz="2000">
                <a:solidFill>
                  <a:schemeClr val="dk1"/>
                </a:solidFill>
              </a:defRPr>
            </a:lvl5pPr>
            <a:lvl6pPr marL="2743200" lvl="5" indent="-317500" algn="l" rtl="0">
              <a:spcBef>
                <a:spcPts val="0"/>
              </a:spcBef>
              <a:spcAft>
                <a:spcPts val="0"/>
              </a:spcAft>
              <a:buClr>
                <a:schemeClr val="dk1"/>
              </a:buClr>
              <a:buSzPts val="1400"/>
              <a:buChar char="●"/>
              <a:defRPr sz="2000">
                <a:solidFill>
                  <a:schemeClr val="dk1"/>
                </a:solidFill>
              </a:defRPr>
            </a:lvl6pPr>
            <a:lvl7pPr marL="3200400" lvl="6" indent="-317500" algn="l" rtl="0">
              <a:spcBef>
                <a:spcPts val="0"/>
              </a:spcBef>
              <a:spcAft>
                <a:spcPts val="0"/>
              </a:spcAft>
              <a:buClr>
                <a:schemeClr val="dk1"/>
              </a:buClr>
              <a:buSzPts val="1400"/>
              <a:buChar char="●"/>
              <a:defRPr sz="2000">
                <a:solidFill>
                  <a:schemeClr val="dk1"/>
                </a:solidFill>
              </a:defRPr>
            </a:lvl7pPr>
            <a:lvl8pPr marL="3657600" lvl="7" indent="-317500" algn="l" rtl="0">
              <a:spcBef>
                <a:spcPts val="0"/>
              </a:spcBef>
              <a:spcAft>
                <a:spcPts val="0"/>
              </a:spcAft>
              <a:buClr>
                <a:schemeClr val="dk1"/>
              </a:buClr>
              <a:buSzPts val="1400"/>
              <a:buChar char="●"/>
              <a:defRPr sz="2000">
                <a:solidFill>
                  <a:schemeClr val="dk1"/>
                </a:solidFill>
              </a:defRPr>
            </a:lvl8pPr>
            <a:lvl9pPr marL="4114800" lvl="8" indent="-317500" algn="l" rtl="0">
              <a:spcBef>
                <a:spcPts val="0"/>
              </a:spcBef>
              <a:spcAft>
                <a:spcPts val="0"/>
              </a:spcAft>
              <a:buClr>
                <a:schemeClr val="dk1"/>
              </a:buClr>
              <a:buSzPts val="1400"/>
              <a:buChar char="●"/>
              <a:defRPr sz="2000">
                <a:solidFill>
                  <a:schemeClr val="dk1"/>
                </a:solidFill>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3F3F3F"/>
                </a:solidFill>
                <a:latin typeface="Arial"/>
                <a:ea typeface="Arial"/>
                <a:cs typeface="Arial"/>
                <a:sym typeface="Arial"/>
              </a:defRPr>
            </a:lvl1pPr>
            <a:lvl2pPr marL="457200" marR="0" lvl="1"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2pPr>
            <a:lvl3pPr marL="914400" marR="0" lvl="2"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3pPr>
            <a:lvl4pPr marL="1371600" marR="0" lvl="3"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4pPr>
            <a:lvl5pPr marL="1828800" marR="0" lvl="4"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5pPr>
            <a:lvl6pPr marL="2286000" marR="0" lvl="5"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6pPr>
            <a:lvl7pPr marL="2743200" marR="0" lvl="6"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7pPr>
            <a:lvl8pPr marL="3200400" marR="0" lvl="7"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8pPr>
            <a:lvl9pPr marL="3657600" marR="0" lvl="8"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3F3F3F"/>
                </a:solidFill>
                <a:latin typeface="Arial"/>
                <a:ea typeface="Arial"/>
                <a:cs typeface="Arial"/>
                <a:sym typeface="Arial"/>
              </a:defRPr>
            </a:lvl1pPr>
            <a:lvl2pPr marL="457200" marR="0" lvl="1"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2pPr>
            <a:lvl3pPr marL="914400" marR="0" lvl="2"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3pPr>
            <a:lvl4pPr marL="1371600" marR="0" lvl="3"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4pPr>
            <a:lvl5pPr marL="1828800" marR="0" lvl="4"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5pPr>
            <a:lvl6pPr marL="2286000" marR="0" lvl="5"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6pPr>
            <a:lvl7pPr marL="2743200" marR="0" lvl="6"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7pPr>
            <a:lvl8pPr marL="3200400" marR="0" lvl="7"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8pPr>
            <a:lvl9pPr marL="3657600" marR="0" lvl="8"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3F3F3F"/>
                </a:solidFill>
                <a:latin typeface="Arial"/>
                <a:ea typeface="Arial"/>
                <a:cs typeface="Arial"/>
                <a:sym typeface="Arial"/>
              </a:defRPr>
            </a:lvl1pPr>
            <a:lvl2pPr marL="0" marR="0" lvl="1" indent="0" algn="r" rtl="0">
              <a:buNone/>
              <a:defRPr sz="1200" b="0" i="0" u="none" strike="noStrike" cap="none">
                <a:solidFill>
                  <a:srgbClr val="3F3F3F"/>
                </a:solidFill>
                <a:latin typeface="Arial"/>
                <a:ea typeface="Arial"/>
                <a:cs typeface="Arial"/>
                <a:sym typeface="Arial"/>
              </a:defRPr>
            </a:lvl2pPr>
            <a:lvl3pPr marL="0" marR="0" lvl="2" indent="0" algn="r" rtl="0">
              <a:buNone/>
              <a:defRPr sz="1200" b="0" i="0" u="none" strike="noStrike" cap="none">
                <a:solidFill>
                  <a:srgbClr val="3F3F3F"/>
                </a:solidFill>
                <a:latin typeface="Arial"/>
                <a:ea typeface="Arial"/>
                <a:cs typeface="Arial"/>
                <a:sym typeface="Arial"/>
              </a:defRPr>
            </a:lvl3pPr>
            <a:lvl4pPr marL="0" marR="0" lvl="3" indent="0" algn="r" rtl="0">
              <a:buNone/>
              <a:defRPr sz="1200" b="0" i="0" u="none" strike="noStrike" cap="none">
                <a:solidFill>
                  <a:srgbClr val="3F3F3F"/>
                </a:solidFill>
                <a:latin typeface="Arial"/>
                <a:ea typeface="Arial"/>
                <a:cs typeface="Arial"/>
                <a:sym typeface="Arial"/>
              </a:defRPr>
            </a:lvl4pPr>
            <a:lvl5pPr marL="0" marR="0" lvl="4" indent="0" algn="r" rtl="0">
              <a:buNone/>
              <a:defRPr sz="1200" b="0" i="0" u="none" strike="noStrike" cap="none">
                <a:solidFill>
                  <a:srgbClr val="3F3F3F"/>
                </a:solidFill>
                <a:latin typeface="Arial"/>
                <a:ea typeface="Arial"/>
                <a:cs typeface="Arial"/>
                <a:sym typeface="Arial"/>
              </a:defRPr>
            </a:lvl5pPr>
            <a:lvl6pPr marL="0" marR="0" lvl="5" indent="0" algn="r" rtl="0">
              <a:buNone/>
              <a:defRPr sz="1200" b="0" i="0" u="none" strike="noStrike" cap="none">
                <a:solidFill>
                  <a:srgbClr val="3F3F3F"/>
                </a:solidFill>
                <a:latin typeface="Arial"/>
                <a:ea typeface="Arial"/>
                <a:cs typeface="Arial"/>
                <a:sym typeface="Arial"/>
              </a:defRPr>
            </a:lvl6pPr>
            <a:lvl7pPr marL="0" marR="0" lvl="6" indent="0" algn="r" rtl="0">
              <a:buNone/>
              <a:defRPr sz="1200" b="0" i="0" u="none" strike="noStrike" cap="none">
                <a:solidFill>
                  <a:srgbClr val="3F3F3F"/>
                </a:solidFill>
                <a:latin typeface="Arial"/>
                <a:ea typeface="Arial"/>
                <a:cs typeface="Arial"/>
                <a:sym typeface="Arial"/>
              </a:defRPr>
            </a:lvl7pPr>
            <a:lvl8pPr marL="0" marR="0" lvl="7" indent="0" algn="r" rtl="0">
              <a:buNone/>
              <a:defRPr sz="1200" b="0" i="0" u="none" strike="noStrike" cap="none">
                <a:solidFill>
                  <a:srgbClr val="3F3F3F"/>
                </a:solidFill>
                <a:latin typeface="Arial"/>
                <a:ea typeface="Arial"/>
                <a:cs typeface="Arial"/>
                <a:sym typeface="Arial"/>
              </a:defRPr>
            </a:lvl8pPr>
            <a:lvl9pPr marL="0" marR="0" lvl="8" indent="0" algn="r" rtl="0">
              <a:buNone/>
              <a:defRPr sz="1200" b="0" i="0" u="none" strike="noStrike" cap="none">
                <a:solidFill>
                  <a:srgbClr val="3F3F3F"/>
                </a:solidFill>
                <a:latin typeface="Arial"/>
                <a:ea typeface="Arial"/>
                <a:cs typeface="Arial"/>
                <a:sym typeface="Arial"/>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_TITLE_AND_VERTICAL_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None/>
              <a:defRPr sz="44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76" name="Google Shape;76;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Char char="●"/>
              <a:defRPr sz="3200">
                <a:solidFill>
                  <a:schemeClr val="dk1"/>
                </a:solidFill>
              </a:defRPr>
            </a:lvl1pPr>
            <a:lvl2pPr marL="914400" lvl="1" indent="-317500" algn="l" rtl="0">
              <a:spcBef>
                <a:spcPts val="0"/>
              </a:spcBef>
              <a:spcAft>
                <a:spcPts val="0"/>
              </a:spcAft>
              <a:buClr>
                <a:schemeClr val="dk1"/>
              </a:buClr>
              <a:buSzPts val="1400"/>
              <a:buChar char="●"/>
              <a:defRPr sz="2800">
                <a:solidFill>
                  <a:schemeClr val="dk1"/>
                </a:solidFill>
              </a:defRPr>
            </a:lvl2pPr>
            <a:lvl3pPr marL="1371600" lvl="2" indent="-317500" algn="l" rtl="0">
              <a:spcBef>
                <a:spcPts val="0"/>
              </a:spcBef>
              <a:spcAft>
                <a:spcPts val="0"/>
              </a:spcAft>
              <a:buClr>
                <a:schemeClr val="dk1"/>
              </a:buClr>
              <a:buSzPts val="1400"/>
              <a:buChar char="●"/>
              <a:defRPr sz="2400">
                <a:solidFill>
                  <a:schemeClr val="dk1"/>
                </a:solidFill>
              </a:defRPr>
            </a:lvl3pPr>
            <a:lvl4pPr marL="1828800" lvl="3" indent="-317500" algn="l" rtl="0">
              <a:spcBef>
                <a:spcPts val="0"/>
              </a:spcBef>
              <a:spcAft>
                <a:spcPts val="0"/>
              </a:spcAft>
              <a:buClr>
                <a:schemeClr val="dk1"/>
              </a:buClr>
              <a:buSzPts val="1400"/>
              <a:buChar char="●"/>
              <a:defRPr sz="2000">
                <a:solidFill>
                  <a:schemeClr val="dk1"/>
                </a:solidFill>
              </a:defRPr>
            </a:lvl4pPr>
            <a:lvl5pPr marL="2286000" lvl="4" indent="-317500" algn="l" rtl="0">
              <a:spcBef>
                <a:spcPts val="0"/>
              </a:spcBef>
              <a:spcAft>
                <a:spcPts val="0"/>
              </a:spcAft>
              <a:buClr>
                <a:schemeClr val="dk1"/>
              </a:buClr>
              <a:buSzPts val="1400"/>
              <a:buChar char="●"/>
              <a:defRPr sz="2000">
                <a:solidFill>
                  <a:schemeClr val="dk1"/>
                </a:solidFill>
              </a:defRPr>
            </a:lvl5pPr>
            <a:lvl6pPr marL="2743200" lvl="5" indent="-317500" algn="l" rtl="0">
              <a:spcBef>
                <a:spcPts val="0"/>
              </a:spcBef>
              <a:spcAft>
                <a:spcPts val="0"/>
              </a:spcAft>
              <a:buClr>
                <a:schemeClr val="dk1"/>
              </a:buClr>
              <a:buSzPts val="1400"/>
              <a:buChar char="●"/>
              <a:defRPr sz="2000">
                <a:solidFill>
                  <a:schemeClr val="dk1"/>
                </a:solidFill>
              </a:defRPr>
            </a:lvl6pPr>
            <a:lvl7pPr marL="3200400" lvl="6" indent="-317500" algn="l" rtl="0">
              <a:spcBef>
                <a:spcPts val="0"/>
              </a:spcBef>
              <a:spcAft>
                <a:spcPts val="0"/>
              </a:spcAft>
              <a:buClr>
                <a:schemeClr val="dk1"/>
              </a:buClr>
              <a:buSzPts val="1400"/>
              <a:buChar char="●"/>
              <a:defRPr sz="2000">
                <a:solidFill>
                  <a:schemeClr val="dk1"/>
                </a:solidFill>
              </a:defRPr>
            </a:lvl7pPr>
            <a:lvl8pPr marL="3657600" lvl="7" indent="-317500" algn="l" rtl="0">
              <a:spcBef>
                <a:spcPts val="0"/>
              </a:spcBef>
              <a:spcAft>
                <a:spcPts val="0"/>
              </a:spcAft>
              <a:buClr>
                <a:schemeClr val="dk1"/>
              </a:buClr>
              <a:buSzPts val="1400"/>
              <a:buChar char="●"/>
              <a:defRPr sz="2000">
                <a:solidFill>
                  <a:schemeClr val="dk1"/>
                </a:solidFill>
              </a:defRPr>
            </a:lvl8pPr>
            <a:lvl9pPr marL="4114800" lvl="8" indent="-317500" algn="l" rtl="0">
              <a:spcBef>
                <a:spcPts val="0"/>
              </a:spcBef>
              <a:spcAft>
                <a:spcPts val="0"/>
              </a:spcAft>
              <a:buClr>
                <a:schemeClr val="dk1"/>
              </a:buClr>
              <a:buSzPts val="1400"/>
              <a:buChar char="●"/>
              <a:defRPr sz="2000">
                <a:solidFill>
                  <a:schemeClr val="dk1"/>
                </a:solidFill>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3F3F3F"/>
                </a:solidFill>
                <a:latin typeface="Arial"/>
                <a:ea typeface="Arial"/>
                <a:cs typeface="Arial"/>
                <a:sym typeface="Arial"/>
              </a:defRPr>
            </a:lvl1pPr>
            <a:lvl2pPr marL="457200" marR="0" lvl="1"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2pPr>
            <a:lvl3pPr marL="914400" marR="0" lvl="2"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3pPr>
            <a:lvl4pPr marL="1371600" marR="0" lvl="3"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4pPr>
            <a:lvl5pPr marL="1828800" marR="0" lvl="4"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5pPr>
            <a:lvl6pPr marL="2286000" marR="0" lvl="5"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6pPr>
            <a:lvl7pPr marL="2743200" marR="0" lvl="6"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7pPr>
            <a:lvl8pPr marL="3200400" marR="0" lvl="7"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8pPr>
            <a:lvl9pPr marL="3657600" marR="0" lvl="8"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3F3F3F"/>
                </a:solidFill>
                <a:latin typeface="Arial"/>
                <a:ea typeface="Arial"/>
                <a:cs typeface="Arial"/>
                <a:sym typeface="Arial"/>
              </a:defRPr>
            </a:lvl1pPr>
            <a:lvl2pPr marL="457200" marR="0" lvl="1"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2pPr>
            <a:lvl3pPr marL="914400" marR="0" lvl="2"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3pPr>
            <a:lvl4pPr marL="1371600" marR="0" lvl="3"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4pPr>
            <a:lvl5pPr marL="1828800" marR="0" lvl="4"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5pPr>
            <a:lvl6pPr marL="2286000" marR="0" lvl="5"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6pPr>
            <a:lvl7pPr marL="2743200" marR="0" lvl="6"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7pPr>
            <a:lvl8pPr marL="3200400" marR="0" lvl="7"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8pPr>
            <a:lvl9pPr marL="3657600" marR="0" lvl="8"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3F3F3F"/>
                </a:solidFill>
                <a:latin typeface="Arial"/>
                <a:ea typeface="Arial"/>
                <a:cs typeface="Arial"/>
                <a:sym typeface="Arial"/>
              </a:defRPr>
            </a:lvl1pPr>
            <a:lvl2pPr marL="0" marR="0" lvl="1" indent="0" algn="r" rtl="0">
              <a:buNone/>
              <a:defRPr sz="1200" b="0" i="0" u="none" strike="noStrike" cap="none">
                <a:solidFill>
                  <a:srgbClr val="3F3F3F"/>
                </a:solidFill>
                <a:latin typeface="Arial"/>
                <a:ea typeface="Arial"/>
                <a:cs typeface="Arial"/>
                <a:sym typeface="Arial"/>
              </a:defRPr>
            </a:lvl2pPr>
            <a:lvl3pPr marL="0" marR="0" lvl="2" indent="0" algn="r" rtl="0">
              <a:buNone/>
              <a:defRPr sz="1200" b="0" i="0" u="none" strike="noStrike" cap="none">
                <a:solidFill>
                  <a:srgbClr val="3F3F3F"/>
                </a:solidFill>
                <a:latin typeface="Arial"/>
                <a:ea typeface="Arial"/>
                <a:cs typeface="Arial"/>
                <a:sym typeface="Arial"/>
              </a:defRPr>
            </a:lvl3pPr>
            <a:lvl4pPr marL="0" marR="0" lvl="3" indent="0" algn="r" rtl="0">
              <a:buNone/>
              <a:defRPr sz="1200" b="0" i="0" u="none" strike="noStrike" cap="none">
                <a:solidFill>
                  <a:srgbClr val="3F3F3F"/>
                </a:solidFill>
                <a:latin typeface="Arial"/>
                <a:ea typeface="Arial"/>
                <a:cs typeface="Arial"/>
                <a:sym typeface="Arial"/>
              </a:defRPr>
            </a:lvl4pPr>
            <a:lvl5pPr marL="0" marR="0" lvl="4" indent="0" algn="r" rtl="0">
              <a:buNone/>
              <a:defRPr sz="1200" b="0" i="0" u="none" strike="noStrike" cap="none">
                <a:solidFill>
                  <a:srgbClr val="3F3F3F"/>
                </a:solidFill>
                <a:latin typeface="Arial"/>
                <a:ea typeface="Arial"/>
                <a:cs typeface="Arial"/>
                <a:sym typeface="Arial"/>
              </a:defRPr>
            </a:lvl5pPr>
            <a:lvl6pPr marL="0" marR="0" lvl="5" indent="0" algn="r" rtl="0">
              <a:buNone/>
              <a:defRPr sz="1200" b="0" i="0" u="none" strike="noStrike" cap="none">
                <a:solidFill>
                  <a:srgbClr val="3F3F3F"/>
                </a:solidFill>
                <a:latin typeface="Arial"/>
                <a:ea typeface="Arial"/>
                <a:cs typeface="Arial"/>
                <a:sym typeface="Arial"/>
              </a:defRPr>
            </a:lvl6pPr>
            <a:lvl7pPr marL="0" marR="0" lvl="6" indent="0" algn="r" rtl="0">
              <a:buNone/>
              <a:defRPr sz="1200" b="0" i="0" u="none" strike="noStrike" cap="none">
                <a:solidFill>
                  <a:srgbClr val="3F3F3F"/>
                </a:solidFill>
                <a:latin typeface="Arial"/>
                <a:ea typeface="Arial"/>
                <a:cs typeface="Arial"/>
                <a:sym typeface="Arial"/>
              </a:defRPr>
            </a:lvl7pPr>
            <a:lvl8pPr marL="0" marR="0" lvl="7" indent="0" algn="r" rtl="0">
              <a:buNone/>
              <a:defRPr sz="1200" b="0" i="0" u="none" strike="noStrike" cap="none">
                <a:solidFill>
                  <a:srgbClr val="3F3F3F"/>
                </a:solidFill>
                <a:latin typeface="Arial"/>
                <a:ea typeface="Arial"/>
                <a:cs typeface="Arial"/>
                <a:sym typeface="Arial"/>
              </a:defRPr>
            </a:lvl8pPr>
            <a:lvl9pPr marL="0" marR="0" lvl="8" indent="0" algn="r" rtl="0">
              <a:buNone/>
              <a:defRPr sz="1200" b="0" i="0" u="none" strike="noStrike" cap="none">
                <a:solidFill>
                  <a:srgbClr val="3F3F3F"/>
                </a:solidFill>
                <a:latin typeface="Arial"/>
                <a:ea typeface="Arial"/>
                <a:cs typeface="Arial"/>
                <a:sym typeface="Arial"/>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BJEC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None/>
              <a:defRPr sz="44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9" name="Google Shape;19;p3"/>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Char char="●"/>
              <a:defRPr sz="3200">
                <a:solidFill>
                  <a:schemeClr val="dk1"/>
                </a:solidFill>
              </a:defRPr>
            </a:lvl1pPr>
            <a:lvl2pPr marL="914400" lvl="1" indent="-317500" algn="l" rtl="0">
              <a:spcBef>
                <a:spcPts val="0"/>
              </a:spcBef>
              <a:spcAft>
                <a:spcPts val="0"/>
              </a:spcAft>
              <a:buClr>
                <a:schemeClr val="dk1"/>
              </a:buClr>
              <a:buSzPts val="1400"/>
              <a:buChar char="●"/>
              <a:defRPr sz="2800">
                <a:solidFill>
                  <a:schemeClr val="dk1"/>
                </a:solidFill>
              </a:defRPr>
            </a:lvl2pPr>
            <a:lvl3pPr marL="1371600" lvl="2" indent="-317500" algn="l" rtl="0">
              <a:spcBef>
                <a:spcPts val="0"/>
              </a:spcBef>
              <a:spcAft>
                <a:spcPts val="0"/>
              </a:spcAft>
              <a:buClr>
                <a:schemeClr val="dk1"/>
              </a:buClr>
              <a:buSzPts val="1400"/>
              <a:buChar char="●"/>
              <a:defRPr sz="2400">
                <a:solidFill>
                  <a:schemeClr val="dk1"/>
                </a:solidFill>
              </a:defRPr>
            </a:lvl3pPr>
            <a:lvl4pPr marL="1828800" lvl="3" indent="-317500" algn="l" rtl="0">
              <a:spcBef>
                <a:spcPts val="0"/>
              </a:spcBef>
              <a:spcAft>
                <a:spcPts val="0"/>
              </a:spcAft>
              <a:buClr>
                <a:schemeClr val="dk1"/>
              </a:buClr>
              <a:buSzPts val="1400"/>
              <a:buChar char="●"/>
              <a:defRPr sz="2000">
                <a:solidFill>
                  <a:schemeClr val="dk1"/>
                </a:solidFill>
              </a:defRPr>
            </a:lvl4pPr>
            <a:lvl5pPr marL="2286000" lvl="4" indent="-317500" algn="l" rtl="0">
              <a:spcBef>
                <a:spcPts val="0"/>
              </a:spcBef>
              <a:spcAft>
                <a:spcPts val="0"/>
              </a:spcAft>
              <a:buClr>
                <a:schemeClr val="dk1"/>
              </a:buClr>
              <a:buSzPts val="1400"/>
              <a:buChar char="●"/>
              <a:defRPr sz="2000">
                <a:solidFill>
                  <a:schemeClr val="dk1"/>
                </a:solidFill>
              </a:defRPr>
            </a:lvl5pPr>
            <a:lvl6pPr marL="2743200" lvl="5" indent="-317500" algn="l" rtl="0">
              <a:spcBef>
                <a:spcPts val="0"/>
              </a:spcBef>
              <a:spcAft>
                <a:spcPts val="0"/>
              </a:spcAft>
              <a:buClr>
                <a:schemeClr val="dk1"/>
              </a:buClr>
              <a:buSzPts val="1400"/>
              <a:buChar char="●"/>
              <a:defRPr sz="2000">
                <a:solidFill>
                  <a:schemeClr val="dk1"/>
                </a:solidFill>
              </a:defRPr>
            </a:lvl6pPr>
            <a:lvl7pPr marL="3200400" lvl="6" indent="-317500" algn="l" rtl="0">
              <a:spcBef>
                <a:spcPts val="0"/>
              </a:spcBef>
              <a:spcAft>
                <a:spcPts val="0"/>
              </a:spcAft>
              <a:buClr>
                <a:schemeClr val="dk1"/>
              </a:buClr>
              <a:buSzPts val="1400"/>
              <a:buChar char="●"/>
              <a:defRPr sz="2000">
                <a:solidFill>
                  <a:schemeClr val="dk1"/>
                </a:solidFill>
              </a:defRPr>
            </a:lvl7pPr>
            <a:lvl8pPr marL="3657600" lvl="7" indent="-317500" algn="l" rtl="0">
              <a:spcBef>
                <a:spcPts val="0"/>
              </a:spcBef>
              <a:spcAft>
                <a:spcPts val="0"/>
              </a:spcAft>
              <a:buClr>
                <a:schemeClr val="dk1"/>
              </a:buClr>
              <a:buSzPts val="1400"/>
              <a:buChar char="●"/>
              <a:defRPr sz="2000">
                <a:solidFill>
                  <a:schemeClr val="dk1"/>
                </a:solidFill>
              </a:defRPr>
            </a:lvl8pPr>
            <a:lvl9pPr marL="4114800" lvl="8" indent="-317500" algn="l" rtl="0">
              <a:spcBef>
                <a:spcPts val="0"/>
              </a:spcBef>
              <a:spcAft>
                <a:spcPts val="0"/>
              </a:spcAft>
              <a:buClr>
                <a:schemeClr val="dk1"/>
              </a:buClr>
              <a:buSzPts val="1400"/>
              <a:buChar char="●"/>
              <a:defRPr sz="2000">
                <a:solidFill>
                  <a:schemeClr val="dk1"/>
                </a:solidFill>
              </a:defRPr>
            </a:lvl9pPr>
          </a:lstStyle>
          <a:p>
            <a:endParaRPr/>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3F3F3F"/>
                </a:solidFill>
                <a:latin typeface="Arial"/>
                <a:ea typeface="Arial"/>
                <a:cs typeface="Arial"/>
                <a:sym typeface="Arial"/>
              </a:defRPr>
            </a:lvl1pPr>
            <a:lvl2pPr marL="457200" marR="0" lvl="1"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2pPr>
            <a:lvl3pPr marL="914400" marR="0" lvl="2"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3pPr>
            <a:lvl4pPr marL="1371600" marR="0" lvl="3"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4pPr>
            <a:lvl5pPr marL="1828800" marR="0" lvl="4"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5pPr>
            <a:lvl6pPr marL="2286000" marR="0" lvl="5"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6pPr>
            <a:lvl7pPr marL="2743200" marR="0" lvl="6"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7pPr>
            <a:lvl8pPr marL="3200400" marR="0" lvl="7"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8pPr>
            <a:lvl9pPr marL="3657600" marR="0" lvl="8"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9pPr>
          </a:lstStyle>
          <a:p>
            <a:endParaRPr/>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3F3F3F"/>
                </a:solidFill>
                <a:latin typeface="Arial"/>
                <a:ea typeface="Arial"/>
                <a:cs typeface="Arial"/>
                <a:sym typeface="Arial"/>
              </a:defRPr>
            </a:lvl1pPr>
            <a:lvl2pPr marL="457200" marR="0" lvl="1"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2pPr>
            <a:lvl3pPr marL="914400" marR="0" lvl="2"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3pPr>
            <a:lvl4pPr marL="1371600" marR="0" lvl="3"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4pPr>
            <a:lvl5pPr marL="1828800" marR="0" lvl="4"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5pPr>
            <a:lvl6pPr marL="2286000" marR="0" lvl="5"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6pPr>
            <a:lvl7pPr marL="2743200" marR="0" lvl="6"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7pPr>
            <a:lvl8pPr marL="3200400" marR="0" lvl="7"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8pPr>
            <a:lvl9pPr marL="3657600" marR="0" lvl="8"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9pPr>
          </a:lstStyle>
          <a:p>
            <a:endParaRPr/>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3F3F3F"/>
                </a:solidFill>
                <a:latin typeface="Arial"/>
                <a:ea typeface="Arial"/>
                <a:cs typeface="Arial"/>
                <a:sym typeface="Arial"/>
              </a:defRPr>
            </a:lvl1pPr>
            <a:lvl2pPr marL="0" marR="0" lvl="1" indent="0" algn="r" rtl="0">
              <a:buNone/>
              <a:defRPr sz="1200" b="0" i="0" u="none" strike="noStrike" cap="none">
                <a:solidFill>
                  <a:srgbClr val="3F3F3F"/>
                </a:solidFill>
                <a:latin typeface="Arial"/>
                <a:ea typeface="Arial"/>
                <a:cs typeface="Arial"/>
                <a:sym typeface="Arial"/>
              </a:defRPr>
            </a:lvl2pPr>
            <a:lvl3pPr marL="0" marR="0" lvl="2" indent="0" algn="r" rtl="0">
              <a:buNone/>
              <a:defRPr sz="1200" b="0" i="0" u="none" strike="noStrike" cap="none">
                <a:solidFill>
                  <a:srgbClr val="3F3F3F"/>
                </a:solidFill>
                <a:latin typeface="Arial"/>
                <a:ea typeface="Arial"/>
                <a:cs typeface="Arial"/>
                <a:sym typeface="Arial"/>
              </a:defRPr>
            </a:lvl3pPr>
            <a:lvl4pPr marL="0" marR="0" lvl="3" indent="0" algn="r" rtl="0">
              <a:buNone/>
              <a:defRPr sz="1200" b="0" i="0" u="none" strike="noStrike" cap="none">
                <a:solidFill>
                  <a:srgbClr val="3F3F3F"/>
                </a:solidFill>
                <a:latin typeface="Arial"/>
                <a:ea typeface="Arial"/>
                <a:cs typeface="Arial"/>
                <a:sym typeface="Arial"/>
              </a:defRPr>
            </a:lvl4pPr>
            <a:lvl5pPr marL="0" marR="0" lvl="4" indent="0" algn="r" rtl="0">
              <a:buNone/>
              <a:defRPr sz="1200" b="0" i="0" u="none" strike="noStrike" cap="none">
                <a:solidFill>
                  <a:srgbClr val="3F3F3F"/>
                </a:solidFill>
                <a:latin typeface="Arial"/>
                <a:ea typeface="Arial"/>
                <a:cs typeface="Arial"/>
                <a:sym typeface="Arial"/>
              </a:defRPr>
            </a:lvl5pPr>
            <a:lvl6pPr marL="0" marR="0" lvl="5" indent="0" algn="r" rtl="0">
              <a:buNone/>
              <a:defRPr sz="1200" b="0" i="0" u="none" strike="noStrike" cap="none">
                <a:solidFill>
                  <a:srgbClr val="3F3F3F"/>
                </a:solidFill>
                <a:latin typeface="Arial"/>
                <a:ea typeface="Arial"/>
                <a:cs typeface="Arial"/>
                <a:sym typeface="Arial"/>
              </a:defRPr>
            </a:lvl6pPr>
            <a:lvl7pPr marL="0" marR="0" lvl="6" indent="0" algn="r" rtl="0">
              <a:buNone/>
              <a:defRPr sz="1200" b="0" i="0" u="none" strike="noStrike" cap="none">
                <a:solidFill>
                  <a:srgbClr val="3F3F3F"/>
                </a:solidFill>
                <a:latin typeface="Arial"/>
                <a:ea typeface="Arial"/>
                <a:cs typeface="Arial"/>
                <a:sym typeface="Arial"/>
              </a:defRPr>
            </a:lvl7pPr>
            <a:lvl8pPr marL="0" marR="0" lvl="7" indent="0" algn="r" rtl="0">
              <a:buNone/>
              <a:defRPr sz="1200" b="0" i="0" u="none" strike="noStrike" cap="none">
                <a:solidFill>
                  <a:srgbClr val="3F3F3F"/>
                </a:solidFill>
                <a:latin typeface="Arial"/>
                <a:ea typeface="Arial"/>
                <a:cs typeface="Arial"/>
                <a:sym typeface="Arial"/>
              </a:defRPr>
            </a:lvl8pPr>
            <a:lvl9pPr marL="0" marR="0" lvl="8" indent="0" algn="r" rtl="0">
              <a:buNone/>
              <a:defRPr sz="1200" b="0" i="0" u="none" strike="noStrike" cap="none">
                <a:solidFill>
                  <a:srgbClr val="3F3F3F"/>
                </a:solidFill>
                <a:latin typeface="Arial"/>
                <a:ea typeface="Arial"/>
                <a:cs typeface="Arial"/>
                <a:sym typeface="Arial"/>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1400"/>
              <a:buNone/>
              <a:defRPr sz="4000" b="1" cap="small"/>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Clr>
                <a:srgbClr val="3F3F3F"/>
              </a:buClr>
              <a:buSzPts val="1400"/>
              <a:buNone/>
              <a:defRPr sz="2000">
                <a:solidFill>
                  <a:srgbClr val="3F3F3F"/>
                </a:solidFill>
              </a:defRPr>
            </a:lvl1pPr>
            <a:lvl2pPr marL="914400" lvl="1" indent="-228600" rtl="0">
              <a:spcBef>
                <a:spcPts val="0"/>
              </a:spcBef>
              <a:spcAft>
                <a:spcPts val="0"/>
              </a:spcAft>
              <a:buClr>
                <a:srgbClr val="3F3F3F"/>
              </a:buClr>
              <a:buSzPts val="1400"/>
              <a:buNone/>
              <a:defRPr sz="1800">
                <a:solidFill>
                  <a:srgbClr val="3F3F3F"/>
                </a:solidFill>
              </a:defRPr>
            </a:lvl2pPr>
            <a:lvl3pPr marL="1371600" lvl="2" indent="-228600" rtl="0">
              <a:spcBef>
                <a:spcPts val="0"/>
              </a:spcBef>
              <a:spcAft>
                <a:spcPts val="0"/>
              </a:spcAft>
              <a:buClr>
                <a:srgbClr val="3F3F3F"/>
              </a:buClr>
              <a:buSzPts val="1400"/>
              <a:buNone/>
              <a:defRPr sz="1600">
                <a:solidFill>
                  <a:srgbClr val="3F3F3F"/>
                </a:solidFill>
              </a:defRPr>
            </a:lvl3pPr>
            <a:lvl4pPr marL="1828800" lvl="3" indent="-228600" rtl="0">
              <a:spcBef>
                <a:spcPts val="0"/>
              </a:spcBef>
              <a:spcAft>
                <a:spcPts val="0"/>
              </a:spcAft>
              <a:buClr>
                <a:srgbClr val="3F3F3F"/>
              </a:buClr>
              <a:buSzPts val="1400"/>
              <a:buNone/>
              <a:defRPr sz="1400">
                <a:solidFill>
                  <a:srgbClr val="3F3F3F"/>
                </a:solidFill>
              </a:defRPr>
            </a:lvl4pPr>
            <a:lvl5pPr marL="2286000" lvl="4" indent="-228600" rtl="0">
              <a:spcBef>
                <a:spcPts val="0"/>
              </a:spcBef>
              <a:spcAft>
                <a:spcPts val="0"/>
              </a:spcAft>
              <a:buClr>
                <a:srgbClr val="3F3F3F"/>
              </a:buClr>
              <a:buSzPts val="1400"/>
              <a:buNone/>
              <a:defRPr sz="1400">
                <a:solidFill>
                  <a:srgbClr val="3F3F3F"/>
                </a:solidFill>
              </a:defRPr>
            </a:lvl5pPr>
            <a:lvl6pPr marL="2743200" lvl="5" indent="-228600" rtl="0">
              <a:spcBef>
                <a:spcPts val="0"/>
              </a:spcBef>
              <a:spcAft>
                <a:spcPts val="0"/>
              </a:spcAft>
              <a:buClr>
                <a:srgbClr val="3F3F3F"/>
              </a:buClr>
              <a:buSzPts val="1400"/>
              <a:buNone/>
              <a:defRPr sz="1400">
                <a:solidFill>
                  <a:srgbClr val="3F3F3F"/>
                </a:solidFill>
              </a:defRPr>
            </a:lvl6pPr>
            <a:lvl7pPr marL="3200400" lvl="6" indent="-228600" rtl="0">
              <a:spcBef>
                <a:spcPts val="0"/>
              </a:spcBef>
              <a:spcAft>
                <a:spcPts val="0"/>
              </a:spcAft>
              <a:buClr>
                <a:srgbClr val="3F3F3F"/>
              </a:buClr>
              <a:buSzPts val="1400"/>
              <a:buNone/>
              <a:defRPr sz="1400">
                <a:solidFill>
                  <a:srgbClr val="3F3F3F"/>
                </a:solidFill>
              </a:defRPr>
            </a:lvl7pPr>
            <a:lvl8pPr marL="3657600" lvl="7" indent="-228600" rtl="0">
              <a:spcBef>
                <a:spcPts val="0"/>
              </a:spcBef>
              <a:spcAft>
                <a:spcPts val="0"/>
              </a:spcAft>
              <a:buClr>
                <a:srgbClr val="3F3F3F"/>
              </a:buClr>
              <a:buSzPts val="1400"/>
              <a:buNone/>
              <a:defRPr sz="1400">
                <a:solidFill>
                  <a:srgbClr val="3F3F3F"/>
                </a:solidFill>
              </a:defRPr>
            </a:lvl8pPr>
            <a:lvl9pPr marL="4114800" lvl="8" indent="-228600" rtl="0">
              <a:spcBef>
                <a:spcPts val="0"/>
              </a:spcBef>
              <a:spcAft>
                <a:spcPts val="0"/>
              </a:spcAft>
              <a:buClr>
                <a:srgbClr val="3F3F3F"/>
              </a:buClr>
              <a:buSzPts val="1400"/>
              <a:buNone/>
              <a:defRPr sz="1400">
                <a:solidFill>
                  <a:srgbClr val="3F3F3F"/>
                </a:solidFill>
              </a:defRPr>
            </a:lvl9pPr>
          </a:lstStyle>
          <a:p>
            <a:endParaRPr/>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3F3F3F"/>
                </a:solidFill>
                <a:latin typeface="Arial"/>
                <a:ea typeface="Arial"/>
                <a:cs typeface="Arial"/>
                <a:sym typeface="Arial"/>
              </a:defRPr>
            </a:lvl1pPr>
            <a:lvl2pPr marL="457200" marR="0" lvl="1"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2pPr>
            <a:lvl3pPr marL="914400" marR="0" lvl="2"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3pPr>
            <a:lvl4pPr marL="1371600" marR="0" lvl="3"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4pPr>
            <a:lvl5pPr marL="1828800" marR="0" lvl="4"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5pPr>
            <a:lvl6pPr marL="2286000" marR="0" lvl="5"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6pPr>
            <a:lvl7pPr marL="2743200" marR="0" lvl="6"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7pPr>
            <a:lvl8pPr marL="3200400" marR="0" lvl="7"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8pPr>
            <a:lvl9pPr marL="3657600" marR="0" lvl="8"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3F3F3F"/>
                </a:solidFill>
                <a:latin typeface="Arial"/>
                <a:ea typeface="Arial"/>
                <a:cs typeface="Arial"/>
                <a:sym typeface="Arial"/>
              </a:defRPr>
            </a:lvl1pPr>
            <a:lvl2pPr marL="457200" marR="0" lvl="1"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2pPr>
            <a:lvl3pPr marL="914400" marR="0" lvl="2"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3pPr>
            <a:lvl4pPr marL="1371600" marR="0" lvl="3"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4pPr>
            <a:lvl5pPr marL="1828800" marR="0" lvl="4"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5pPr>
            <a:lvl6pPr marL="2286000" marR="0" lvl="5"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6pPr>
            <a:lvl7pPr marL="2743200" marR="0" lvl="6"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7pPr>
            <a:lvl8pPr marL="3200400" marR="0" lvl="7"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8pPr>
            <a:lvl9pPr marL="3657600" marR="0" lvl="8"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9pPr>
          </a:lstStyle>
          <a:p>
            <a:endParaRPr/>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3F3F3F"/>
                </a:solidFill>
                <a:latin typeface="Arial"/>
                <a:ea typeface="Arial"/>
                <a:cs typeface="Arial"/>
                <a:sym typeface="Arial"/>
              </a:defRPr>
            </a:lvl1pPr>
            <a:lvl2pPr marL="0" marR="0" lvl="1" indent="0" algn="r" rtl="0">
              <a:buNone/>
              <a:defRPr sz="1200" b="0" i="0" u="none" strike="noStrike" cap="none">
                <a:solidFill>
                  <a:srgbClr val="3F3F3F"/>
                </a:solidFill>
                <a:latin typeface="Arial"/>
                <a:ea typeface="Arial"/>
                <a:cs typeface="Arial"/>
                <a:sym typeface="Arial"/>
              </a:defRPr>
            </a:lvl2pPr>
            <a:lvl3pPr marL="0" marR="0" lvl="2" indent="0" algn="r" rtl="0">
              <a:buNone/>
              <a:defRPr sz="1200" b="0" i="0" u="none" strike="noStrike" cap="none">
                <a:solidFill>
                  <a:srgbClr val="3F3F3F"/>
                </a:solidFill>
                <a:latin typeface="Arial"/>
                <a:ea typeface="Arial"/>
                <a:cs typeface="Arial"/>
                <a:sym typeface="Arial"/>
              </a:defRPr>
            </a:lvl3pPr>
            <a:lvl4pPr marL="0" marR="0" lvl="3" indent="0" algn="r" rtl="0">
              <a:buNone/>
              <a:defRPr sz="1200" b="0" i="0" u="none" strike="noStrike" cap="none">
                <a:solidFill>
                  <a:srgbClr val="3F3F3F"/>
                </a:solidFill>
                <a:latin typeface="Arial"/>
                <a:ea typeface="Arial"/>
                <a:cs typeface="Arial"/>
                <a:sym typeface="Arial"/>
              </a:defRPr>
            </a:lvl4pPr>
            <a:lvl5pPr marL="0" marR="0" lvl="4" indent="0" algn="r" rtl="0">
              <a:buNone/>
              <a:defRPr sz="1200" b="0" i="0" u="none" strike="noStrike" cap="none">
                <a:solidFill>
                  <a:srgbClr val="3F3F3F"/>
                </a:solidFill>
                <a:latin typeface="Arial"/>
                <a:ea typeface="Arial"/>
                <a:cs typeface="Arial"/>
                <a:sym typeface="Arial"/>
              </a:defRPr>
            </a:lvl5pPr>
            <a:lvl6pPr marL="0" marR="0" lvl="5" indent="0" algn="r" rtl="0">
              <a:buNone/>
              <a:defRPr sz="1200" b="0" i="0" u="none" strike="noStrike" cap="none">
                <a:solidFill>
                  <a:srgbClr val="3F3F3F"/>
                </a:solidFill>
                <a:latin typeface="Arial"/>
                <a:ea typeface="Arial"/>
                <a:cs typeface="Arial"/>
                <a:sym typeface="Arial"/>
              </a:defRPr>
            </a:lvl6pPr>
            <a:lvl7pPr marL="0" marR="0" lvl="6" indent="0" algn="r" rtl="0">
              <a:buNone/>
              <a:defRPr sz="1200" b="0" i="0" u="none" strike="noStrike" cap="none">
                <a:solidFill>
                  <a:srgbClr val="3F3F3F"/>
                </a:solidFill>
                <a:latin typeface="Arial"/>
                <a:ea typeface="Arial"/>
                <a:cs typeface="Arial"/>
                <a:sym typeface="Arial"/>
              </a:defRPr>
            </a:lvl7pPr>
            <a:lvl8pPr marL="0" marR="0" lvl="7" indent="0" algn="r" rtl="0">
              <a:buNone/>
              <a:defRPr sz="1200" b="0" i="0" u="none" strike="noStrike" cap="none">
                <a:solidFill>
                  <a:srgbClr val="3F3F3F"/>
                </a:solidFill>
                <a:latin typeface="Arial"/>
                <a:ea typeface="Arial"/>
                <a:cs typeface="Arial"/>
                <a:sym typeface="Arial"/>
              </a:defRPr>
            </a:lvl8pPr>
            <a:lvl9pPr marL="0" marR="0" lvl="8" indent="0" algn="r" rtl="0">
              <a:buNone/>
              <a:defRPr sz="1200" b="0" i="0" u="none" strike="noStrike" cap="none">
                <a:solidFill>
                  <a:srgbClr val="3F3F3F"/>
                </a:solidFill>
                <a:latin typeface="Arial"/>
                <a:ea typeface="Arial"/>
                <a:cs typeface="Arial"/>
                <a:sym typeface="Arial"/>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_OBJECTS"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None/>
              <a:defRPr sz="44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31" name="Google Shape;31;p5"/>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800"/>
            </a:lvl1pPr>
            <a:lvl2pPr marL="914400" lvl="1" indent="-317500" rtl="0">
              <a:spcBef>
                <a:spcPts val="0"/>
              </a:spcBef>
              <a:spcAft>
                <a:spcPts val="0"/>
              </a:spcAft>
              <a:buSzPts val="1400"/>
              <a:buChar char="●"/>
              <a:defRPr sz="2400"/>
            </a:lvl2pPr>
            <a:lvl3pPr marL="1371600" lvl="2" indent="-317500" rtl="0">
              <a:spcBef>
                <a:spcPts val="0"/>
              </a:spcBef>
              <a:spcAft>
                <a:spcPts val="0"/>
              </a:spcAft>
              <a:buSzPts val="1400"/>
              <a:buChar char="●"/>
              <a:defRPr sz="2000"/>
            </a:lvl3pPr>
            <a:lvl4pPr marL="1828800" lvl="3" indent="-317500" rtl="0">
              <a:spcBef>
                <a:spcPts val="0"/>
              </a:spcBef>
              <a:spcAft>
                <a:spcPts val="0"/>
              </a:spcAft>
              <a:buSzPts val="1400"/>
              <a:buChar char="●"/>
              <a:defRPr sz="1800"/>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
        <p:nvSpPr>
          <p:cNvPr id="32" name="Google Shape;32;p5"/>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800"/>
            </a:lvl1pPr>
            <a:lvl2pPr marL="914400" lvl="1" indent="-317500" rtl="0">
              <a:spcBef>
                <a:spcPts val="0"/>
              </a:spcBef>
              <a:spcAft>
                <a:spcPts val="0"/>
              </a:spcAft>
              <a:buSzPts val="1400"/>
              <a:buChar char="●"/>
              <a:defRPr sz="2400"/>
            </a:lvl2pPr>
            <a:lvl3pPr marL="1371600" lvl="2" indent="-317500" rtl="0">
              <a:spcBef>
                <a:spcPts val="0"/>
              </a:spcBef>
              <a:spcAft>
                <a:spcPts val="0"/>
              </a:spcAft>
              <a:buSzPts val="1400"/>
              <a:buChar char="●"/>
              <a:defRPr sz="2000"/>
            </a:lvl3pPr>
            <a:lvl4pPr marL="1828800" lvl="3" indent="-317500" rtl="0">
              <a:spcBef>
                <a:spcPts val="0"/>
              </a:spcBef>
              <a:spcAft>
                <a:spcPts val="0"/>
              </a:spcAft>
              <a:buSzPts val="1400"/>
              <a:buChar char="●"/>
              <a:defRPr sz="1800"/>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
        <p:nvSpPr>
          <p:cNvPr id="33" name="Google Shape;33;p5"/>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3F3F3F"/>
                </a:solidFill>
                <a:latin typeface="Arial"/>
                <a:ea typeface="Arial"/>
                <a:cs typeface="Arial"/>
                <a:sym typeface="Arial"/>
              </a:defRPr>
            </a:lvl1pPr>
            <a:lvl2pPr marL="457200" marR="0" lvl="1"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2pPr>
            <a:lvl3pPr marL="914400" marR="0" lvl="2"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3pPr>
            <a:lvl4pPr marL="1371600" marR="0" lvl="3"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4pPr>
            <a:lvl5pPr marL="1828800" marR="0" lvl="4"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5pPr>
            <a:lvl6pPr marL="2286000" marR="0" lvl="5"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6pPr>
            <a:lvl7pPr marL="2743200" marR="0" lvl="6"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7pPr>
            <a:lvl8pPr marL="3200400" marR="0" lvl="7"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8pPr>
            <a:lvl9pPr marL="3657600" marR="0" lvl="8"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9pPr>
          </a:lstStyle>
          <a:p>
            <a:endParaRPr/>
          </a:p>
        </p:txBody>
      </p:sp>
      <p:sp>
        <p:nvSpPr>
          <p:cNvPr id="34" name="Google Shape;34;p5"/>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3F3F3F"/>
                </a:solidFill>
                <a:latin typeface="Arial"/>
                <a:ea typeface="Arial"/>
                <a:cs typeface="Arial"/>
                <a:sym typeface="Arial"/>
              </a:defRPr>
            </a:lvl1pPr>
            <a:lvl2pPr marL="457200" marR="0" lvl="1"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2pPr>
            <a:lvl3pPr marL="914400" marR="0" lvl="2"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3pPr>
            <a:lvl4pPr marL="1371600" marR="0" lvl="3"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4pPr>
            <a:lvl5pPr marL="1828800" marR="0" lvl="4"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5pPr>
            <a:lvl6pPr marL="2286000" marR="0" lvl="5"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6pPr>
            <a:lvl7pPr marL="2743200" marR="0" lvl="6"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7pPr>
            <a:lvl8pPr marL="3200400" marR="0" lvl="7"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8pPr>
            <a:lvl9pPr marL="3657600" marR="0" lvl="8"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9pPr>
          </a:lstStyle>
          <a:p>
            <a:endParaRPr/>
          </a:p>
        </p:txBody>
      </p:sp>
      <p:sp>
        <p:nvSpPr>
          <p:cNvPr id="35" name="Google Shape;35;p5"/>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3F3F3F"/>
                </a:solidFill>
                <a:latin typeface="Arial"/>
                <a:ea typeface="Arial"/>
                <a:cs typeface="Arial"/>
                <a:sym typeface="Arial"/>
              </a:defRPr>
            </a:lvl1pPr>
            <a:lvl2pPr marL="0" marR="0" lvl="1" indent="0" algn="r" rtl="0">
              <a:buNone/>
              <a:defRPr sz="1200" b="0" i="0" u="none" strike="noStrike" cap="none">
                <a:solidFill>
                  <a:srgbClr val="3F3F3F"/>
                </a:solidFill>
                <a:latin typeface="Arial"/>
                <a:ea typeface="Arial"/>
                <a:cs typeface="Arial"/>
                <a:sym typeface="Arial"/>
              </a:defRPr>
            </a:lvl2pPr>
            <a:lvl3pPr marL="0" marR="0" lvl="2" indent="0" algn="r" rtl="0">
              <a:buNone/>
              <a:defRPr sz="1200" b="0" i="0" u="none" strike="noStrike" cap="none">
                <a:solidFill>
                  <a:srgbClr val="3F3F3F"/>
                </a:solidFill>
                <a:latin typeface="Arial"/>
                <a:ea typeface="Arial"/>
                <a:cs typeface="Arial"/>
                <a:sym typeface="Arial"/>
              </a:defRPr>
            </a:lvl3pPr>
            <a:lvl4pPr marL="0" marR="0" lvl="3" indent="0" algn="r" rtl="0">
              <a:buNone/>
              <a:defRPr sz="1200" b="0" i="0" u="none" strike="noStrike" cap="none">
                <a:solidFill>
                  <a:srgbClr val="3F3F3F"/>
                </a:solidFill>
                <a:latin typeface="Arial"/>
                <a:ea typeface="Arial"/>
                <a:cs typeface="Arial"/>
                <a:sym typeface="Arial"/>
              </a:defRPr>
            </a:lvl4pPr>
            <a:lvl5pPr marL="0" marR="0" lvl="4" indent="0" algn="r" rtl="0">
              <a:buNone/>
              <a:defRPr sz="1200" b="0" i="0" u="none" strike="noStrike" cap="none">
                <a:solidFill>
                  <a:srgbClr val="3F3F3F"/>
                </a:solidFill>
                <a:latin typeface="Arial"/>
                <a:ea typeface="Arial"/>
                <a:cs typeface="Arial"/>
                <a:sym typeface="Arial"/>
              </a:defRPr>
            </a:lvl5pPr>
            <a:lvl6pPr marL="0" marR="0" lvl="5" indent="0" algn="r" rtl="0">
              <a:buNone/>
              <a:defRPr sz="1200" b="0" i="0" u="none" strike="noStrike" cap="none">
                <a:solidFill>
                  <a:srgbClr val="3F3F3F"/>
                </a:solidFill>
                <a:latin typeface="Arial"/>
                <a:ea typeface="Arial"/>
                <a:cs typeface="Arial"/>
                <a:sym typeface="Arial"/>
              </a:defRPr>
            </a:lvl6pPr>
            <a:lvl7pPr marL="0" marR="0" lvl="6" indent="0" algn="r" rtl="0">
              <a:buNone/>
              <a:defRPr sz="1200" b="0" i="0" u="none" strike="noStrike" cap="none">
                <a:solidFill>
                  <a:srgbClr val="3F3F3F"/>
                </a:solidFill>
                <a:latin typeface="Arial"/>
                <a:ea typeface="Arial"/>
                <a:cs typeface="Arial"/>
                <a:sym typeface="Arial"/>
              </a:defRPr>
            </a:lvl7pPr>
            <a:lvl8pPr marL="0" marR="0" lvl="7" indent="0" algn="r" rtl="0">
              <a:buNone/>
              <a:defRPr sz="1200" b="0" i="0" u="none" strike="noStrike" cap="none">
                <a:solidFill>
                  <a:srgbClr val="3F3F3F"/>
                </a:solidFill>
                <a:latin typeface="Arial"/>
                <a:ea typeface="Arial"/>
                <a:cs typeface="Arial"/>
                <a:sym typeface="Arial"/>
              </a:defRPr>
            </a:lvl8pPr>
            <a:lvl9pPr marL="0" marR="0" lvl="8" indent="0" algn="r" rtl="0">
              <a:buNone/>
              <a:defRPr sz="1200" b="0" i="0" u="none" strike="noStrike" cap="none">
                <a:solidFill>
                  <a:srgbClr val="3F3F3F"/>
                </a:solidFill>
                <a:latin typeface="Arial"/>
                <a:ea typeface="Arial"/>
                <a:cs typeface="Arial"/>
                <a:sym typeface="Arial"/>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_OBJECTS_WITH_TEXT"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38" name="Google Shape;38;p6"/>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None/>
              <a:defRPr sz="2400" b="1"/>
            </a:lvl1pPr>
            <a:lvl2pPr marL="914400" lvl="1" indent="-228600" rtl="0">
              <a:spcBef>
                <a:spcPts val="0"/>
              </a:spcBef>
              <a:spcAft>
                <a:spcPts val="0"/>
              </a:spcAft>
              <a:buSzPts val="1400"/>
              <a:buNone/>
              <a:defRPr sz="2000" b="1"/>
            </a:lvl2pPr>
            <a:lvl3pPr marL="1371600" lvl="2" indent="-228600" rtl="0">
              <a:spcBef>
                <a:spcPts val="0"/>
              </a:spcBef>
              <a:spcAft>
                <a:spcPts val="0"/>
              </a:spcAft>
              <a:buSzPts val="1400"/>
              <a:buNone/>
              <a:defRPr sz="1800" b="1"/>
            </a:lvl3pPr>
            <a:lvl4pPr marL="1828800" lvl="3" indent="-228600" rtl="0">
              <a:spcBef>
                <a:spcPts val="0"/>
              </a:spcBef>
              <a:spcAft>
                <a:spcPts val="0"/>
              </a:spcAft>
              <a:buSzPts val="1400"/>
              <a:buNone/>
              <a:defRPr sz="1600" b="1"/>
            </a:lvl4pPr>
            <a:lvl5pPr marL="2286000" lvl="4" indent="-228600" rtl="0">
              <a:spcBef>
                <a:spcPts val="0"/>
              </a:spcBef>
              <a:spcAft>
                <a:spcPts val="0"/>
              </a:spcAft>
              <a:buSzPts val="1400"/>
              <a:buNone/>
              <a:defRPr sz="1600" b="1"/>
            </a:lvl5pPr>
            <a:lvl6pPr marL="2743200" lvl="5" indent="-228600" rtl="0">
              <a:spcBef>
                <a:spcPts val="0"/>
              </a:spcBef>
              <a:spcAft>
                <a:spcPts val="0"/>
              </a:spcAft>
              <a:buSzPts val="1400"/>
              <a:buNone/>
              <a:defRPr sz="1600" b="1"/>
            </a:lvl6pPr>
            <a:lvl7pPr marL="3200400" lvl="6" indent="-228600" rtl="0">
              <a:spcBef>
                <a:spcPts val="0"/>
              </a:spcBef>
              <a:spcAft>
                <a:spcPts val="0"/>
              </a:spcAft>
              <a:buSzPts val="1400"/>
              <a:buNone/>
              <a:defRPr sz="1600" b="1"/>
            </a:lvl7pPr>
            <a:lvl8pPr marL="3657600" lvl="7" indent="-228600" rtl="0">
              <a:spcBef>
                <a:spcPts val="0"/>
              </a:spcBef>
              <a:spcAft>
                <a:spcPts val="0"/>
              </a:spcAft>
              <a:buSzPts val="1400"/>
              <a:buNone/>
              <a:defRPr sz="1600" b="1"/>
            </a:lvl8pPr>
            <a:lvl9pPr marL="4114800" lvl="8" indent="-228600" rtl="0">
              <a:spcBef>
                <a:spcPts val="0"/>
              </a:spcBef>
              <a:spcAft>
                <a:spcPts val="0"/>
              </a:spcAft>
              <a:buSzPts val="1400"/>
              <a:buNone/>
              <a:defRPr sz="1600" b="1"/>
            </a:lvl9pPr>
          </a:lstStyle>
          <a:p>
            <a:endParaRPr/>
          </a:p>
        </p:txBody>
      </p:sp>
      <p:sp>
        <p:nvSpPr>
          <p:cNvPr id="39" name="Google Shape;39;p6"/>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400"/>
            </a:lvl1pPr>
            <a:lvl2pPr marL="914400" lvl="1" indent="-317500" rtl="0">
              <a:spcBef>
                <a:spcPts val="0"/>
              </a:spcBef>
              <a:spcAft>
                <a:spcPts val="0"/>
              </a:spcAft>
              <a:buSzPts val="1400"/>
              <a:buChar char="●"/>
              <a:defRPr sz="2000"/>
            </a:lvl2pPr>
            <a:lvl3pPr marL="1371600" lvl="2" indent="-317500" rtl="0">
              <a:spcBef>
                <a:spcPts val="0"/>
              </a:spcBef>
              <a:spcAft>
                <a:spcPts val="0"/>
              </a:spcAft>
              <a:buSzPts val="1400"/>
              <a:buChar char="●"/>
              <a:defRPr sz="18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40" name="Google Shape;40;p6"/>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None/>
              <a:defRPr sz="2400" b="1"/>
            </a:lvl1pPr>
            <a:lvl2pPr marL="914400" lvl="1" indent="-228600" rtl="0">
              <a:spcBef>
                <a:spcPts val="0"/>
              </a:spcBef>
              <a:spcAft>
                <a:spcPts val="0"/>
              </a:spcAft>
              <a:buSzPts val="1400"/>
              <a:buNone/>
              <a:defRPr sz="2000" b="1"/>
            </a:lvl2pPr>
            <a:lvl3pPr marL="1371600" lvl="2" indent="-228600" rtl="0">
              <a:spcBef>
                <a:spcPts val="0"/>
              </a:spcBef>
              <a:spcAft>
                <a:spcPts val="0"/>
              </a:spcAft>
              <a:buSzPts val="1400"/>
              <a:buNone/>
              <a:defRPr sz="1800" b="1"/>
            </a:lvl3pPr>
            <a:lvl4pPr marL="1828800" lvl="3" indent="-228600" rtl="0">
              <a:spcBef>
                <a:spcPts val="0"/>
              </a:spcBef>
              <a:spcAft>
                <a:spcPts val="0"/>
              </a:spcAft>
              <a:buSzPts val="1400"/>
              <a:buNone/>
              <a:defRPr sz="1600" b="1"/>
            </a:lvl4pPr>
            <a:lvl5pPr marL="2286000" lvl="4" indent="-228600" rtl="0">
              <a:spcBef>
                <a:spcPts val="0"/>
              </a:spcBef>
              <a:spcAft>
                <a:spcPts val="0"/>
              </a:spcAft>
              <a:buSzPts val="1400"/>
              <a:buNone/>
              <a:defRPr sz="1600" b="1"/>
            </a:lvl5pPr>
            <a:lvl6pPr marL="2743200" lvl="5" indent="-228600" rtl="0">
              <a:spcBef>
                <a:spcPts val="0"/>
              </a:spcBef>
              <a:spcAft>
                <a:spcPts val="0"/>
              </a:spcAft>
              <a:buSzPts val="1400"/>
              <a:buNone/>
              <a:defRPr sz="1600" b="1"/>
            </a:lvl6pPr>
            <a:lvl7pPr marL="3200400" lvl="6" indent="-228600" rtl="0">
              <a:spcBef>
                <a:spcPts val="0"/>
              </a:spcBef>
              <a:spcAft>
                <a:spcPts val="0"/>
              </a:spcAft>
              <a:buSzPts val="1400"/>
              <a:buNone/>
              <a:defRPr sz="1600" b="1"/>
            </a:lvl7pPr>
            <a:lvl8pPr marL="3657600" lvl="7" indent="-228600" rtl="0">
              <a:spcBef>
                <a:spcPts val="0"/>
              </a:spcBef>
              <a:spcAft>
                <a:spcPts val="0"/>
              </a:spcAft>
              <a:buSzPts val="1400"/>
              <a:buNone/>
              <a:defRPr sz="1600" b="1"/>
            </a:lvl8pPr>
            <a:lvl9pPr marL="4114800" lvl="8" indent="-228600" rtl="0">
              <a:spcBef>
                <a:spcPts val="0"/>
              </a:spcBef>
              <a:spcAft>
                <a:spcPts val="0"/>
              </a:spcAft>
              <a:buSzPts val="1400"/>
              <a:buNone/>
              <a:defRPr sz="1600" b="1"/>
            </a:lvl9pPr>
          </a:lstStyle>
          <a:p>
            <a:endParaRPr/>
          </a:p>
        </p:txBody>
      </p:sp>
      <p:sp>
        <p:nvSpPr>
          <p:cNvPr id="41" name="Google Shape;41;p6"/>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400"/>
            </a:lvl1pPr>
            <a:lvl2pPr marL="914400" lvl="1" indent="-317500" rtl="0">
              <a:spcBef>
                <a:spcPts val="0"/>
              </a:spcBef>
              <a:spcAft>
                <a:spcPts val="0"/>
              </a:spcAft>
              <a:buSzPts val="1400"/>
              <a:buChar char="●"/>
              <a:defRPr sz="2000"/>
            </a:lvl2pPr>
            <a:lvl3pPr marL="1371600" lvl="2" indent="-317500" rtl="0">
              <a:spcBef>
                <a:spcPts val="0"/>
              </a:spcBef>
              <a:spcAft>
                <a:spcPts val="0"/>
              </a:spcAft>
              <a:buSzPts val="1400"/>
              <a:buChar char="●"/>
              <a:defRPr sz="18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3F3F3F"/>
                </a:solidFill>
                <a:latin typeface="Arial"/>
                <a:ea typeface="Arial"/>
                <a:cs typeface="Arial"/>
                <a:sym typeface="Arial"/>
              </a:defRPr>
            </a:lvl1pPr>
            <a:lvl2pPr marL="457200" marR="0" lvl="1"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2pPr>
            <a:lvl3pPr marL="914400" marR="0" lvl="2"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3pPr>
            <a:lvl4pPr marL="1371600" marR="0" lvl="3"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4pPr>
            <a:lvl5pPr marL="1828800" marR="0" lvl="4"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5pPr>
            <a:lvl6pPr marL="2286000" marR="0" lvl="5"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6pPr>
            <a:lvl7pPr marL="2743200" marR="0" lvl="6"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7pPr>
            <a:lvl8pPr marL="3200400" marR="0" lvl="7"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8pPr>
            <a:lvl9pPr marL="3657600" marR="0" lvl="8"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3F3F3F"/>
                </a:solidFill>
                <a:latin typeface="Arial"/>
                <a:ea typeface="Arial"/>
                <a:cs typeface="Arial"/>
                <a:sym typeface="Arial"/>
              </a:defRPr>
            </a:lvl1pPr>
            <a:lvl2pPr marL="457200" marR="0" lvl="1"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2pPr>
            <a:lvl3pPr marL="914400" marR="0" lvl="2"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3pPr>
            <a:lvl4pPr marL="1371600" marR="0" lvl="3"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4pPr>
            <a:lvl5pPr marL="1828800" marR="0" lvl="4"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5pPr>
            <a:lvl6pPr marL="2286000" marR="0" lvl="5"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6pPr>
            <a:lvl7pPr marL="2743200" marR="0" lvl="6"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7pPr>
            <a:lvl8pPr marL="3200400" marR="0" lvl="7"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8pPr>
            <a:lvl9pPr marL="3657600" marR="0" lvl="8"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3F3F3F"/>
                </a:solidFill>
                <a:latin typeface="Arial"/>
                <a:ea typeface="Arial"/>
                <a:cs typeface="Arial"/>
                <a:sym typeface="Arial"/>
              </a:defRPr>
            </a:lvl1pPr>
            <a:lvl2pPr marL="0" marR="0" lvl="1" indent="0" algn="r" rtl="0">
              <a:buNone/>
              <a:defRPr sz="1200" b="0" i="0" u="none" strike="noStrike" cap="none">
                <a:solidFill>
                  <a:srgbClr val="3F3F3F"/>
                </a:solidFill>
                <a:latin typeface="Arial"/>
                <a:ea typeface="Arial"/>
                <a:cs typeface="Arial"/>
                <a:sym typeface="Arial"/>
              </a:defRPr>
            </a:lvl2pPr>
            <a:lvl3pPr marL="0" marR="0" lvl="2" indent="0" algn="r" rtl="0">
              <a:buNone/>
              <a:defRPr sz="1200" b="0" i="0" u="none" strike="noStrike" cap="none">
                <a:solidFill>
                  <a:srgbClr val="3F3F3F"/>
                </a:solidFill>
                <a:latin typeface="Arial"/>
                <a:ea typeface="Arial"/>
                <a:cs typeface="Arial"/>
                <a:sym typeface="Arial"/>
              </a:defRPr>
            </a:lvl3pPr>
            <a:lvl4pPr marL="0" marR="0" lvl="3" indent="0" algn="r" rtl="0">
              <a:buNone/>
              <a:defRPr sz="1200" b="0" i="0" u="none" strike="noStrike" cap="none">
                <a:solidFill>
                  <a:srgbClr val="3F3F3F"/>
                </a:solidFill>
                <a:latin typeface="Arial"/>
                <a:ea typeface="Arial"/>
                <a:cs typeface="Arial"/>
                <a:sym typeface="Arial"/>
              </a:defRPr>
            </a:lvl4pPr>
            <a:lvl5pPr marL="0" marR="0" lvl="4" indent="0" algn="r" rtl="0">
              <a:buNone/>
              <a:defRPr sz="1200" b="0" i="0" u="none" strike="noStrike" cap="none">
                <a:solidFill>
                  <a:srgbClr val="3F3F3F"/>
                </a:solidFill>
                <a:latin typeface="Arial"/>
                <a:ea typeface="Arial"/>
                <a:cs typeface="Arial"/>
                <a:sym typeface="Arial"/>
              </a:defRPr>
            </a:lvl5pPr>
            <a:lvl6pPr marL="0" marR="0" lvl="5" indent="0" algn="r" rtl="0">
              <a:buNone/>
              <a:defRPr sz="1200" b="0" i="0" u="none" strike="noStrike" cap="none">
                <a:solidFill>
                  <a:srgbClr val="3F3F3F"/>
                </a:solidFill>
                <a:latin typeface="Arial"/>
                <a:ea typeface="Arial"/>
                <a:cs typeface="Arial"/>
                <a:sym typeface="Arial"/>
              </a:defRPr>
            </a:lvl6pPr>
            <a:lvl7pPr marL="0" marR="0" lvl="6" indent="0" algn="r" rtl="0">
              <a:buNone/>
              <a:defRPr sz="1200" b="0" i="0" u="none" strike="noStrike" cap="none">
                <a:solidFill>
                  <a:srgbClr val="3F3F3F"/>
                </a:solidFill>
                <a:latin typeface="Arial"/>
                <a:ea typeface="Arial"/>
                <a:cs typeface="Arial"/>
                <a:sym typeface="Arial"/>
              </a:defRPr>
            </a:lvl7pPr>
            <a:lvl8pPr marL="0" marR="0" lvl="7" indent="0" algn="r" rtl="0">
              <a:buNone/>
              <a:defRPr sz="1200" b="0" i="0" u="none" strike="noStrike" cap="none">
                <a:solidFill>
                  <a:srgbClr val="3F3F3F"/>
                </a:solidFill>
                <a:latin typeface="Arial"/>
                <a:ea typeface="Arial"/>
                <a:cs typeface="Arial"/>
                <a:sym typeface="Arial"/>
              </a:defRPr>
            </a:lvl8pPr>
            <a:lvl9pPr marL="0" marR="0" lvl="8" indent="0" algn="r" rtl="0">
              <a:buNone/>
              <a:defRPr sz="1200" b="0" i="0" u="none" strike="noStrike" cap="none">
                <a:solidFill>
                  <a:srgbClr val="3F3F3F"/>
                </a:solidFill>
                <a:latin typeface="Arial"/>
                <a:ea typeface="Arial"/>
                <a:cs typeface="Arial"/>
                <a:sym typeface="Arial"/>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None/>
              <a:defRPr sz="44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3F3F3F"/>
                </a:solidFill>
                <a:latin typeface="Arial"/>
                <a:ea typeface="Arial"/>
                <a:cs typeface="Arial"/>
                <a:sym typeface="Arial"/>
              </a:defRPr>
            </a:lvl1pPr>
            <a:lvl2pPr marL="457200" marR="0" lvl="1"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2pPr>
            <a:lvl3pPr marL="914400" marR="0" lvl="2"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3pPr>
            <a:lvl4pPr marL="1371600" marR="0" lvl="3"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4pPr>
            <a:lvl5pPr marL="1828800" marR="0" lvl="4"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5pPr>
            <a:lvl6pPr marL="2286000" marR="0" lvl="5"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6pPr>
            <a:lvl7pPr marL="2743200" marR="0" lvl="6"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7pPr>
            <a:lvl8pPr marL="3200400" marR="0" lvl="7"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8pPr>
            <a:lvl9pPr marL="3657600" marR="0" lvl="8"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3F3F3F"/>
                </a:solidFill>
                <a:latin typeface="Arial"/>
                <a:ea typeface="Arial"/>
                <a:cs typeface="Arial"/>
                <a:sym typeface="Arial"/>
              </a:defRPr>
            </a:lvl1pPr>
            <a:lvl2pPr marL="457200" marR="0" lvl="1"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2pPr>
            <a:lvl3pPr marL="914400" marR="0" lvl="2"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3pPr>
            <a:lvl4pPr marL="1371600" marR="0" lvl="3"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4pPr>
            <a:lvl5pPr marL="1828800" marR="0" lvl="4"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5pPr>
            <a:lvl6pPr marL="2286000" marR="0" lvl="5"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6pPr>
            <a:lvl7pPr marL="2743200" marR="0" lvl="6"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7pPr>
            <a:lvl8pPr marL="3200400" marR="0" lvl="7"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8pPr>
            <a:lvl9pPr marL="3657600" marR="0" lvl="8"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3F3F3F"/>
                </a:solidFill>
                <a:latin typeface="Arial"/>
                <a:ea typeface="Arial"/>
                <a:cs typeface="Arial"/>
                <a:sym typeface="Arial"/>
              </a:defRPr>
            </a:lvl1pPr>
            <a:lvl2pPr marL="0" marR="0" lvl="1" indent="0" algn="r" rtl="0">
              <a:buNone/>
              <a:defRPr sz="1200" b="0" i="0" u="none" strike="noStrike" cap="none">
                <a:solidFill>
                  <a:srgbClr val="3F3F3F"/>
                </a:solidFill>
                <a:latin typeface="Arial"/>
                <a:ea typeface="Arial"/>
                <a:cs typeface="Arial"/>
                <a:sym typeface="Arial"/>
              </a:defRPr>
            </a:lvl2pPr>
            <a:lvl3pPr marL="0" marR="0" lvl="2" indent="0" algn="r" rtl="0">
              <a:buNone/>
              <a:defRPr sz="1200" b="0" i="0" u="none" strike="noStrike" cap="none">
                <a:solidFill>
                  <a:srgbClr val="3F3F3F"/>
                </a:solidFill>
                <a:latin typeface="Arial"/>
                <a:ea typeface="Arial"/>
                <a:cs typeface="Arial"/>
                <a:sym typeface="Arial"/>
              </a:defRPr>
            </a:lvl3pPr>
            <a:lvl4pPr marL="0" marR="0" lvl="3" indent="0" algn="r" rtl="0">
              <a:buNone/>
              <a:defRPr sz="1200" b="0" i="0" u="none" strike="noStrike" cap="none">
                <a:solidFill>
                  <a:srgbClr val="3F3F3F"/>
                </a:solidFill>
                <a:latin typeface="Arial"/>
                <a:ea typeface="Arial"/>
                <a:cs typeface="Arial"/>
                <a:sym typeface="Arial"/>
              </a:defRPr>
            </a:lvl4pPr>
            <a:lvl5pPr marL="0" marR="0" lvl="4" indent="0" algn="r" rtl="0">
              <a:buNone/>
              <a:defRPr sz="1200" b="0" i="0" u="none" strike="noStrike" cap="none">
                <a:solidFill>
                  <a:srgbClr val="3F3F3F"/>
                </a:solidFill>
                <a:latin typeface="Arial"/>
                <a:ea typeface="Arial"/>
                <a:cs typeface="Arial"/>
                <a:sym typeface="Arial"/>
              </a:defRPr>
            </a:lvl5pPr>
            <a:lvl6pPr marL="0" marR="0" lvl="5" indent="0" algn="r" rtl="0">
              <a:buNone/>
              <a:defRPr sz="1200" b="0" i="0" u="none" strike="noStrike" cap="none">
                <a:solidFill>
                  <a:srgbClr val="3F3F3F"/>
                </a:solidFill>
                <a:latin typeface="Arial"/>
                <a:ea typeface="Arial"/>
                <a:cs typeface="Arial"/>
                <a:sym typeface="Arial"/>
              </a:defRPr>
            </a:lvl6pPr>
            <a:lvl7pPr marL="0" marR="0" lvl="6" indent="0" algn="r" rtl="0">
              <a:buNone/>
              <a:defRPr sz="1200" b="0" i="0" u="none" strike="noStrike" cap="none">
                <a:solidFill>
                  <a:srgbClr val="3F3F3F"/>
                </a:solidFill>
                <a:latin typeface="Arial"/>
                <a:ea typeface="Arial"/>
                <a:cs typeface="Arial"/>
                <a:sym typeface="Arial"/>
              </a:defRPr>
            </a:lvl7pPr>
            <a:lvl8pPr marL="0" marR="0" lvl="7" indent="0" algn="r" rtl="0">
              <a:buNone/>
              <a:defRPr sz="1200" b="0" i="0" u="none" strike="noStrike" cap="none">
                <a:solidFill>
                  <a:srgbClr val="3F3F3F"/>
                </a:solidFill>
                <a:latin typeface="Arial"/>
                <a:ea typeface="Arial"/>
                <a:cs typeface="Arial"/>
                <a:sym typeface="Arial"/>
              </a:defRPr>
            </a:lvl8pPr>
            <a:lvl9pPr marL="0" marR="0" lvl="8" indent="0" algn="r" rtl="0">
              <a:buNone/>
              <a:defRPr sz="1200" b="0" i="0" u="none" strike="noStrike" cap="none">
                <a:solidFill>
                  <a:srgbClr val="3F3F3F"/>
                </a:solidFill>
                <a:latin typeface="Arial"/>
                <a:ea typeface="Arial"/>
                <a:cs typeface="Arial"/>
                <a:sym typeface="Arial"/>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3F3F3F"/>
                </a:solidFill>
                <a:latin typeface="Arial"/>
                <a:ea typeface="Arial"/>
                <a:cs typeface="Arial"/>
                <a:sym typeface="Arial"/>
              </a:defRPr>
            </a:lvl1pPr>
            <a:lvl2pPr marL="457200" marR="0" lvl="1"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2pPr>
            <a:lvl3pPr marL="914400" marR="0" lvl="2"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3pPr>
            <a:lvl4pPr marL="1371600" marR="0" lvl="3"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4pPr>
            <a:lvl5pPr marL="1828800" marR="0" lvl="4"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5pPr>
            <a:lvl6pPr marL="2286000" marR="0" lvl="5"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6pPr>
            <a:lvl7pPr marL="2743200" marR="0" lvl="6"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7pPr>
            <a:lvl8pPr marL="3200400" marR="0" lvl="7"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8pPr>
            <a:lvl9pPr marL="3657600" marR="0" lvl="8"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3F3F3F"/>
                </a:solidFill>
                <a:latin typeface="Arial"/>
                <a:ea typeface="Arial"/>
                <a:cs typeface="Arial"/>
                <a:sym typeface="Arial"/>
              </a:defRPr>
            </a:lvl1pPr>
            <a:lvl2pPr marL="457200" marR="0" lvl="1"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2pPr>
            <a:lvl3pPr marL="914400" marR="0" lvl="2"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3pPr>
            <a:lvl4pPr marL="1371600" marR="0" lvl="3"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4pPr>
            <a:lvl5pPr marL="1828800" marR="0" lvl="4"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5pPr>
            <a:lvl6pPr marL="2286000" marR="0" lvl="5"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6pPr>
            <a:lvl7pPr marL="2743200" marR="0" lvl="6"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7pPr>
            <a:lvl8pPr marL="3200400" marR="0" lvl="7"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8pPr>
            <a:lvl9pPr marL="3657600" marR="0" lvl="8"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3F3F3F"/>
                </a:solidFill>
                <a:latin typeface="Arial"/>
                <a:ea typeface="Arial"/>
                <a:cs typeface="Arial"/>
                <a:sym typeface="Arial"/>
              </a:defRPr>
            </a:lvl1pPr>
            <a:lvl2pPr marL="0" marR="0" lvl="1" indent="0" algn="r" rtl="0">
              <a:buNone/>
              <a:defRPr sz="1200" b="0" i="0" u="none" strike="noStrike" cap="none">
                <a:solidFill>
                  <a:srgbClr val="3F3F3F"/>
                </a:solidFill>
                <a:latin typeface="Arial"/>
                <a:ea typeface="Arial"/>
                <a:cs typeface="Arial"/>
                <a:sym typeface="Arial"/>
              </a:defRPr>
            </a:lvl2pPr>
            <a:lvl3pPr marL="0" marR="0" lvl="2" indent="0" algn="r" rtl="0">
              <a:buNone/>
              <a:defRPr sz="1200" b="0" i="0" u="none" strike="noStrike" cap="none">
                <a:solidFill>
                  <a:srgbClr val="3F3F3F"/>
                </a:solidFill>
                <a:latin typeface="Arial"/>
                <a:ea typeface="Arial"/>
                <a:cs typeface="Arial"/>
                <a:sym typeface="Arial"/>
              </a:defRPr>
            </a:lvl3pPr>
            <a:lvl4pPr marL="0" marR="0" lvl="3" indent="0" algn="r" rtl="0">
              <a:buNone/>
              <a:defRPr sz="1200" b="0" i="0" u="none" strike="noStrike" cap="none">
                <a:solidFill>
                  <a:srgbClr val="3F3F3F"/>
                </a:solidFill>
                <a:latin typeface="Arial"/>
                <a:ea typeface="Arial"/>
                <a:cs typeface="Arial"/>
                <a:sym typeface="Arial"/>
              </a:defRPr>
            </a:lvl4pPr>
            <a:lvl5pPr marL="0" marR="0" lvl="4" indent="0" algn="r" rtl="0">
              <a:buNone/>
              <a:defRPr sz="1200" b="0" i="0" u="none" strike="noStrike" cap="none">
                <a:solidFill>
                  <a:srgbClr val="3F3F3F"/>
                </a:solidFill>
                <a:latin typeface="Arial"/>
                <a:ea typeface="Arial"/>
                <a:cs typeface="Arial"/>
                <a:sym typeface="Arial"/>
              </a:defRPr>
            </a:lvl5pPr>
            <a:lvl6pPr marL="0" marR="0" lvl="5" indent="0" algn="r" rtl="0">
              <a:buNone/>
              <a:defRPr sz="1200" b="0" i="0" u="none" strike="noStrike" cap="none">
                <a:solidFill>
                  <a:srgbClr val="3F3F3F"/>
                </a:solidFill>
                <a:latin typeface="Arial"/>
                <a:ea typeface="Arial"/>
                <a:cs typeface="Arial"/>
                <a:sym typeface="Arial"/>
              </a:defRPr>
            </a:lvl6pPr>
            <a:lvl7pPr marL="0" marR="0" lvl="6" indent="0" algn="r" rtl="0">
              <a:buNone/>
              <a:defRPr sz="1200" b="0" i="0" u="none" strike="noStrike" cap="none">
                <a:solidFill>
                  <a:srgbClr val="3F3F3F"/>
                </a:solidFill>
                <a:latin typeface="Arial"/>
                <a:ea typeface="Arial"/>
                <a:cs typeface="Arial"/>
                <a:sym typeface="Arial"/>
              </a:defRPr>
            </a:lvl7pPr>
            <a:lvl8pPr marL="0" marR="0" lvl="7" indent="0" algn="r" rtl="0">
              <a:buNone/>
              <a:defRPr sz="1200" b="0" i="0" u="none" strike="noStrike" cap="none">
                <a:solidFill>
                  <a:srgbClr val="3F3F3F"/>
                </a:solidFill>
                <a:latin typeface="Arial"/>
                <a:ea typeface="Arial"/>
                <a:cs typeface="Arial"/>
                <a:sym typeface="Arial"/>
              </a:defRPr>
            </a:lvl8pPr>
            <a:lvl9pPr marL="0" marR="0" lvl="8" indent="0" algn="r" rtl="0">
              <a:buNone/>
              <a:defRPr sz="1200" b="0" i="0" u="none" strike="noStrike" cap="none">
                <a:solidFill>
                  <a:srgbClr val="3F3F3F"/>
                </a:solidFill>
                <a:latin typeface="Arial"/>
                <a:ea typeface="Arial"/>
                <a:cs typeface="Arial"/>
                <a:sym typeface="Arial"/>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BJECT_WITH_CAPTION_TEXT"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None/>
              <a:defRPr sz="2000" b="1"/>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3200"/>
            </a:lvl1pPr>
            <a:lvl2pPr marL="914400" lvl="1" indent="-317500" rtl="0">
              <a:spcBef>
                <a:spcPts val="0"/>
              </a:spcBef>
              <a:spcAft>
                <a:spcPts val="0"/>
              </a:spcAft>
              <a:buSzPts val="1400"/>
              <a:buChar char="●"/>
              <a:defRPr sz="2800"/>
            </a:lvl2pPr>
            <a:lvl3pPr marL="1371600" lvl="2" indent="-317500" rtl="0">
              <a:spcBef>
                <a:spcPts val="0"/>
              </a:spcBef>
              <a:spcAft>
                <a:spcPts val="0"/>
              </a:spcAft>
              <a:buSzPts val="1400"/>
              <a:buChar char="●"/>
              <a:defRPr sz="2400"/>
            </a:lvl3pPr>
            <a:lvl4pPr marL="1828800" lvl="3" indent="-317500" rtl="0">
              <a:spcBef>
                <a:spcPts val="0"/>
              </a:spcBef>
              <a:spcAft>
                <a:spcPts val="0"/>
              </a:spcAft>
              <a:buSzPts val="1400"/>
              <a:buChar char="●"/>
              <a:defRPr sz="2000"/>
            </a:lvl4pPr>
            <a:lvl5pPr marL="2286000" lvl="4" indent="-317500" rtl="0">
              <a:spcBef>
                <a:spcPts val="0"/>
              </a:spcBef>
              <a:spcAft>
                <a:spcPts val="0"/>
              </a:spcAft>
              <a:buSzPts val="1400"/>
              <a:buChar char="●"/>
              <a:defRPr sz="2000"/>
            </a:lvl5pPr>
            <a:lvl6pPr marL="2743200" lvl="5" indent="-317500" rtl="0">
              <a:spcBef>
                <a:spcPts val="0"/>
              </a:spcBef>
              <a:spcAft>
                <a:spcPts val="0"/>
              </a:spcAft>
              <a:buSzPts val="1400"/>
              <a:buChar char="●"/>
              <a:defRPr sz="2000"/>
            </a:lvl6pPr>
            <a:lvl7pPr marL="3200400" lvl="6" indent="-317500" rtl="0">
              <a:spcBef>
                <a:spcPts val="0"/>
              </a:spcBef>
              <a:spcAft>
                <a:spcPts val="0"/>
              </a:spcAft>
              <a:buSzPts val="1400"/>
              <a:buChar char="●"/>
              <a:defRPr sz="2000"/>
            </a:lvl7pPr>
            <a:lvl8pPr marL="3657600" lvl="7" indent="-317500" rtl="0">
              <a:spcBef>
                <a:spcPts val="0"/>
              </a:spcBef>
              <a:spcAft>
                <a:spcPts val="0"/>
              </a:spcAft>
              <a:buSzPts val="1400"/>
              <a:buChar char="●"/>
              <a:defRPr sz="2000"/>
            </a:lvl8pPr>
            <a:lvl9pPr marL="4114800" lvl="8" indent="-317500" rtl="0">
              <a:spcBef>
                <a:spcPts val="0"/>
              </a:spcBef>
              <a:spcAft>
                <a:spcPts val="0"/>
              </a:spcAft>
              <a:buSzPts val="14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None/>
              <a:defRPr sz="1400"/>
            </a:lvl1pPr>
            <a:lvl2pPr marL="914400" lvl="1" indent="-228600" rtl="0">
              <a:spcBef>
                <a:spcPts val="0"/>
              </a:spcBef>
              <a:spcAft>
                <a:spcPts val="0"/>
              </a:spcAft>
              <a:buSzPts val="1400"/>
              <a:buNone/>
              <a:defRPr sz="1200"/>
            </a:lvl2pPr>
            <a:lvl3pPr marL="1371600" lvl="2" indent="-228600" rtl="0">
              <a:spcBef>
                <a:spcPts val="0"/>
              </a:spcBef>
              <a:spcAft>
                <a:spcPts val="0"/>
              </a:spcAft>
              <a:buSzPts val="1400"/>
              <a:buNone/>
              <a:defRPr sz="1000"/>
            </a:lvl3pPr>
            <a:lvl4pPr marL="1828800" lvl="3" indent="-228600" rtl="0">
              <a:spcBef>
                <a:spcPts val="0"/>
              </a:spcBef>
              <a:spcAft>
                <a:spcPts val="0"/>
              </a:spcAft>
              <a:buSzPts val="1400"/>
              <a:buNone/>
              <a:defRPr sz="900"/>
            </a:lvl4pPr>
            <a:lvl5pPr marL="2286000" lvl="4" indent="-228600" rtl="0">
              <a:spcBef>
                <a:spcPts val="0"/>
              </a:spcBef>
              <a:spcAft>
                <a:spcPts val="0"/>
              </a:spcAft>
              <a:buSzPts val="1400"/>
              <a:buNone/>
              <a:defRPr sz="900"/>
            </a:lvl5pPr>
            <a:lvl6pPr marL="2743200" lvl="5" indent="-228600" rtl="0">
              <a:spcBef>
                <a:spcPts val="0"/>
              </a:spcBef>
              <a:spcAft>
                <a:spcPts val="0"/>
              </a:spcAft>
              <a:buSzPts val="1400"/>
              <a:buNone/>
              <a:defRPr sz="900"/>
            </a:lvl6pPr>
            <a:lvl7pPr marL="3200400" lvl="6" indent="-228600" rtl="0">
              <a:spcBef>
                <a:spcPts val="0"/>
              </a:spcBef>
              <a:spcAft>
                <a:spcPts val="0"/>
              </a:spcAft>
              <a:buSzPts val="1400"/>
              <a:buNone/>
              <a:defRPr sz="900"/>
            </a:lvl7pPr>
            <a:lvl8pPr marL="3657600" lvl="7" indent="-228600" rtl="0">
              <a:spcBef>
                <a:spcPts val="0"/>
              </a:spcBef>
              <a:spcAft>
                <a:spcPts val="0"/>
              </a:spcAft>
              <a:buSzPts val="1400"/>
              <a:buNone/>
              <a:defRPr sz="900"/>
            </a:lvl8pPr>
            <a:lvl9pPr marL="4114800" lvl="8" indent="-228600" rtl="0">
              <a:spcBef>
                <a:spcPts val="0"/>
              </a:spcBef>
              <a:spcAft>
                <a:spcPts val="0"/>
              </a:spcAft>
              <a:buSzPts val="14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3F3F3F"/>
                </a:solidFill>
                <a:latin typeface="Arial"/>
                <a:ea typeface="Arial"/>
                <a:cs typeface="Arial"/>
                <a:sym typeface="Arial"/>
              </a:defRPr>
            </a:lvl1pPr>
            <a:lvl2pPr marL="457200" marR="0" lvl="1"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2pPr>
            <a:lvl3pPr marL="914400" marR="0" lvl="2"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3pPr>
            <a:lvl4pPr marL="1371600" marR="0" lvl="3"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4pPr>
            <a:lvl5pPr marL="1828800" marR="0" lvl="4"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5pPr>
            <a:lvl6pPr marL="2286000" marR="0" lvl="5"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6pPr>
            <a:lvl7pPr marL="2743200" marR="0" lvl="6"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7pPr>
            <a:lvl8pPr marL="3200400" marR="0" lvl="7"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8pPr>
            <a:lvl9pPr marL="3657600" marR="0" lvl="8"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3F3F3F"/>
                </a:solidFill>
                <a:latin typeface="Arial"/>
                <a:ea typeface="Arial"/>
                <a:cs typeface="Arial"/>
                <a:sym typeface="Arial"/>
              </a:defRPr>
            </a:lvl1pPr>
            <a:lvl2pPr marL="457200" marR="0" lvl="1"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2pPr>
            <a:lvl3pPr marL="914400" marR="0" lvl="2"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3pPr>
            <a:lvl4pPr marL="1371600" marR="0" lvl="3"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4pPr>
            <a:lvl5pPr marL="1828800" marR="0" lvl="4"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5pPr>
            <a:lvl6pPr marL="2286000" marR="0" lvl="5"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6pPr>
            <a:lvl7pPr marL="2743200" marR="0" lvl="6"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7pPr>
            <a:lvl8pPr marL="3200400" marR="0" lvl="7"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8pPr>
            <a:lvl9pPr marL="3657600" marR="0" lvl="8"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3F3F3F"/>
                </a:solidFill>
                <a:latin typeface="Arial"/>
                <a:ea typeface="Arial"/>
                <a:cs typeface="Arial"/>
                <a:sym typeface="Arial"/>
              </a:defRPr>
            </a:lvl1pPr>
            <a:lvl2pPr marL="0" marR="0" lvl="1" indent="0" algn="r" rtl="0">
              <a:buNone/>
              <a:defRPr sz="1200" b="0" i="0" u="none" strike="noStrike" cap="none">
                <a:solidFill>
                  <a:srgbClr val="3F3F3F"/>
                </a:solidFill>
                <a:latin typeface="Arial"/>
                <a:ea typeface="Arial"/>
                <a:cs typeface="Arial"/>
                <a:sym typeface="Arial"/>
              </a:defRPr>
            </a:lvl2pPr>
            <a:lvl3pPr marL="0" marR="0" lvl="2" indent="0" algn="r" rtl="0">
              <a:buNone/>
              <a:defRPr sz="1200" b="0" i="0" u="none" strike="noStrike" cap="none">
                <a:solidFill>
                  <a:srgbClr val="3F3F3F"/>
                </a:solidFill>
                <a:latin typeface="Arial"/>
                <a:ea typeface="Arial"/>
                <a:cs typeface="Arial"/>
                <a:sym typeface="Arial"/>
              </a:defRPr>
            </a:lvl3pPr>
            <a:lvl4pPr marL="0" marR="0" lvl="3" indent="0" algn="r" rtl="0">
              <a:buNone/>
              <a:defRPr sz="1200" b="0" i="0" u="none" strike="noStrike" cap="none">
                <a:solidFill>
                  <a:srgbClr val="3F3F3F"/>
                </a:solidFill>
                <a:latin typeface="Arial"/>
                <a:ea typeface="Arial"/>
                <a:cs typeface="Arial"/>
                <a:sym typeface="Arial"/>
              </a:defRPr>
            </a:lvl4pPr>
            <a:lvl5pPr marL="0" marR="0" lvl="4" indent="0" algn="r" rtl="0">
              <a:buNone/>
              <a:defRPr sz="1200" b="0" i="0" u="none" strike="noStrike" cap="none">
                <a:solidFill>
                  <a:srgbClr val="3F3F3F"/>
                </a:solidFill>
                <a:latin typeface="Arial"/>
                <a:ea typeface="Arial"/>
                <a:cs typeface="Arial"/>
                <a:sym typeface="Arial"/>
              </a:defRPr>
            </a:lvl5pPr>
            <a:lvl6pPr marL="0" marR="0" lvl="5" indent="0" algn="r" rtl="0">
              <a:buNone/>
              <a:defRPr sz="1200" b="0" i="0" u="none" strike="noStrike" cap="none">
                <a:solidFill>
                  <a:srgbClr val="3F3F3F"/>
                </a:solidFill>
                <a:latin typeface="Arial"/>
                <a:ea typeface="Arial"/>
                <a:cs typeface="Arial"/>
                <a:sym typeface="Arial"/>
              </a:defRPr>
            </a:lvl6pPr>
            <a:lvl7pPr marL="0" marR="0" lvl="6" indent="0" algn="r" rtl="0">
              <a:buNone/>
              <a:defRPr sz="1200" b="0" i="0" u="none" strike="noStrike" cap="none">
                <a:solidFill>
                  <a:srgbClr val="3F3F3F"/>
                </a:solidFill>
                <a:latin typeface="Arial"/>
                <a:ea typeface="Arial"/>
                <a:cs typeface="Arial"/>
                <a:sym typeface="Arial"/>
              </a:defRPr>
            </a:lvl7pPr>
            <a:lvl8pPr marL="0" marR="0" lvl="7" indent="0" algn="r" rtl="0">
              <a:buNone/>
              <a:defRPr sz="1200" b="0" i="0" u="none" strike="noStrike" cap="none">
                <a:solidFill>
                  <a:srgbClr val="3F3F3F"/>
                </a:solidFill>
                <a:latin typeface="Arial"/>
                <a:ea typeface="Arial"/>
                <a:cs typeface="Arial"/>
                <a:sym typeface="Arial"/>
              </a:defRPr>
            </a:lvl8pPr>
            <a:lvl9pPr marL="0" marR="0" lvl="8" indent="0" algn="r" rtl="0">
              <a:buNone/>
              <a:defRPr sz="1200" b="0" i="0" u="none" strike="noStrike" cap="none">
                <a:solidFill>
                  <a:srgbClr val="3F3F3F"/>
                </a:solidFill>
                <a:latin typeface="Arial"/>
                <a:ea typeface="Arial"/>
                <a:cs typeface="Arial"/>
                <a:sym typeface="Arial"/>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_WITH_CAPTION_TEXT"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None/>
              <a:defRPr sz="2000" b="1"/>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rgbClr val="3F3F3F"/>
              </a:buClr>
              <a:buSzPts val="1400"/>
              <a:buFont typeface="Arial"/>
              <a:buNone/>
              <a:defRPr sz="3200" b="0" i="0" u="none" strike="noStrike" cap="none">
                <a:solidFill>
                  <a:srgbClr val="3F3F3F"/>
                </a:solidFill>
                <a:latin typeface="Arial"/>
                <a:ea typeface="Arial"/>
                <a:cs typeface="Arial"/>
                <a:sym typeface="Arial"/>
              </a:defRPr>
            </a:lvl1pPr>
            <a:lvl2pPr marL="457200" marR="0" lvl="1" indent="0" algn="l" rtl="0">
              <a:spcBef>
                <a:spcPts val="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None/>
              <a:defRPr sz="1400"/>
            </a:lvl1pPr>
            <a:lvl2pPr marL="914400" lvl="1" indent="-228600" rtl="0">
              <a:spcBef>
                <a:spcPts val="0"/>
              </a:spcBef>
              <a:spcAft>
                <a:spcPts val="0"/>
              </a:spcAft>
              <a:buSzPts val="1400"/>
              <a:buNone/>
              <a:defRPr sz="1200"/>
            </a:lvl2pPr>
            <a:lvl3pPr marL="1371600" lvl="2" indent="-228600" rtl="0">
              <a:spcBef>
                <a:spcPts val="0"/>
              </a:spcBef>
              <a:spcAft>
                <a:spcPts val="0"/>
              </a:spcAft>
              <a:buSzPts val="1400"/>
              <a:buNone/>
              <a:defRPr sz="1000"/>
            </a:lvl3pPr>
            <a:lvl4pPr marL="1828800" lvl="3" indent="-228600" rtl="0">
              <a:spcBef>
                <a:spcPts val="0"/>
              </a:spcBef>
              <a:spcAft>
                <a:spcPts val="0"/>
              </a:spcAft>
              <a:buSzPts val="1400"/>
              <a:buNone/>
              <a:defRPr sz="900"/>
            </a:lvl4pPr>
            <a:lvl5pPr marL="2286000" lvl="4" indent="-228600" rtl="0">
              <a:spcBef>
                <a:spcPts val="0"/>
              </a:spcBef>
              <a:spcAft>
                <a:spcPts val="0"/>
              </a:spcAft>
              <a:buSzPts val="1400"/>
              <a:buNone/>
              <a:defRPr sz="900"/>
            </a:lvl5pPr>
            <a:lvl6pPr marL="2743200" lvl="5" indent="-228600" rtl="0">
              <a:spcBef>
                <a:spcPts val="0"/>
              </a:spcBef>
              <a:spcAft>
                <a:spcPts val="0"/>
              </a:spcAft>
              <a:buSzPts val="1400"/>
              <a:buNone/>
              <a:defRPr sz="900"/>
            </a:lvl6pPr>
            <a:lvl7pPr marL="3200400" lvl="6" indent="-228600" rtl="0">
              <a:spcBef>
                <a:spcPts val="0"/>
              </a:spcBef>
              <a:spcAft>
                <a:spcPts val="0"/>
              </a:spcAft>
              <a:buSzPts val="1400"/>
              <a:buNone/>
              <a:defRPr sz="900"/>
            </a:lvl7pPr>
            <a:lvl8pPr marL="3657600" lvl="7" indent="-228600" rtl="0">
              <a:spcBef>
                <a:spcPts val="0"/>
              </a:spcBef>
              <a:spcAft>
                <a:spcPts val="0"/>
              </a:spcAft>
              <a:buSzPts val="1400"/>
              <a:buNone/>
              <a:defRPr sz="900"/>
            </a:lvl8pPr>
            <a:lvl9pPr marL="4114800" lvl="8" indent="-228600" rtl="0">
              <a:spcBef>
                <a:spcPts val="0"/>
              </a:spcBef>
              <a:spcAft>
                <a:spcPts val="0"/>
              </a:spcAft>
              <a:buSzPts val="14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3F3F3F"/>
                </a:solidFill>
                <a:latin typeface="Arial"/>
                <a:ea typeface="Arial"/>
                <a:cs typeface="Arial"/>
                <a:sym typeface="Arial"/>
              </a:defRPr>
            </a:lvl1pPr>
            <a:lvl2pPr marL="457200" marR="0" lvl="1"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2pPr>
            <a:lvl3pPr marL="914400" marR="0" lvl="2"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3pPr>
            <a:lvl4pPr marL="1371600" marR="0" lvl="3"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4pPr>
            <a:lvl5pPr marL="1828800" marR="0" lvl="4"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5pPr>
            <a:lvl6pPr marL="2286000" marR="0" lvl="5"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6pPr>
            <a:lvl7pPr marL="2743200" marR="0" lvl="6"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7pPr>
            <a:lvl8pPr marL="3200400" marR="0" lvl="7"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8pPr>
            <a:lvl9pPr marL="3657600" marR="0" lvl="8"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3F3F3F"/>
                </a:solidFill>
                <a:latin typeface="Arial"/>
                <a:ea typeface="Arial"/>
                <a:cs typeface="Arial"/>
                <a:sym typeface="Arial"/>
              </a:defRPr>
            </a:lvl1pPr>
            <a:lvl2pPr marL="457200" marR="0" lvl="1"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2pPr>
            <a:lvl3pPr marL="914400" marR="0" lvl="2"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3pPr>
            <a:lvl4pPr marL="1371600" marR="0" lvl="3"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4pPr>
            <a:lvl5pPr marL="1828800" marR="0" lvl="4"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5pPr>
            <a:lvl6pPr marL="2286000" marR="0" lvl="5"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6pPr>
            <a:lvl7pPr marL="2743200" marR="0" lvl="6"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7pPr>
            <a:lvl8pPr marL="3200400" marR="0" lvl="7"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8pPr>
            <a:lvl9pPr marL="3657600" marR="0" lvl="8"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3F3F3F"/>
                </a:solidFill>
                <a:latin typeface="Arial"/>
                <a:ea typeface="Arial"/>
                <a:cs typeface="Arial"/>
                <a:sym typeface="Arial"/>
              </a:defRPr>
            </a:lvl1pPr>
            <a:lvl2pPr marL="0" marR="0" lvl="1" indent="0" algn="r" rtl="0">
              <a:buNone/>
              <a:defRPr sz="1200" b="0" i="0" u="none" strike="noStrike" cap="none">
                <a:solidFill>
                  <a:srgbClr val="3F3F3F"/>
                </a:solidFill>
                <a:latin typeface="Arial"/>
                <a:ea typeface="Arial"/>
                <a:cs typeface="Arial"/>
                <a:sym typeface="Arial"/>
              </a:defRPr>
            </a:lvl2pPr>
            <a:lvl3pPr marL="0" marR="0" lvl="2" indent="0" algn="r" rtl="0">
              <a:buNone/>
              <a:defRPr sz="1200" b="0" i="0" u="none" strike="noStrike" cap="none">
                <a:solidFill>
                  <a:srgbClr val="3F3F3F"/>
                </a:solidFill>
                <a:latin typeface="Arial"/>
                <a:ea typeface="Arial"/>
                <a:cs typeface="Arial"/>
                <a:sym typeface="Arial"/>
              </a:defRPr>
            </a:lvl3pPr>
            <a:lvl4pPr marL="0" marR="0" lvl="3" indent="0" algn="r" rtl="0">
              <a:buNone/>
              <a:defRPr sz="1200" b="0" i="0" u="none" strike="noStrike" cap="none">
                <a:solidFill>
                  <a:srgbClr val="3F3F3F"/>
                </a:solidFill>
                <a:latin typeface="Arial"/>
                <a:ea typeface="Arial"/>
                <a:cs typeface="Arial"/>
                <a:sym typeface="Arial"/>
              </a:defRPr>
            </a:lvl4pPr>
            <a:lvl5pPr marL="0" marR="0" lvl="4" indent="0" algn="r" rtl="0">
              <a:buNone/>
              <a:defRPr sz="1200" b="0" i="0" u="none" strike="noStrike" cap="none">
                <a:solidFill>
                  <a:srgbClr val="3F3F3F"/>
                </a:solidFill>
                <a:latin typeface="Arial"/>
                <a:ea typeface="Arial"/>
                <a:cs typeface="Arial"/>
                <a:sym typeface="Arial"/>
              </a:defRPr>
            </a:lvl5pPr>
            <a:lvl6pPr marL="0" marR="0" lvl="5" indent="0" algn="r" rtl="0">
              <a:buNone/>
              <a:defRPr sz="1200" b="0" i="0" u="none" strike="noStrike" cap="none">
                <a:solidFill>
                  <a:srgbClr val="3F3F3F"/>
                </a:solidFill>
                <a:latin typeface="Arial"/>
                <a:ea typeface="Arial"/>
                <a:cs typeface="Arial"/>
                <a:sym typeface="Arial"/>
              </a:defRPr>
            </a:lvl6pPr>
            <a:lvl7pPr marL="0" marR="0" lvl="6" indent="0" algn="r" rtl="0">
              <a:buNone/>
              <a:defRPr sz="1200" b="0" i="0" u="none" strike="noStrike" cap="none">
                <a:solidFill>
                  <a:srgbClr val="3F3F3F"/>
                </a:solidFill>
                <a:latin typeface="Arial"/>
                <a:ea typeface="Arial"/>
                <a:cs typeface="Arial"/>
                <a:sym typeface="Arial"/>
              </a:defRPr>
            </a:lvl7pPr>
            <a:lvl8pPr marL="0" marR="0" lvl="7" indent="0" algn="r" rtl="0">
              <a:buNone/>
              <a:defRPr sz="1200" b="0" i="0" u="none" strike="noStrike" cap="none">
                <a:solidFill>
                  <a:srgbClr val="3F3F3F"/>
                </a:solidFill>
                <a:latin typeface="Arial"/>
                <a:ea typeface="Arial"/>
                <a:cs typeface="Arial"/>
                <a:sym typeface="Arial"/>
              </a:defRPr>
            </a:lvl8pPr>
            <a:lvl9pPr marL="0" marR="0" lvl="8" indent="0" algn="r" rtl="0">
              <a:buNone/>
              <a:defRPr sz="1200" b="0" i="0" u="none" strike="noStrike" cap="none">
                <a:solidFill>
                  <a:srgbClr val="3F3F3F"/>
                </a:solidFill>
                <a:latin typeface="Arial"/>
                <a:ea typeface="Arial"/>
                <a:cs typeface="Arial"/>
                <a:sym typeface="Arial"/>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Arial"/>
              <a:buNone/>
              <a:defRPr sz="4400" b="0" i="0" u="none" strike="noStrike" cap="none">
                <a:solidFill>
                  <a:schemeClr val="dk1"/>
                </a:solidFill>
                <a:latin typeface="Arial"/>
                <a:ea typeface="Arial"/>
                <a:cs typeface="Arial"/>
                <a:sym typeface="Arial"/>
              </a:defRPr>
            </a:lvl1pPr>
            <a:lvl2pPr marL="0" marR="0" lvl="1" indent="-88900" algn="l" rtl="0">
              <a:spcBef>
                <a:spcPts val="0"/>
              </a:spcBef>
              <a:spcAft>
                <a:spcPts val="0"/>
              </a:spcAft>
              <a:buSzPts val="1400"/>
              <a:buChar char="○"/>
              <a:defRPr/>
            </a:lvl2pPr>
            <a:lvl3pPr marL="0" marR="0" lvl="2" indent="-88900" algn="l" rtl="0">
              <a:spcBef>
                <a:spcPts val="0"/>
              </a:spcBef>
              <a:spcAft>
                <a:spcPts val="0"/>
              </a:spcAft>
              <a:buSzPts val="1400"/>
              <a:buChar char="■"/>
              <a:defRPr/>
            </a:lvl3pPr>
            <a:lvl4pPr marL="0" marR="0" lvl="3" indent="-88900" algn="l" rtl="0">
              <a:spcBef>
                <a:spcPts val="0"/>
              </a:spcBef>
              <a:spcAft>
                <a:spcPts val="0"/>
              </a:spcAft>
              <a:buSzPts val="1400"/>
              <a:buChar char="●"/>
              <a:defRPr/>
            </a:lvl4pPr>
            <a:lvl5pPr marL="0" marR="0" lvl="4" indent="-88900" algn="l" rtl="0">
              <a:spcBef>
                <a:spcPts val="0"/>
              </a:spcBef>
              <a:spcAft>
                <a:spcPts val="0"/>
              </a:spcAft>
              <a:buSzPts val="1400"/>
              <a:buChar char="○"/>
              <a:defRPr/>
            </a:lvl5pPr>
            <a:lvl6pPr marL="0" marR="0" lvl="5" indent="-88900" algn="l" rtl="0">
              <a:spcBef>
                <a:spcPts val="0"/>
              </a:spcBef>
              <a:spcAft>
                <a:spcPts val="0"/>
              </a:spcAft>
              <a:buSzPts val="1400"/>
              <a:buChar char="■"/>
              <a:defRPr/>
            </a:lvl6pPr>
            <a:lvl7pPr marL="0" marR="0" lvl="6" indent="-88900" algn="l" rtl="0">
              <a:spcBef>
                <a:spcPts val="0"/>
              </a:spcBef>
              <a:spcAft>
                <a:spcPts val="0"/>
              </a:spcAft>
              <a:buSzPts val="1400"/>
              <a:buChar char="●"/>
              <a:defRPr/>
            </a:lvl7pPr>
            <a:lvl8pPr marL="0" marR="0" lvl="7" indent="-88900" algn="l" rtl="0">
              <a:spcBef>
                <a:spcPts val="0"/>
              </a:spcBef>
              <a:spcAft>
                <a:spcPts val="0"/>
              </a:spcAft>
              <a:buSzPts val="1400"/>
              <a:buChar char="○"/>
              <a:defRPr/>
            </a:lvl8pPr>
            <a:lvl9pPr marL="0" marR="0" lvl="8" indent="-88900" algn="l" rtl="0">
              <a:spcBef>
                <a:spcPts val="0"/>
              </a:spcBef>
              <a:spcAft>
                <a:spcPts val="0"/>
              </a:spcAft>
              <a:buSzPts val="1400"/>
              <a:buChar char="■"/>
              <a:defRPr/>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640"/>
              </a:spcBef>
              <a:spcAft>
                <a:spcPts val="0"/>
              </a:spcAft>
              <a:buClr>
                <a:schemeClr val="dk1"/>
              </a:buClr>
              <a:buSzPts val="1400"/>
              <a:buFont typeface="Arial"/>
              <a:buChar char="●"/>
              <a:defRPr sz="3200" b="0" i="0" u="none" strike="noStrike" cap="none">
                <a:solidFill>
                  <a:schemeClr val="dk1"/>
                </a:solidFill>
                <a:latin typeface="Arial"/>
                <a:ea typeface="Arial"/>
                <a:cs typeface="Arial"/>
                <a:sym typeface="Arial"/>
              </a:defRPr>
            </a:lvl1pPr>
            <a:lvl2pPr marL="914400" marR="0" lvl="1" indent="-317500" algn="l" rtl="0">
              <a:spcBef>
                <a:spcPts val="0"/>
              </a:spcBef>
              <a:spcAft>
                <a:spcPts val="0"/>
              </a:spcAft>
              <a:buClr>
                <a:schemeClr val="dk1"/>
              </a:buClr>
              <a:buSzPts val="1400"/>
              <a:buFont typeface="Arial"/>
              <a:buChar char="●"/>
              <a:defRPr sz="2800" b="0" i="0" u="none" strike="noStrike" cap="none">
                <a:solidFill>
                  <a:schemeClr val="dk1"/>
                </a:solidFill>
                <a:latin typeface="Arial"/>
                <a:ea typeface="Arial"/>
                <a:cs typeface="Arial"/>
                <a:sym typeface="Arial"/>
              </a:defRPr>
            </a:lvl2pPr>
            <a:lvl3pPr marL="1371600" marR="0" lvl="2" indent="-317500" algn="l" rtl="0">
              <a:spcBef>
                <a:spcPts val="0"/>
              </a:spcBef>
              <a:spcAft>
                <a:spcPts val="0"/>
              </a:spcAft>
              <a:buClr>
                <a:schemeClr val="dk1"/>
              </a:buClr>
              <a:buSzPts val="1400"/>
              <a:buFont typeface="Arial"/>
              <a:buChar char="●"/>
              <a:defRPr sz="2400" b="0" i="0" u="none" strike="noStrike" cap="none">
                <a:solidFill>
                  <a:schemeClr val="dk1"/>
                </a:solidFill>
                <a:latin typeface="Arial"/>
                <a:ea typeface="Arial"/>
                <a:cs typeface="Arial"/>
                <a:sym typeface="Arial"/>
              </a:defRPr>
            </a:lvl3pPr>
            <a:lvl4pPr marL="1828800" marR="0" lvl="3" indent="-317500" algn="l" rtl="0">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4pPr>
            <a:lvl5pPr marL="2286000" marR="0" lvl="4" indent="-317500" algn="l" rtl="0">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5pPr>
            <a:lvl6pPr marL="2743200" marR="0" lvl="5" indent="-317500" algn="l" rtl="0">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6pPr>
            <a:lvl7pPr marL="3200400" marR="0" lvl="6" indent="-317500" algn="l" rtl="0">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7pPr>
            <a:lvl8pPr marL="3657600" marR="0" lvl="7" indent="-317500" algn="l" rtl="0">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8pPr>
            <a:lvl9pPr marL="4114800" marR="0" lvl="8" indent="-317500" algn="l" rtl="0">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3F3F3F"/>
                </a:solidFill>
                <a:latin typeface="Arial"/>
                <a:ea typeface="Arial"/>
                <a:cs typeface="Arial"/>
                <a:sym typeface="Arial"/>
              </a:defRPr>
            </a:lvl1pPr>
            <a:lvl2pPr marL="457200" marR="0" lvl="1"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2pPr>
            <a:lvl3pPr marL="914400" marR="0" lvl="2"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3pPr>
            <a:lvl4pPr marL="1371600" marR="0" lvl="3"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4pPr>
            <a:lvl5pPr marL="1828800" marR="0" lvl="4"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5pPr>
            <a:lvl6pPr marL="2286000" marR="0" lvl="5"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6pPr>
            <a:lvl7pPr marL="2743200" marR="0" lvl="6"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7pPr>
            <a:lvl8pPr marL="3200400" marR="0" lvl="7"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8pPr>
            <a:lvl9pPr marL="3657600" marR="0" lvl="8"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3F3F3F"/>
                </a:solidFill>
                <a:latin typeface="Arial"/>
                <a:ea typeface="Arial"/>
                <a:cs typeface="Arial"/>
                <a:sym typeface="Arial"/>
              </a:defRPr>
            </a:lvl1pPr>
            <a:lvl2pPr marL="457200" marR="0" lvl="1"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2pPr>
            <a:lvl3pPr marL="914400" marR="0" lvl="2"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3pPr>
            <a:lvl4pPr marL="1371600" marR="0" lvl="3"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4pPr>
            <a:lvl5pPr marL="1828800" marR="0" lvl="4"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5pPr>
            <a:lvl6pPr marL="2286000" marR="0" lvl="5"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6pPr>
            <a:lvl7pPr marL="2743200" marR="0" lvl="6"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7pPr>
            <a:lvl8pPr marL="3200400" marR="0" lvl="7"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8pPr>
            <a:lvl9pPr marL="3657600" marR="0" lvl="8" indent="-88900" algn="l" rtl="0">
              <a:spcBef>
                <a:spcPts val="0"/>
              </a:spcBef>
              <a:spcAft>
                <a:spcPts val="0"/>
              </a:spcAft>
              <a:buSzPts val="1400"/>
              <a:buChar char="■"/>
              <a:defRPr sz="18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3F3F3F"/>
                </a:solidFill>
                <a:latin typeface="Arial"/>
                <a:ea typeface="Arial"/>
                <a:cs typeface="Arial"/>
                <a:sym typeface="Arial"/>
              </a:defRPr>
            </a:lvl1pPr>
            <a:lvl2pPr marL="0" marR="0" lvl="1" indent="0" algn="r" rtl="0">
              <a:buNone/>
              <a:defRPr sz="1200" b="0" i="0" u="none" strike="noStrike" cap="none">
                <a:solidFill>
                  <a:srgbClr val="3F3F3F"/>
                </a:solidFill>
                <a:latin typeface="Arial"/>
                <a:ea typeface="Arial"/>
                <a:cs typeface="Arial"/>
                <a:sym typeface="Arial"/>
              </a:defRPr>
            </a:lvl2pPr>
            <a:lvl3pPr marL="0" marR="0" lvl="2" indent="0" algn="r" rtl="0">
              <a:buNone/>
              <a:defRPr sz="1200" b="0" i="0" u="none" strike="noStrike" cap="none">
                <a:solidFill>
                  <a:srgbClr val="3F3F3F"/>
                </a:solidFill>
                <a:latin typeface="Arial"/>
                <a:ea typeface="Arial"/>
                <a:cs typeface="Arial"/>
                <a:sym typeface="Arial"/>
              </a:defRPr>
            </a:lvl3pPr>
            <a:lvl4pPr marL="0" marR="0" lvl="3" indent="0" algn="r" rtl="0">
              <a:buNone/>
              <a:defRPr sz="1200" b="0" i="0" u="none" strike="noStrike" cap="none">
                <a:solidFill>
                  <a:srgbClr val="3F3F3F"/>
                </a:solidFill>
                <a:latin typeface="Arial"/>
                <a:ea typeface="Arial"/>
                <a:cs typeface="Arial"/>
                <a:sym typeface="Arial"/>
              </a:defRPr>
            </a:lvl4pPr>
            <a:lvl5pPr marL="0" marR="0" lvl="4" indent="0" algn="r" rtl="0">
              <a:buNone/>
              <a:defRPr sz="1200" b="0" i="0" u="none" strike="noStrike" cap="none">
                <a:solidFill>
                  <a:srgbClr val="3F3F3F"/>
                </a:solidFill>
                <a:latin typeface="Arial"/>
                <a:ea typeface="Arial"/>
                <a:cs typeface="Arial"/>
                <a:sym typeface="Arial"/>
              </a:defRPr>
            </a:lvl5pPr>
            <a:lvl6pPr marL="0" marR="0" lvl="5" indent="0" algn="r" rtl="0">
              <a:buNone/>
              <a:defRPr sz="1200" b="0" i="0" u="none" strike="noStrike" cap="none">
                <a:solidFill>
                  <a:srgbClr val="3F3F3F"/>
                </a:solidFill>
                <a:latin typeface="Arial"/>
                <a:ea typeface="Arial"/>
                <a:cs typeface="Arial"/>
                <a:sym typeface="Arial"/>
              </a:defRPr>
            </a:lvl6pPr>
            <a:lvl7pPr marL="0" marR="0" lvl="6" indent="0" algn="r" rtl="0">
              <a:buNone/>
              <a:defRPr sz="1200" b="0" i="0" u="none" strike="noStrike" cap="none">
                <a:solidFill>
                  <a:srgbClr val="3F3F3F"/>
                </a:solidFill>
                <a:latin typeface="Arial"/>
                <a:ea typeface="Arial"/>
                <a:cs typeface="Arial"/>
                <a:sym typeface="Arial"/>
              </a:defRPr>
            </a:lvl7pPr>
            <a:lvl8pPr marL="0" marR="0" lvl="7" indent="0" algn="r" rtl="0">
              <a:buNone/>
              <a:defRPr sz="1200" b="0" i="0" u="none" strike="noStrike" cap="none">
                <a:solidFill>
                  <a:srgbClr val="3F3F3F"/>
                </a:solidFill>
                <a:latin typeface="Arial"/>
                <a:ea typeface="Arial"/>
                <a:cs typeface="Arial"/>
                <a:sym typeface="Arial"/>
              </a:defRPr>
            </a:lvl8pPr>
            <a:lvl9pPr marL="0" marR="0" lvl="8" indent="0" algn="r" rtl="0">
              <a:buNone/>
              <a:defRPr sz="1200" b="0" i="0" u="none" strike="noStrike" cap="none">
                <a:solidFill>
                  <a:srgbClr val="3F3F3F"/>
                </a:solidFill>
                <a:latin typeface="Arial"/>
                <a:ea typeface="Arial"/>
                <a:cs typeface="Arial"/>
                <a:sym typeface="Arial"/>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jpg"/><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jpeg"/><Relationship Id="rId9"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685800" y="1234092"/>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b="1" dirty="0"/>
              <a:t>El Correo de Yury</a:t>
            </a:r>
            <a:endParaRPr b="1" dirty="0"/>
          </a:p>
        </p:txBody>
      </p:sp>
      <p:sp>
        <p:nvSpPr>
          <p:cNvPr id="85" name="Google Shape;85;p13"/>
          <p:cNvSpPr txBox="1">
            <a:spLocks noGrp="1"/>
          </p:cNvSpPr>
          <p:nvPr>
            <p:ph type="subTitle" idx="1"/>
          </p:nvPr>
        </p:nvSpPr>
        <p:spPr>
          <a:xfrm>
            <a:off x="1371600" y="2802467"/>
            <a:ext cx="6400800" cy="1752600"/>
          </a:xfrm>
          <a:prstGeom prst="rect">
            <a:avLst/>
          </a:prstGeom>
          <a:noFill/>
          <a:ln>
            <a:noFill/>
          </a:ln>
        </p:spPr>
        <p:txBody>
          <a:bodyPr spcFirstLastPara="1" wrap="square" lIns="91425" tIns="45700" rIns="91425" bIns="45700" anchor="t" anchorCtr="0">
            <a:noAutofit/>
          </a:bodyPr>
          <a:lstStyle/>
          <a:p>
            <a:pPr marL="0" lvl="0" indent="0" algn="ctr" rtl="0">
              <a:spcBef>
                <a:spcPts val="640"/>
              </a:spcBef>
              <a:spcAft>
                <a:spcPts val="0"/>
              </a:spcAft>
              <a:buNone/>
            </a:pPr>
            <a:r>
              <a:rPr lang="es-ES" dirty="0">
                <a:solidFill>
                  <a:schemeClr val="bg1"/>
                </a:solidFill>
              </a:rPr>
              <a:t>Listado de trabajadores para la empresa “El Correo de Yuri”</a:t>
            </a:r>
            <a:endParaRPr dirty="0">
              <a:solidFill>
                <a:schemeClr val="bg1"/>
              </a:solidFill>
            </a:endParaRPr>
          </a:p>
        </p:txBody>
      </p:sp>
      <p:sp>
        <p:nvSpPr>
          <p:cNvPr id="86" name="Google Shape;86;p13"/>
          <p:cNvSpPr txBox="1"/>
          <p:nvPr/>
        </p:nvSpPr>
        <p:spPr>
          <a:xfrm>
            <a:off x="0" y="137175"/>
            <a:ext cx="9144000" cy="104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3200" dirty="0">
              <a:solidFill>
                <a:schemeClr val="lt1"/>
              </a:solidFill>
            </a:endParaRPr>
          </a:p>
        </p:txBody>
      </p:sp>
      <p:pic>
        <p:nvPicPr>
          <p:cNvPr id="2" name="Google Shape;92;p14">
            <a:extLst>
              <a:ext uri="{FF2B5EF4-FFF2-40B4-BE49-F238E27FC236}">
                <a16:creationId xmlns:a16="http://schemas.microsoft.com/office/drawing/2014/main" id="{E3C21ED9-78DD-8CE3-313A-A7A7742A16C0}"/>
              </a:ext>
            </a:extLst>
          </p:cNvPr>
          <p:cNvPicPr preferRelativeResize="0"/>
          <p:nvPr/>
        </p:nvPicPr>
        <p:blipFill>
          <a:blip r:embed="rId4">
            <a:alphaModFix/>
          </a:blip>
          <a:stretch>
            <a:fillRect/>
          </a:stretch>
        </p:blipFill>
        <p:spPr>
          <a:xfrm>
            <a:off x="-25078" y="721"/>
            <a:ext cx="9169078" cy="1216963"/>
          </a:xfrm>
          <a:prstGeom prst="rect">
            <a:avLst/>
          </a:prstGeom>
          <a:noFill/>
          <a:ln>
            <a:noFill/>
          </a:ln>
        </p:spPr>
      </p:pic>
      <p:sp>
        <p:nvSpPr>
          <p:cNvPr id="3" name="CuadroTexto 2">
            <a:extLst>
              <a:ext uri="{FF2B5EF4-FFF2-40B4-BE49-F238E27FC236}">
                <a16:creationId xmlns:a16="http://schemas.microsoft.com/office/drawing/2014/main" id="{084C5B79-8C29-A9FE-8254-D4BC356E58D7}"/>
              </a:ext>
            </a:extLst>
          </p:cNvPr>
          <p:cNvSpPr txBox="1"/>
          <p:nvPr/>
        </p:nvSpPr>
        <p:spPr>
          <a:xfrm>
            <a:off x="1840089" y="17129"/>
            <a:ext cx="5813778" cy="954107"/>
          </a:xfrm>
          <a:prstGeom prst="rect">
            <a:avLst/>
          </a:prstGeom>
          <a:noFill/>
        </p:spPr>
        <p:txBody>
          <a:bodyPr wrap="square" rtlCol="0">
            <a:spAutoFit/>
          </a:bodyPr>
          <a:lstStyle/>
          <a:p>
            <a:r>
              <a:rPr lang="es-ES" dirty="0">
                <a:highlight>
                  <a:srgbClr val="C0C0C0"/>
                </a:highlight>
              </a:rPr>
              <a:t>Ignacio Garrido</a:t>
            </a:r>
          </a:p>
          <a:p>
            <a:r>
              <a:rPr lang="es-ES" dirty="0">
                <a:highlight>
                  <a:srgbClr val="C0C0C0"/>
                </a:highlight>
              </a:rPr>
              <a:t>Analista Programador</a:t>
            </a:r>
          </a:p>
          <a:p>
            <a:r>
              <a:rPr lang="es-CL" dirty="0">
                <a:highlight>
                  <a:srgbClr val="C0C0C0"/>
                </a:highlight>
              </a:rPr>
              <a:t>Taller de Desarrollo de Aplicaciones</a:t>
            </a:r>
          </a:p>
          <a:p>
            <a:r>
              <a:rPr lang="es-CL" dirty="0">
                <a:highlight>
                  <a:srgbClr val="C0C0C0"/>
                </a:highlight>
              </a:rPr>
              <a:t>(TIHI31/V-B50-N3-P12-C1/V La Granja B5)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1" name="Google Shape;141;p21"/>
          <p:cNvPicPr preferRelativeResize="0"/>
          <p:nvPr/>
        </p:nvPicPr>
        <p:blipFill>
          <a:blip r:embed="rId3">
            <a:alphaModFix/>
          </a:blip>
          <a:stretch>
            <a:fillRect/>
          </a:stretch>
        </p:blipFill>
        <p:spPr>
          <a:xfrm>
            <a:off x="-25078" y="0"/>
            <a:ext cx="9169078" cy="1216963"/>
          </a:xfrm>
          <a:prstGeom prst="rect">
            <a:avLst/>
          </a:prstGeom>
          <a:noFill/>
          <a:ln>
            <a:noFill/>
          </a:ln>
        </p:spPr>
      </p:pic>
      <p:sp>
        <p:nvSpPr>
          <p:cNvPr id="5" name="Google Shape;93;p14">
            <a:extLst>
              <a:ext uri="{FF2B5EF4-FFF2-40B4-BE49-F238E27FC236}">
                <a16:creationId xmlns:a16="http://schemas.microsoft.com/office/drawing/2014/main" id="{9EFC0448-CB24-3F05-F5A2-1167E782D5C6}"/>
              </a:ext>
            </a:extLst>
          </p:cNvPr>
          <p:cNvSpPr txBox="1">
            <a:spLocks/>
          </p:cNvSpPr>
          <p:nvPr/>
        </p:nvSpPr>
        <p:spPr>
          <a:xfrm>
            <a:off x="2498410" y="86607"/>
            <a:ext cx="4023852" cy="884237"/>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40"/>
              </a:spcBef>
              <a:spcAft>
                <a:spcPts val="0"/>
              </a:spcAft>
              <a:buClr>
                <a:schemeClr val="dk1"/>
              </a:buClr>
              <a:buSzPts val="1400"/>
              <a:buFont typeface="Arial"/>
              <a:buChar char="●"/>
              <a:defRPr sz="3200" b="0" i="0" u="none" strike="noStrike" cap="none">
                <a:solidFill>
                  <a:schemeClr val="dk1"/>
                </a:solidFill>
                <a:latin typeface="Arial"/>
                <a:ea typeface="Arial"/>
                <a:cs typeface="Arial"/>
                <a:sym typeface="Arial"/>
              </a:defRPr>
            </a:lvl1pPr>
            <a:lvl2pPr marL="914400" marR="0" lvl="1" indent="-317500" algn="l" rtl="0">
              <a:lnSpc>
                <a:spcPct val="100000"/>
              </a:lnSpc>
              <a:spcBef>
                <a:spcPts val="0"/>
              </a:spcBef>
              <a:spcAft>
                <a:spcPts val="0"/>
              </a:spcAft>
              <a:buClr>
                <a:schemeClr val="dk1"/>
              </a:buClr>
              <a:buSzPts val="1400"/>
              <a:buFont typeface="Arial"/>
              <a:buChar char="●"/>
              <a:defRPr sz="2800" b="0" i="0" u="none" strike="noStrike" cap="none">
                <a:solidFill>
                  <a:schemeClr val="dk1"/>
                </a:solidFill>
                <a:latin typeface="Arial"/>
                <a:ea typeface="Arial"/>
                <a:cs typeface="Arial"/>
                <a:sym typeface="Arial"/>
              </a:defRPr>
            </a:lvl2pPr>
            <a:lvl3pPr marL="1371600" marR="0" lvl="2" indent="-317500" algn="l" rtl="0">
              <a:lnSpc>
                <a:spcPct val="100000"/>
              </a:lnSpc>
              <a:spcBef>
                <a:spcPts val="0"/>
              </a:spcBef>
              <a:spcAft>
                <a:spcPts val="0"/>
              </a:spcAft>
              <a:buClr>
                <a:schemeClr val="dk1"/>
              </a:buClr>
              <a:buSzPts val="1400"/>
              <a:buFont typeface="Arial"/>
              <a:buChar char="●"/>
              <a:defRPr sz="24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4pPr>
            <a:lvl5pPr marL="2286000" marR="0" lvl="4"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5pPr>
            <a:lvl6pPr marL="2743200" marR="0" lvl="5"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6pPr>
            <a:lvl7pPr marL="3200400" marR="0" lvl="6"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7pPr>
            <a:lvl8pPr marL="3657600" marR="0" lvl="7"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8pPr>
            <a:lvl9pPr marL="4114800" marR="0" lvl="8"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9pPr>
          </a:lstStyle>
          <a:p>
            <a:pPr marL="342900" indent="-222250">
              <a:buFont typeface="Arial"/>
              <a:buNone/>
            </a:pPr>
            <a:r>
              <a:rPr lang="es-ES" b="1">
                <a:solidFill>
                  <a:schemeClr val="bg1"/>
                </a:solidFill>
              </a:rPr>
              <a:t>El Correo de Yuri</a:t>
            </a:r>
          </a:p>
          <a:p>
            <a:pPr marL="342900" indent="-222250">
              <a:buFont typeface="Arial"/>
              <a:buNone/>
            </a:pPr>
            <a:endParaRPr lang="es-ES" dirty="0"/>
          </a:p>
        </p:txBody>
      </p:sp>
      <p:sp>
        <p:nvSpPr>
          <p:cNvPr id="6" name="Google Shape;91;p14">
            <a:extLst>
              <a:ext uri="{FF2B5EF4-FFF2-40B4-BE49-F238E27FC236}">
                <a16:creationId xmlns:a16="http://schemas.microsoft.com/office/drawing/2014/main" id="{8FD11499-FA29-0E58-B181-EF60830FFDA4}"/>
              </a:ext>
            </a:extLst>
          </p:cNvPr>
          <p:cNvSpPr txBox="1">
            <a:spLocks/>
          </p:cNvSpPr>
          <p:nvPr/>
        </p:nvSpPr>
        <p:spPr>
          <a:xfrm>
            <a:off x="395536" y="1056732"/>
            <a:ext cx="8229600" cy="77025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Arial"/>
              <a:buNone/>
              <a:defRPr sz="4400" b="0" i="0" u="none" strike="noStrike" cap="none">
                <a:solidFill>
                  <a:schemeClr val="dk1"/>
                </a:solidFill>
                <a:latin typeface="Arial"/>
                <a:ea typeface="Arial"/>
                <a:cs typeface="Arial"/>
                <a:sym typeface="Arial"/>
              </a:defRPr>
            </a:lvl1pPr>
            <a:lvl2pPr marL="0" marR="0" lvl="1"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0" marR="0" lvl="2"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0" marR="0" lvl="3"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0" marR="0" lvl="4"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0" marR="0" lvl="5"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0" marR="0" lvl="6"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0" marR="0" lvl="7"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0" marR="0" lvl="8"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r>
              <a:rPr lang="es-ES" dirty="0"/>
              <a:t>Funcionalidades</a:t>
            </a:r>
          </a:p>
        </p:txBody>
      </p:sp>
      <p:sp>
        <p:nvSpPr>
          <p:cNvPr id="7" name="CuadroTexto 6">
            <a:extLst>
              <a:ext uri="{FF2B5EF4-FFF2-40B4-BE49-F238E27FC236}">
                <a16:creationId xmlns:a16="http://schemas.microsoft.com/office/drawing/2014/main" id="{D0CB6780-0939-2C18-FB4E-EBFEFAB83728}"/>
              </a:ext>
            </a:extLst>
          </p:cNvPr>
          <p:cNvSpPr txBox="1"/>
          <p:nvPr/>
        </p:nvSpPr>
        <p:spPr>
          <a:xfrm>
            <a:off x="485422" y="1682044"/>
            <a:ext cx="8139714" cy="1003223"/>
          </a:xfrm>
          <a:prstGeom prst="rect">
            <a:avLst/>
          </a:prstGeom>
          <a:noFill/>
        </p:spPr>
        <p:txBody>
          <a:bodyPr wrap="square" rtlCol="0">
            <a:spAutoFit/>
          </a:bodyPr>
          <a:lstStyle/>
          <a:p>
            <a:pPr marL="742950" lvl="1" indent="-285750" algn="just">
              <a:lnSpc>
                <a:spcPct val="107000"/>
              </a:lnSpc>
              <a:buFont typeface="+mj-lt"/>
              <a:buAutoNum type="arabicPeriod"/>
            </a:pPr>
            <a:r>
              <a:rPr lang="es-CL"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El usuario deberá ingresar al sistema a través de un usuario y contraseña, listando las opciones de acuerdo con el perfil que el usuario posea en la organización.</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gn="just">
              <a:lnSpc>
                <a:spcPct val="107000"/>
              </a:lnSpc>
              <a:spcAft>
                <a:spcPts val="800"/>
              </a:spcAft>
              <a:buFont typeface="+mj-lt"/>
              <a:buAutoNum type="alphaLcPeriod"/>
            </a:pPr>
            <a:r>
              <a:rPr lang="es-CL"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 existirán usuarios con más de un perfil.</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s-CL" dirty="0"/>
          </a:p>
        </p:txBody>
      </p:sp>
      <p:sp>
        <p:nvSpPr>
          <p:cNvPr id="10" name="CuadroTexto 9">
            <a:extLst>
              <a:ext uri="{FF2B5EF4-FFF2-40B4-BE49-F238E27FC236}">
                <a16:creationId xmlns:a16="http://schemas.microsoft.com/office/drawing/2014/main" id="{C1939132-FA06-5BB9-9C70-7433BAD57C62}"/>
              </a:ext>
            </a:extLst>
          </p:cNvPr>
          <p:cNvSpPr txBox="1"/>
          <p:nvPr/>
        </p:nvSpPr>
        <p:spPr>
          <a:xfrm>
            <a:off x="485422" y="2311822"/>
            <a:ext cx="4583714" cy="1477328"/>
          </a:xfrm>
          <a:prstGeom prst="rect">
            <a:avLst/>
          </a:prstGeom>
          <a:noFill/>
        </p:spPr>
        <p:txBody>
          <a:bodyPr wrap="square" rtlCol="0">
            <a:spAutoFit/>
          </a:bodyPr>
          <a:lstStyle/>
          <a:p>
            <a:r>
              <a:rPr lang="es-ES" sz="1800" dirty="0"/>
              <a:t>Se ha creado e implementado un formulario de inicio de sesión que valida el Usuario y Contraseña (Previamente insertados en la base de datos por FuncionarioRRHH respectivamente.</a:t>
            </a:r>
            <a:endParaRPr lang="es-CL" sz="1800" dirty="0"/>
          </a:p>
        </p:txBody>
      </p:sp>
      <p:pic>
        <p:nvPicPr>
          <p:cNvPr id="12" name="Imagen 11">
            <a:extLst>
              <a:ext uri="{FF2B5EF4-FFF2-40B4-BE49-F238E27FC236}">
                <a16:creationId xmlns:a16="http://schemas.microsoft.com/office/drawing/2014/main" id="{5272AF96-EF27-E774-866F-831A9F15F5A5}"/>
              </a:ext>
            </a:extLst>
          </p:cNvPr>
          <p:cNvPicPr>
            <a:picLocks noChangeAspect="1"/>
          </p:cNvPicPr>
          <p:nvPr/>
        </p:nvPicPr>
        <p:blipFill>
          <a:blip r:embed="rId4"/>
          <a:stretch>
            <a:fillRect/>
          </a:stretch>
        </p:blipFill>
        <p:spPr>
          <a:xfrm>
            <a:off x="6122883" y="1937938"/>
            <a:ext cx="2502253" cy="2508297"/>
          </a:xfrm>
          <a:prstGeom prst="rect">
            <a:avLst/>
          </a:prstGeom>
        </p:spPr>
      </p:pic>
      <p:pic>
        <p:nvPicPr>
          <p:cNvPr id="14" name="Imagen 13">
            <a:extLst>
              <a:ext uri="{FF2B5EF4-FFF2-40B4-BE49-F238E27FC236}">
                <a16:creationId xmlns:a16="http://schemas.microsoft.com/office/drawing/2014/main" id="{6F864E6C-881F-1043-B7E6-FE641A351D47}"/>
              </a:ext>
            </a:extLst>
          </p:cNvPr>
          <p:cNvPicPr>
            <a:picLocks noChangeAspect="1"/>
          </p:cNvPicPr>
          <p:nvPr/>
        </p:nvPicPr>
        <p:blipFill>
          <a:blip r:embed="rId5"/>
          <a:stretch>
            <a:fillRect/>
          </a:stretch>
        </p:blipFill>
        <p:spPr>
          <a:xfrm>
            <a:off x="6427674" y="4446235"/>
            <a:ext cx="1892670" cy="2305230"/>
          </a:xfrm>
          <a:prstGeom prst="rect">
            <a:avLst/>
          </a:prstGeom>
        </p:spPr>
      </p:pic>
      <p:sp>
        <p:nvSpPr>
          <p:cNvPr id="15" name="CuadroTexto 14">
            <a:extLst>
              <a:ext uri="{FF2B5EF4-FFF2-40B4-BE49-F238E27FC236}">
                <a16:creationId xmlns:a16="http://schemas.microsoft.com/office/drawing/2014/main" id="{C04A8062-3049-AFFA-4DC7-E190BAF30A6A}"/>
              </a:ext>
            </a:extLst>
          </p:cNvPr>
          <p:cNvSpPr txBox="1"/>
          <p:nvPr/>
        </p:nvSpPr>
        <p:spPr>
          <a:xfrm>
            <a:off x="485422" y="4675520"/>
            <a:ext cx="4673600" cy="923330"/>
          </a:xfrm>
          <a:prstGeom prst="rect">
            <a:avLst/>
          </a:prstGeom>
          <a:noFill/>
        </p:spPr>
        <p:txBody>
          <a:bodyPr wrap="square" rtlCol="0">
            <a:spAutoFit/>
          </a:bodyPr>
          <a:lstStyle/>
          <a:p>
            <a:r>
              <a:rPr lang="es-ES" sz="1800" dirty="0"/>
              <a:t>Se validará que tipo de usuario ha ingresado y se desplegará las funciones correspondientes a cada rol en la empresa.</a:t>
            </a:r>
            <a:endParaRPr lang="es-CL"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8" name="Google Shape;148;p22"/>
          <p:cNvPicPr preferRelativeResize="0"/>
          <p:nvPr/>
        </p:nvPicPr>
        <p:blipFill>
          <a:blip r:embed="rId3">
            <a:alphaModFix/>
          </a:blip>
          <a:stretch>
            <a:fillRect/>
          </a:stretch>
        </p:blipFill>
        <p:spPr>
          <a:xfrm>
            <a:off x="-25078" y="0"/>
            <a:ext cx="9169078" cy="1216963"/>
          </a:xfrm>
          <a:prstGeom prst="rect">
            <a:avLst/>
          </a:prstGeom>
          <a:noFill/>
          <a:ln>
            <a:noFill/>
          </a:ln>
        </p:spPr>
      </p:pic>
      <p:sp>
        <p:nvSpPr>
          <p:cNvPr id="6" name="Google Shape;93;p14">
            <a:extLst>
              <a:ext uri="{FF2B5EF4-FFF2-40B4-BE49-F238E27FC236}">
                <a16:creationId xmlns:a16="http://schemas.microsoft.com/office/drawing/2014/main" id="{BB2A3631-84D9-7A0A-2B2B-916665715485}"/>
              </a:ext>
            </a:extLst>
          </p:cNvPr>
          <p:cNvSpPr txBox="1">
            <a:spLocks/>
          </p:cNvSpPr>
          <p:nvPr/>
        </p:nvSpPr>
        <p:spPr>
          <a:xfrm>
            <a:off x="2498410" y="86607"/>
            <a:ext cx="4023852" cy="884237"/>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40"/>
              </a:spcBef>
              <a:spcAft>
                <a:spcPts val="0"/>
              </a:spcAft>
              <a:buClr>
                <a:schemeClr val="dk1"/>
              </a:buClr>
              <a:buSzPts val="1400"/>
              <a:buFont typeface="Arial"/>
              <a:buChar char="●"/>
              <a:defRPr sz="3200" b="0" i="0" u="none" strike="noStrike" cap="none">
                <a:solidFill>
                  <a:schemeClr val="dk1"/>
                </a:solidFill>
                <a:latin typeface="Arial"/>
                <a:ea typeface="Arial"/>
                <a:cs typeface="Arial"/>
                <a:sym typeface="Arial"/>
              </a:defRPr>
            </a:lvl1pPr>
            <a:lvl2pPr marL="914400" marR="0" lvl="1" indent="-317500" algn="l" rtl="0">
              <a:lnSpc>
                <a:spcPct val="100000"/>
              </a:lnSpc>
              <a:spcBef>
                <a:spcPts val="0"/>
              </a:spcBef>
              <a:spcAft>
                <a:spcPts val="0"/>
              </a:spcAft>
              <a:buClr>
                <a:schemeClr val="dk1"/>
              </a:buClr>
              <a:buSzPts val="1400"/>
              <a:buFont typeface="Arial"/>
              <a:buChar char="●"/>
              <a:defRPr sz="2800" b="0" i="0" u="none" strike="noStrike" cap="none">
                <a:solidFill>
                  <a:schemeClr val="dk1"/>
                </a:solidFill>
                <a:latin typeface="Arial"/>
                <a:ea typeface="Arial"/>
                <a:cs typeface="Arial"/>
                <a:sym typeface="Arial"/>
              </a:defRPr>
            </a:lvl2pPr>
            <a:lvl3pPr marL="1371600" marR="0" lvl="2" indent="-317500" algn="l" rtl="0">
              <a:lnSpc>
                <a:spcPct val="100000"/>
              </a:lnSpc>
              <a:spcBef>
                <a:spcPts val="0"/>
              </a:spcBef>
              <a:spcAft>
                <a:spcPts val="0"/>
              </a:spcAft>
              <a:buClr>
                <a:schemeClr val="dk1"/>
              </a:buClr>
              <a:buSzPts val="1400"/>
              <a:buFont typeface="Arial"/>
              <a:buChar char="●"/>
              <a:defRPr sz="24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4pPr>
            <a:lvl5pPr marL="2286000" marR="0" lvl="4"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5pPr>
            <a:lvl6pPr marL="2743200" marR="0" lvl="5"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6pPr>
            <a:lvl7pPr marL="3200400" marR="0" lvl="6"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7pPr>
            <a:lvl8pPr marL="3657600" marR="0" lvl="7"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8pPr>
            <a:lvl9pPr marL="4114800" marR="0" lvl="8"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9pPr>
          </a:lstStyle>
          <a:p>
            <a:pPr marL="342900" indent="-222250">
              <a:buFont typeface="Arial"/>
              <a:buNone/>
            </a:pPr>
            <a:r>
              <a:rPr lang="es-ES" b="1" dirty="0">
                <a:solidFill>
                  <a:schemeClr val="bg1"/>
                </a:solidFill>
              </a:rPr>
              <a:t>El Correo de Yuri</a:t>
            </a:r>
          </a:p>
          <a:p>
            <a:pPr marL="342900" indent="-222250">
              <a:buFont typeface="Arial"/>
              <a:buNone/>
            </a:pPr>
            <a:endParaRPr lang="es-ES" dirty="0"/>
          </a:p>
        </p:txBody>
      </p:sp>
      <p:sp>
        <p:nvSpPr>
          <p:cNvPr id="7" name="Google Shape;91;p14">
            <a:extLst>
              <a:ext uri="{FF2B5EF4-FFF2-40B4-BE49-F238E27FC236}">
                <a16:creationId xmlns:a16="http://schemas.microsoft.com/office/drawing/2014/main" id="{4C5DDD81-3B3B-4D24-08AD-2348E429D1E8}"/>
              </a:ext>
            </a:extLst>
          </p:cNvPr>
          <p:cNvSpPr txBox="1">
            <a:spLocks/>
          </p:cNvSpPr>
          <p:nvPr/>
        </p:nvSpPr>
        <p:spPr>
          <a:xfrm>
            <a:off x="395536" y="1056732"/>
            <a:ext cx="8229600" cy="77025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Arial"/>
              <a:buNone/>
              <a:defRPr sz="4400" b="0" i="0" u="none" strike="noStrike" cap="none">
                <a:solidFill>
                  <a:schemeClr val="dk1"/>
                </a:solidFill>
                <a:latin typeface="Arial"/>
                <a:ea typeface="Arial"/>
                <a:cs typeface="Arial"/>
                <a:sym typeface="Arial"/>
              </a:defRPr>
            </a:lvl1pPr>
            <a:lvl2pPr marL="0" marR="0" lvl="1"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0" marR="0" lvl="2"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0" marR="0" lvl="3"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0" marR="0" lvl="4"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0" marR="0" lvl="5"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0" marR="0" lvl="6"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0" marR="0" lvl="7"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0" marR="0" lvl="8"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r>
              <a:rPr lang="es-ES" dirty="0"/>
              <a:t>Funcionalidades</a:t>
            </a:r>
          </a:p>
        </p:txBody>
      </p:sp>
      <p:sp>
        <p:nvSpPr>
          <p:cNvPr id="8" name="CuadroTexto 7">
            <a:extLst>
              <a:ext uri="{FF2B5EF4-FFF2-40B4-BE49-F238E27FC236}">
                <a16:creationId xmlns:a16="http://schemas.microsoft.com/office/drawing/2014/main" id="{D5F31063-8DFF-1785-4AC0-647F01B6C84E}"/>
              </a:ext>
            </a:extLst>
          </p:cNvPr>
          <p:cNvSpPr txBox="1"/>
          <p:nvPr/>
        </p:nvSpPr>
        <p:spPr>
          <a:xfrm>
            <a:off x="395536" y="1648178"/>
            <a:ext cx="7924375" cy="1464247"/>
          </a:xfrm>
          <a:prstGeom prst="rect">
            <a:avLst/>
          </a:prstGeom>
          <a:noFill/>
        </p:spPr>
        <p:txBody>
          <a:bodyPr wrap="square" rtlCol="0">
            <a:spAutoFit/>
          </a:bodyPr>
          <a:lstStyle/>
          <a:p>
            <a:pPr marL="742950" lvl="1" indent="-285750" algn="just">
              <a:lnSpc>
                <a:spcPct val="107000"/>
              </a:lnSpc>
              <a:buFont typeface="+mj-lt"/>
              <a:buAutoNum type="arabicPeriod"/>
            </a:pPr>
            <a:r>
              <a:rPr lang="es-CL"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El jefe de RR.HH. tendrá la opción de obtener un listado de trabajadores filtrado por:</a:t>
            </a:r>
            <a:endParaRPr lang="es-CL" sz="1600"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gn="just">
              <a:lnSpc>
                <a:spcPct val="107000"/>
              </a:lnSpc>
              <a:buFont typeface="+mj-lt"/>
              <a:buAutoNum type="alphaLcPeriod"/>
            </a:pPr>
            <a:r>
              <a:rPr lang="es-CL"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Sexo.</a:t>
            </a:r>
            <a:endParaRPr lang="es-CL" sz="1600"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gn="just">
              <a:lnSpc>
                <a:spcPct val="107000"/>
              </a:lnSpc>
              <a:buFont typeface="+mj-lt"/>
              <a:buAutoNum type="alphaLcPeriod"/>
            </a:pPr>
            <a:r>
              <a:rPr lang="es-CL"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Cargo.</a:t>
            </a:r>
            <a:endParaRPr lang="es-CL" sz="1600"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gn="just">
              <a:lnSpc>
                <a:spcPct val="107000"/>
              </a:lnSpc>
              <a:spcAft>
                <a:spcPts val="800"/>
              </a:spcAft>
              <a:buFont typeface="+mj-lt"/>
              <a:buAutoNum type="alphaLcPeriod"/>
            </a:pPr>
            <a:r>
              <a:rPr lang="es-CL"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Área y departamento al que pertenece.</a:t>
            </a:r>
            <a:endParaRPr lang="es-CL"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s-CL" dirty="0"/>
          </a:p>
        </p:txBody>
      </p:sp>
      <p:pic>
        <p:nvPicPr>
          <p:cNvPr id="10" name="Imagen 9">
            <a:extLst>
              <a:ext uri="{FF2B5EF4-FFF2-40B4-BE49-F238E27FC236}">
                <a16:creationId xmlns:a16="http://schemas.microsoft.com/office/drawing/2014/main" id="{C01969B3-4972-7442-F4D8-87793B0A91C3}"/>
              </a:ext>
            </a:extLst>
          </p:cNvPr>
          <p:cNvPicPr>
            <a:picLocks noChangeAspect="1"/>
          </p:cNvPicPr>
          <p:nvPr/>
        </p:nvPicPr>
        <p:blipFill>
          <a:blip r:embed="rId4"/>
          <a:stretch>
            <a:fillRect/>
          </a:stretch>
        </p:blipFill>
        <p:spPr>
          <a:xfrm>
            <a:off x="1366167" y="3041929"/>
            <a:ext cx="5983111" cy="2167893"/>
          </a:xfrm>
          <a:prstGeom prst="rect">
            <a:avLst/>
          </a:prstGeom>
        </p:spPr>
      </p:pic>
      <p:sp>
        <p:nvSpPr>
          <p:cNvPr id="11" name="CuadroTexto 10">
            <a:extLst>
              <a:ext uri="{FF2B5EF4-FFF2-40B4-BE49-F238E27FC236}">
                <a16:creationId xmlns:a16="http://schemas.microsoft.com/office/drawing/2014/main" id="{2151D5F1-01DC-B423-575F-DD67BF3CCB3D}"/>
              </a:ext>
            </a:extLst>
          </p:cNvPr>
          <p:cNvSpPr txBox="1"/>
          <p:nvPr/>
        </p:nvSpPr>
        <p:spPr>
          <a:xfrm>
            <a:off x="790222" y="5209822"/>
            <a:ext cx="7371645" cy="923330"/>
          </a:xfrm>
          <a:prstGeom prst="rect">
            <a:avLst/>
          </a:prstGeom>
          <a:noFill/>
        </p:spPr>
        <p:txBody>
          <a:bodyPr wrap="square" rtlCol="0">
            <a:spAutoFit/>
          </a:bodyPr>
          <a:lstStyle/>
          <a:p>
            <a:r>
              <a:rPr lang="es-ES" sz="1800" dirty="0"/>
              <a:t>El Jefe de Recursos Humanos tendrá disponible el listado de trabajadores con los respectivos campos pedidos, pudiendo obtener la información necesaria.</a:t>
            </a:r>
            <a:endParaRPr lang="es-CL"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48;p22">
            <a:extLst>
              <a:ext uri="{FF2B5EF4-FFF2-40B4-BE49-F238E27FC236}">
                <a16:creationId xmlns:a16="http://schemas.microsoft.com/office/drawing/2014/main" id="{43C24C90-6D4D-F42A-894F-A5AD52F92AFA}"/>
              </a:ext>
            </a:extLst>
          </p:cNvPr>
          <p:cNvPicPr preferRelativeResize="0"/>
          <p:nvPr/>
        </p:nvPicPr>
        <p:blipFill>
          <a:blip r:embed="rId2">
            <a:alphaModFix/>
          </a:blip>
          <a:stretch>
            <a:fillRect/>
          </a:stretch>
        </p:blipFill>
        <p:spPr>
          <a:xfrm>
            <a:off x="-25078" y="0"/>
            <a:ext cx="9169078" cy="1216963"/>
          </a:xfrm>
          <a:prstGeom prst="rect">
            <a:avLst/>
          </a:prstGeom>
          <a:noFill/>
          <a:ln>
            <a:noFill/>
          </a:ln>
        </p:spPr>
      </p:pic>
      <p:sp>
        <p:nvSpPr>
          <p:cNvPr id="5" name="Google Shape;93;p14">
            <a:extLst>
              <a:ext uri="{FF2B5EF4-FFF2-40B4-BE49-F238E27FC236}">
                <a16:creationId xmlns:a16="http://schemas.microsoft.com/office/drawing/2014/main" id="{B39E1C72-C5FE-E5FD-BC4B-A3B2D9FB976B}"/>
              </a:ext>
            </a:extLst>
          </p:cNvPr>
          <p:cNvSpPr txBox="1">
            <a:spLocks/>
          </p:cNvSpPr>
          <p:nvPr/>
        </p:nvSpPr>
        <p:spPr>
          <a:xfrm>
            <a:off x="2498410" y="86607"/>
            <a:ext cx="4023852" cy="884237"/>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40"/>
              </a:spcBef>
              <a:spcAft>
                <a:spcPts val="0"/>
              </a:spcAft>
              <a:buClr>
                <a:schemeClr val="dk1"/>
              </a:buClr>
              <a:buSzPts val="1400"/>
              <a:buFont typeface="Arial"/>
              <a:buChar char="●"/>
              <a:defRPr sz="3200" b="0" i="0" u="none" strike="noStrike" cap="none">
                <a:solidFill>
                  <a:schemeClr val="dk1"/>
                </a:solidFill>
                <a:latin typeface="Arial"/>
                <a:ea typeface="Arial"/>
                <a:cs typeface="Arial"/>
                <a:sym typeface="Arial"/>
              </a:defRPr>
            </a:lvl1pPr>
            <a:lvl2pPr marL="914400" marR="0" lvl="1" indent="-317500" algn="l" rtl="0">
              <a:lnSpc>
                <a:spcPct val="100000"/>
              </a:lnSpc>
              <a:spcBef>
                <a:spcPts val="0"/>
              </a:spcBef>
              <a:spcAft>
                <a:spcPts val="0"/>
              </a:spcAft>
              <a:buClr>
                <a:schemeClr val="dk1"/>
              </a:buClr>
              <a:buSzPts val="1400"/>
              <a:buFont typeface="Arial"/>
              <a:buChar char="●"/>
              <a:defRPr sz="2800" b="0" i="0" u="none" strike="noStrike" cap="none">
                <a:solidFill>
                  <a:schemeClr val="dk1"/>
                </a:solidFill>
                <a:latin typeface="Arial"/>
                <a:ea typeface="Arial"/>
                <a:cs typeface="Arial"/>
                <a:sym typeface="Arial"/>
              </a:defRPr>
            </a:lvl2pPr>
            <a:lvl3pPr marL="1371600" marR="0" lvl="2" indent="-317500" algn="l" rtl="0">
              <a:lnSpc>
                <a:spcPct val="100000"/>
              </a:lnSpc>
              <a:spcBef>
                <a:spcPts val="0"/>
              </a:spcBef>
              <a:spcAft>
                <a:spcPts val="0"/>
              </a:spcAft>
              <a:buClr>
                <a:schemeClr val="dk1"/>
              </a:buClr>
              <a:buSzPts val="1400"/>
              <a:buFont typeface="Arial"/>
              <a:buChar char="●"/>
              <a:defRPr sz="24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4pPr>
            <a:lvl5pPr marL="2286000" marR="0" lvl="4"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5pPr>
            <a:lvl6pPr marL="2743200" marR="0" lvl="5"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6pPr>
            <a:lvl7pPr marL="3200400" marR="0" lvl="6"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7pPr>
            <a:lvl8pPr marL="3657600" marR="0" lvl="7"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8pPr>
            <a:lvl9pPr marL="4114800" marR="0" lvl="8"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9pPr>
          </a:lstStyle>
          <a:p>
            <a:pPr marL="342900" indent="-222250">
              <a:buFont typeface="Arial"/>
              <a:buNone/>
            </a:pPr>
            <a:r>
              <a:rPr lang="es-ES" b="1" dirty="0">
                <a:solidFill>
                  <a:schemeClr val="bg1"/>
                </a:solidFill>
              </a:rPr>
              <a:t>El Correo de Yuri</a:t>
            </a:r>
          </a:p>
          <a:p>
            <a:pPr marL="342900" indent="-222250">
              <a:buFont typeface="Arial"/>
              <a:buNone/>
            </a:pPr>
            <a:endParaRPr lang="es-ES" dirty="0"/>
          </a:p>
        </p:txBody>
      </p:sp>
      <p:sp>
        <p:nvSpPr>
          <p:cNvPr id="6" name="Google Shape;91;p14">
            <a:extLst>
              <a:ext uri="{FF2B5EF4-FFF2-40B4-BE49-F238E27FC236}">
                <a16:creationId xmlns:a16="http://schemas.microsoft.com/office/drawing/2014/main" id="{BB7A2763-83F7-6533-8519-FF3375A96F6E}"/>
              </a:ext>
            </a:extLst>
          </p:cNvPr>
          <p:cNvSpPr txBox="1">
            <a:spLocks/>
          </p:cNvSpPr>
          <p:nvPr/>
        </p:nvSpPr>
        <p:spPr>
          <a:xfrm>
            <a:off x="395536" y="1056732"/>
            <a:ext cx="8229600" cy="77025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Arial"/>
              <a:buNone/>
              <a:defRPr sz="4400" b="0" i="0" u="none" strike="noStrike" cap="none">
                <a:solidFill>
                  <a:schemeClr val="dk1"/>
                </a:solidFill>
                <a:latin typeface="Arial"/>
                <a:ea typeface="Arial"/>
                <a:cs typeface="Arial"/>
                <a:sym typeface="Arial"/>
              </a:defRPr>
            </a:lvl1pPr>
            <a:lvl2pPr marL="0" marR="0" lvl="1"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0" marR="0" lvl="2"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0" marR="0" lvl="3"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0" marR="0" lvl="4"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0" marR="0" lvl="5"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0" marR="0" lvl="6"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0" marR="0" lvl="7"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0" marR="0" lvl="8"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r>
              <a:rPr lang="es-ES" dirty="0"/>
              <a:t>Funcionalidades</a:t>
            </a:r>
          </a:p>
        </p:txBody>
      </p:sp>
      <p:sp>
        <p:nvSpPr>
          <p:cNvPr id="7" name="CuadroTexto 6">
            <a:extLst>
              <a:ext uri="{FF2B5EF4-FFF2-40B4-BE49-F238E27FC236}">
                <a16:creationId xmlns:a16="http://schemas.microsoft.com/office/drawing/2014/main" id="{E839C17D-9F13-70C5-FFF8-2BAA294D9D7A}"/>
              </a:ext>
            </a:extLst>
          </p:cNvPr>
          <p:cNvSpPr txBox="1"/>
          <p:nvPr/>
        </p:nvSpPr>
        <p:spPr>
          <a:xfrm>
            <a:off x="406400" y="1919111"/>
            <a:ext cx="8207022" cy="2023952"/>
          </a:xfrm>
          <a:prstGeom prst="rect">
            <a:avLst/>
          </a:prstGeom>
          <a:noFill/>
        </p:spPr>
        <p:txBody>
          <a:bodyPr wrap="square" rtlCol="0">
            <a:spAutoFit/>
          </a:bodyPr>
          <a:lstStyle/>
          <a:p>
            <a:pPr marL="742950" lvl="1" indent="-285750" algn="just">
              <a:lnSpc>
                <a:spcPct val="107000"/>
              </a:lnSpc>
              <a:buFont typeface="+mj-lt"/>
              <a:buAutoNum type="arabicPeriod"/>
            </a:pPr>
            <a:r>
              <a:rPr lang="es-CL"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El trabajador podrá ingresar al sistema y modificar sus datos personales, agregando o eliminando:</a:t>
            </a:r>
            <a:endParaRPr lang="es-CL"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gn="just">
              <a:lnSpc>
                <a:spcPct val="107000"/>
              </a:lnSpc>
              <a:buFont typeface="+mj-lt"/>
              <a:buAutoNum type="alphaLcPeriod"/>
            </a:pPr>
            <a:r>
              <a:rPr lang="es-CL"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Cargas familiares.</a:t>
            </a:r>
            <a:endParaRPr lang="es-CL"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gn="just">
              <a:lnSpc>
                <a:spcPct val="107000"/>
              </a:lnSpc>
              <a:buFont typeface="+mj-lt"/>
              <a:buAutoNum type="alphaLcPeriod"/>
            </a:pPr>
            <a:r>
              <a:rPr lang="es-CL"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Contactos de emergencia.</a:t>
            </a:r>
            <a:endParaRPr lang="es-CL"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gn="just">
              <a:lnSpc>
                <a:spcPct val="107000"/>
              </a:lnSpc>
              <a:buFont typeface="+mj-lt"/>
              <a:buAutoNum type="alphaLcPeriod"/>
            </a:pPr>
            <a:r>
              <a:rPr lang="es-CL"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Datos personales.</a:t>
            </a:r>
            <a:endParaRPr lang="es-CL"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buFont typeface="+mj-lt"/>
              <a:buAutoNum type="arabicPeriod"/>
            </a:pPr>
            <a:r>
              <a:rPr lang="es-CL"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El trabajador no podrá modificar:</a:t>
            </a:r>
            <a:endParaRPr lang="es-CL"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gn="just">
              <a:lnSpc>
                <a:spcPct val="107000"/>
              </a:lnSpc>
              <a:buFont typeface="+mj-lt"/>
              <a:buAutoNum type="alphaLcPeriod"/>
            </a:pPr>
            <a:r>
              <a:rPr lang="es-CL"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El RUT.</a:t>
            </a:r>
            <a:endParaRPr lang="es-CL"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gn="just">
              <a:lnSpc>
                <a:spcPct val="107000"/>
              </a:lnSpc>
              <a:spcAft>
                <a:spcPts val="800"/>
              </a:spcAft>
              <a:buFont typeface="+mj-lt"/>
              <a:buAutoNum type="alphaLcPeriod"/>
            </a:pPr>
            <a:r>
              <a:rPr lang="es-CL"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Datos laborales.</a:t>
            </a:r>
            <a:endParaRPr lang="es-CL" dirty="0">
              <a:effectLst/>
              <a:latin typeface="Calibri" panose="020F0502020204030204" pitchFamily="34" charset="0"/>
              <a:ea typeface="Calibri" panose="020F0502020204030204" pitchFamily="34" charset="0"/>
              <a:cs typeface="Times New Roman" panose="02020603050405020304" pitchFamily="18" charset="0"/>
            </a:endParaRPr>
          </a:p>
          <a:p>
            <a:endParaRPr lang="es-CL" dirty="0"/>
          </a:p>
        </p:txBody>
      </p:sp>
      <p:pic>
        <p:nvPicPr>
          <p:cNvPr id="9" name="Imagen 8">
            <a:extLst>
              <a:ext uri="{FF2B5EF4-FFF2-40B4-BE49-F238E27FC236}">
                <a16:creationId xmlns:a16="http://schemas.microsoft.com/office/drawing/2014/main" id="{1FAF859F-7D08-3726-49D1-3F4829694E9C}"/>
              </a:ext>
            </a:extLst>
          </p:cNvPr>
          <p:cNvPicPr>
            <a:picLocks noChangeAspect="1"/>
          </p:cNvPicPr>
          <p:nvPr/>
        </p:nvPicPr>
        <p:blipFill>
          <a:blip r:embed="rId3"/>
          <a:stretch>
            <a:fillRect/>
          </a:stretch>
        </p:blipFill>
        <p:spPr>
          <a:xfrm>
            <a:off x="4261556" y="2403264"/>
            <a:ext cx="4080933" cy="2235249"/>
          </a:xfrm>
          <a:prstGeom prst="rect">
            <a:avLst/>
          </a:prstGeom>
        </p:spPr>
      </p:pic>
      <p:sp>
        <p:nvSpPr>
          <p:cNvPr id="10" name="CuadroTexto 9">
            <a:extLst>
              <a:ext uri="{FF2B5EF4-FFF2-40B4-BE49-F238E27FC236}">
                <a16:creationId xmlns:a16="http://schemas.microsoft.com/office/drawing/2014/main" id="{2788B6C5-B9E2-A1B8-F0AD-9B56F41F88DD}"/>
              </a:ext>
            </a:extLst>
          </p:cNvPr>
          <p:cNvSpPr txBox="1"/>
          <p:nvPr/>
        </p:nvSpPr>
        <p:spPr>
          <a:xfrm>
            <a:off x="812800" y="4955822"/>
            <a:ext cx="7439378" cy="1200329"/>
          </a:xfrm>
          <a:prstGeom prst="rect">
            <a:avLst/>
          </a:prstGeom>
          <a:noFill/>
        </p:spPr>
        <p:txBody>
          <a:bodyPr wrap="square" rtlCol="0">
            <a:spAutoFit/>
          </a:bodyPr>
          <a:lstStyle/>
          <a:p>
            <a:r>
              <a:rPr lang="es-ES" sz="1800" dirty="0"/>
              <a:t>Finalmente el trabajador podrá ingresar al sistema con su respectivo Usuario y Contraseña, accediendo a sus respectivos datos insertados por el Funcionario de Recursos Humanos, pudiendo agregar, visualizar todos sus datos. Modificando y eliminando los datos respectivos.</a:t>
            </a:r>
            <a:endParaRPr lang="es-CL" sz="1800" dirty="0"/>
          </a:p>
        </p:txBody>
      </p:sp>
    </p:spTree>
    <p:extLst>
      <p:ext uri="{BB962C8B-B14F-4D97-AF65-F5344CB8AC3E}">
        <p14:creationId xmlns:p14="http://schemas.microsoft.com/office/powerpoint/2010/main" val="3011218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48;p22">
            <a:extLst>
              <a:ext uri="{FF2B5EF4-FFF2-40B4-BE49-F238E27FC236}">
                <a16:creationId xmlns:a16="http://schemas.microsoft.com/office/drawing/2014/main" id="{630CBBBA-DCC1-98F9-498C-9BCF09238D15}"/>
              </a:ext>
            </a:extLst>
          </p:cNvPr>
          <p:cNvPicPr preferRelativeResize="0"/>
          <p:nvPr/>
        </p:nvPicPr>
        <p:blipFill>
          <a:blip r:embed="rId2">
            <a:alphaModFix/>
          </a:blip>
          <a:stretch>
            <a:fillRect/>
          </a:stretch>
        </p:blipFill>
        <p:spPr>
          <a:xfrm>
            <a:off x="-25078" y="0"/>
            <a:ext cx="9169078" cy="1216963"/>
          </a:xfrm>
          <a:prstGeom prst="rect">
            <a:avLst/>
          </a:prstGeom>
          <a:noFill/>
          <a:ln>
            <a:noFill/>
          </a:ln>
        </p:spPr>
      </p:pic>
      <p:sp>
        <p:nvSpPr>
          <p:cNvPr id="5" name="Google Shape;91;p14">
            <a:extLst>
              <a:ext uri="{FF2B5EF4-FFF2-40B4-BE49-F238E27FC236}">
                <a16:creationId xmlns:a16="http://schemas.microsoft.com/office/drawing/2014/main" id="{73BAB80C-7D73-CA15-8F10-9876EA6846A6}"/>
              </a:ext>
            </a:extLst>
          </p:cNvPr>
          <p:cNvSpPr txBox="1">
            <a:spLocks/>
          </p:cNvSpPr>
          <p:nvPr/>
        </p:nvSpPr>
        <p:spPr>
          <a:xfrm>
            <a:off x="395536" y="1056732"/>
            <a:ext cx="8229600" cy="670468"/>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Arial"/>
              <a:buNone/>
              <a:defRPr sz="4400" b="0" i="0" u="none" strike="noStrike" cap="none">
                <a:solidFill>
                  <a:schemeClr val="dk1"/>
                </a:solidFill>
                <a:latin typeface="Arial"/>
                <a:ea typeface="Arial"/>
                <a:cs typeface="Arial"/>
                <a:sym typeface="Arial"/>
              </a:defRPr>
            </a:lvl1pPr>
            <a:lvl2pPr marL="0" marR="0" lvl="1"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0" marR="0" lvl="2"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0" marR="0" lvl="3"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0" marR="0" lvl="4"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0" marR="0" lvl="5"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0" marR="0" lvl="6"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0" marR="0" lvl="7"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0" marR="0" lvl="8"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r>
              <a:rPr lang="es-ES" dirty="0"/>
              <a:t>Estructura de la Aplicación</a:t>
            </a:r>
          </a:p>
        </p:txBody>
      </p:sp>
      <p:pic>
        <p:nvPicPr>
          <p:cNvPr id="9" name="Imagen 8">
            <a:extLst>
              <a:ext uri="{FF2B5EF4-FFF2-40B4-BE49-F238E27FC236}">
                <a16:creationId xmlns:a16="http://schemas.microsoft.com/office/drawing/2014/main" id="{65D32571-4B5D-63C2-B4B9-DF515D9C2530}"/>
              </a:ext>
            </a:extLst>
          </p:cNvPr>
          <p:cNvPicPr>
            <a:picLocks noChangeAspect="1"/>
          </p:cNvPicPr>
          <p:nvPr/>
        </p:nvPicPr>
        <p:blipFill>
          <a:blip r:embed="rId3"/>
          <a:stretch>
            <a:fillRect/>
          </a:stretch>
        </p:blipFill>
        <p:spPr>
          <a:xfrm>
            <a:off x="4868686" y="2060209"/>
            <a:ext cx="4004381" cy="4503122"/>
          </a:xfrm>
          <a:prstGeom prst="rect">
            <a:avLst/>
          </a:prstGeom>
        </p:spPr>
      </p:pic>
      <p:pic>
        <p:nvPicPr>
          <p:cNvPr id="11" name="Imagen 10">
            <a:extLst>
              <a:ext uri="{FF2B5EF4-FFF2-40B4-BE49-F238E27FC236}">
                <a16:creationId xmlns:a16="http://schemas.microsoft.com/office/drawing/2014/main" id="{532DC574-B09C-11EA-1C8E-1A639E62D4E2}"/>
              </a:ext>
            </a:extLst>
          </p:cNvPr>
          <p:cNvPicPr>
            <a:picLocks noChangeAspect="1"/>
          </p:cNvPicPr>
          <p:nvPr/>
        </p:nvPicPr>
        <p:blipFill>
          <a:blip r:embed="rId4"/>
          <a:stretch>
            <a:fillRect/>
          </a:stretch>
        </p:blipFill>
        <p:spPr>
          <a:xfrm>
            <a:off x="270933" y="5051187"/>
            <a:ext cx="4000504" cy="1585521"/>
          </a:xfrm>
          <a:prstGeom prst="rect">
            <a:avLst/>
          </a:prstGeom>
        </p:spPr>
      </p:pic>
      <p:sp>
        <p:nvSpPr>
          <p:cNvPr id="12" name="CuadroTexto 11">
            <a:extLst>
              <a:ext uri="{FF2B5EF4-FFF2-40B4-BE49-F238E27FC236}">
                <a16:creationId xmlns:a16="http://schemas.microsoft.com/office/drawing/2014/main" id="{552B0EA6-47E1-F8ED-32AD-BAD746DDDB32}"/>
              </a:ext>
            </a:extLst>
          </p:cNvPr>
          <p:cNvSpPr txBox="1"/>
          <p:nvPr/>
        </p:nvSpPr>
        <p:spPr>
          <a:xfrm>
            <a:off x="270932" y="1727200"/>
            <a:ext cx="4597753" cy="3323987"/>
          </a:xfrm>
          <a:prstGeom prst="rect">
            <a:avLst/>
          </a:prstGeom>
          <a:noFill/>
        </p:spPr>
        <p:txBody>
          <a:bodyPr wrap="square" rtlCol="0">
            <a:spAutoFit/>
          </a:bodyPr>
          <a:lstStyle/>
          <a:p>
            <a:r>
              <a:rPr lang="es-ES" b="1" dirty="0"/>
              <a:t>Usuarios: Almacena la información básica de los usuarios (Nombre, Contraseña y Rol) Usadas para validar el login.</a:t>
            </a:r>
          </a:p>
          <a:p>
            <a:endParaRPr lang="es-ES" b="1" dirty="0"/>
          </a:p>
          <a:p>
            <a:r>
              <a:rPr lang="es-ES" b="1" dirty="0"/>
              <a:t>Funcionario: Almacena datos personales de los funcionarios, asociada a la tabla de Usuarios.</a:t>
            </a:r>
          </a:p>
          <a:p>
            <a:endParaRPr lang="es-ES" b="1" dirty="0"/>
          </a:p>
          <a:p>
            <a:r>
              <a:rPr lang="es-ES" b="1" dirty="0"/>
              <a:t>Datos_Laborales: Almacena la información laboral de los funcionarios.</a:t>
            </a:r>
          </a:p>
          <a:p>
            <a:endParaRPr lang="es-ES" b="1" dirty="0"/>
          </a:p>
          <a:p>
            <a:r>
              <a:rPr lang="es-ES" b="1" dirty="0"/>
              <a:t>Contacto_Emergencia: Almacena la información de contacto de emergencia de los funcionarios.</a:t>
            </a:r>
          </a:p>
          <a:p>
            <a:endParaRPr lang="es-ES" b="1" dirty="0"/>
          </a:p>
          <a:p>
            <a:r>
              <a:rPr lang="es-ES" b="1" dirty="0"/>
              <a:t>Carga_Familiar: Almacena la información sobre las cargas familiares de los Funcionarios</a:t>
            </a:r>
            <a:endParaRPr lang="es-CL" b="1" dirty="0"/>
          </a:p>
        </p:txBody>
      </p:sp>
    </p:spTree>
    <p:extLst>
      <p:ext uri="{BB962C8B-B14F-4D97-AF65-F5344CB8AC3E}">
        <p14:creationId xmlns:p14="http://schemas.microsoft.com/office/powerpoint/2010/main" val="1601692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48;p22">
            <a:extLst>
              <a:ext uri="{FF2B5EF4-FFF2-40B4-BE49-F238E27FC236}">
                <a16:creationId xmlns:a16="http://schemas.microsoft.com/office/drawing/2014/main" id="{D4F4A8BB-A9A1-1AA1-1703-15BDC638503C}"/>
              </a:ext>
            </a:extLst>
          </p:cNvPr>
          <p:cNvPicPr preferRelativeResize="0"/>
          <p:nvPr/>
        </p:nvPicPr>
        <p:blipFill>
          <a:blip r:embed="rId2">
            <a:alphaModFix/>
          </a:blip>
          <a:stretch>
            <a:fillRect/>
          </a:stretch>
        </p:blipFill>
        <p:spPr>
          <a:xfrm>
            <a:off x="-25078" y="0"/>
            <a:ext cx="9169078" cy="1216963"/>
          </a:xfrm>
          <a:prstGeom prst="rect">
            <a:avLst/>
          </a:prstGeom>
          <a:noFill/>
          <a:ln>
            <a:noFill/>
          </a:ln>
        </p:spPr>
      </p:pic>
      <p:sp>
        <p:nvSpPr>
          <p:cNvPr id="5" name="Google Shape;93;p14">
            <a:extLst>
              <a:ext uri="{FF2B5EF4-FFF2-40B4-BE49-F238E27FC236}">
                <a16:creationId xmlns:a16="http://schemas.microsoft.com/office/drawing/2014/main" id="{5938889F-684E-A6EB-A810-303D8CEC8A47}"/>
              </a:ext>
            </a:extLst>
          </p:cNvPr>
          <p:cNvSpPr txBox="1">
            <a:spLocks/>
          </p:cNvSpPr>
          <p:nvPr/>
        </p:nvSpPr>
        <p:spPr>
          <a:xfrm>
            <a:off x="2498410" y="86607"/>
            <a:ext cx="4023852" cy="884237"/>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40"/>
              </a:spcBef>
              <a:spcAft>
                <a:spcPts val="0"/>
              </a:spcAft>
              <a:buClr>
                <a:schemeClr val="dk1"/>
              </a:buClr>
              <a:buSzPts val="1400"/>
              <a:buFont typeface="Arial"/>
              <a:buChar char="●"/>
              <a:defRPr sz="3200" b="0" i="0" u="none" strike="noStrike" cap="none">
                <a:solidFill>
                  <a:schemeClr val="dk1"/>
                </a:solidFill>
                <a:latin typeface="Arial"/>
                <a:ea typeface="Arial"/>
                <a:cs typeface="Arial"/>
                <a:sym typeface="Arial"/>
              </a:defRPr>
            </a:lvl1pPr>
            <a:lvl2pPr marL="914400" marR="0" lvl="1" indent="-317500" algn="l" rtl="0">
              <a:lnSpc>
                <a:spcPct val="100000"/>
              </a:lnSpc>
              <a:spcBef>
                <a:spcPts val="0"/>
              </a:spcBef>
              <a:spcAft>
                <a:spcPts val="0"/>
              </a:spcAft>
              <a:buClr>
                <a:schemeClr val="dk1"/>
              </a:buClr>
              <a:buSzPts val="1400"/>
              <a:buFont typeface="Arial"/>
              <a:buChar char="●"/>
              <a:defRPr sz="2800" b="0" i="0" u="none" strike="noStrike" cap="none">
                <a:solidFill>
                  <a:schemeClr val="dk1"/>
                </a:solidFill>
                <a:latin typeface="Arial"/>
                <a:ea typeface="Arial"/>
                <a:cs typeface="Arial"/>
                <a:sym typeface="Arial"/>
              </a:defRPr>
            </a:lvl2pPr>
            <a:lvl3pPr marL="1371600" marR="0" lvl="2" indent="-317500" algn="l" rtl="0">
              <a:lnSpc>
                <a:spcPct val="100000"/>
              </a:lnSpc>
              <a:spcBef>
                <a:spcPts val="0"/>
              </a:spcBef>
              <a:spcAft>
                <a:spcPts val="0"/>
              </a:spcAft>
              <a:buClr>
                <a:schemeClr val="dk1"/>
              </a:buClr>
              <a:buSzPts val="1400"/>
              <a:buFont typeface="Arial"/>
              <a:buChar char="●"/>
              <a:defRPr sz="24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4pPr>
            <a:lvl5pPr marL="2286000" marR="0" lvl="4"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5pPr>
            <a:lvl6pPr marL="2743200" marR="0" lvl="5"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6pPr>
            <a:lvl7pPr marL="3200400" marR="0" lvl="6"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7pPr>
            <a:lvl8pPr marL="3657600" marR="0" lvl="7"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8pPr>
            <a:lvl9pPr marL="4114800" marR="0" lvl="8"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9pPr>
          </a:lstStyle>
          <a:p>
            <a:pPr marL="342900" indent="-222250">
              <a:buFont typeface="Arial"/>
              <a:buNone/>
            </a:pPr>
            <a:r>
              <a:rPr lang="es-ES" b="1" dirty="0">
                <a:solidFill>
                  <a:schemeClr val="bg1"/>
                </a:solidFill>
              </a:rPr>
              <a:t>El Correo de Yuri</a:t>
            </a:r>
          </a:p>
          <a:p>
            <a:pPr marL="342900" indent="-222250">
              <a:buFont typeface="Arial"/>
              <a:buNone/>
            </a:pPr>
            <a:endParaRPr lang="es-ES" dirty="0"/>
          </a:p>
        </p:txBody>
      </p:sp>
      <p:sp>
        <p:nvSpPr>
          <p:cNvPr id="6" name="Google Shape;91;p14">
            <a:extLst>
              <a:ext uri="{FF2B5EF4-FFF2-40B4-BE49-F238E27FC236}">
                <a16:creationId xmlns:a16="http://schemas.microsoft.com/office/drawing/2014/main" id="{F5A19CFF-BDB2-A6F8-FA95-0E8A78EBF742}"/>
              </a:ext>
            </a:extLst>
          </p:cNvPr>
          <p:cNvSpPr txBox="1">
            <a:spLocks/>
          </p:cNvSpPr>
          <p:nvPr/>
        </p:nvSpPr>
        <p:spPr>
          <a:xfrm>
            <a:off x="395536" y="1056732"/>
            <a:ext cx="8229600" cy="77025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Arial"/>
              <a:buNone/>
              <a:defRPr sz="4400" b="0" i="0" u="none" strike="noStrike" cap="none">
                <a:solidFill>
                  <a:schemeClr val="dk1"/>
                </a:solidFill>
                <a:latin typeface="Arial"/>
                <a:ea typeface="Arial"/>
                <a:cs typeface="Arial"/>
                <a:sym typeface="Arial"/>
              </a:defRPr>
            </a:lvl1pPr>
            <a:lvl2pPr marL="0" marR="0" lvl="1"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0" marR="0" lvl="2"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0" marR="0" lvl="3"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0" marR="0" lvl="4"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0" marR="0" lvl="5"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0" marR="0" lvl="6"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0" marR="0" lvl="7"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0" marR="0" lvl="8"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r>
              <a:rPr lang="es-ES" dirty="0"/>
              <a:t>Conclusión</a:t>
            </a:r>
          </a:p>
        </p:txBody>
      </p:sp>
      <p:sp>
        <p:nvSpPr>
          <p:cNvPr id="7" name="CuadroTexto 6">
            <a:extLst>
              <a:ext uri="{FF2B5EF4-FFF2-40B4-BE49-F238E27FC236}">
                <a16:creationId xmlns:a16="http://schemas.microsoft.com/office/drawing/2014/main" id="{4B50D74A-0D80-2429-299C-0CB227CF39E1}"/>
              </a:ext>
            </a:extLst>
          </p:cNvPr>
          <p:cNvSpPr txBox="1"/>
          <p:nvPr/>
        </p:nvSpPr>
        <p:spPr>
          <a:xfrm>
            <a:off x="587022" y="2333122"/>
            <a:ext cx="8038114" cy="3077766"/>
          </a:xfrm>
          <a:prstGeom prst="rect">
            <a:avLst/>
          </a:prstGeom>
          <a:noFill/>
        </p:spPr>
        <p:txBody>
          <a:bodyPr wrap="square" rtlCol="0">
            <a:spAutoFit/>
          </a:bodyPr>
          <a:lstStyle/>
          <a:p>
            <a:r>
              <a:rPr lang="es-ES" sz="2000" dirty="0"/>
              <a:t>La aplicación desarrollada para la empresa "El correo de Yury" ofrece una solución integral para la gestión de la nómina y otros datos relevantes de los empleados. Utilizando tecnologías como Flask y MySQL, se ha creado un sistema que permite almacenar, gestionar y actualizar la información de los trabajadores de manera eficiente, segura y accesible según el rol del usuario en la organización. Esta herramienta no solo facilita la administración de RR.HH., sino que también mejora la experiencia del usuario, permitiendo un acceso y manejo de sus datos de forma intuitiva y segura.</a:t>
            </a:r>
            <a:endParaRPr lang="es-CL" sz="2000" dirty="0"/>
          </a:p>
          <a:p>
            <a:endParaRPr lang="es-CL" dirty="0"/>
          </a:p>
        </p:txBody>
      </p:sp>
    </p:spTree>
    <p:extLst>
      <p:ext uri="{BB962C8B-B14F-4D97-AF65-F5344CB8AC3E}">
        <p14:creationId xmlns:p14="http://schemas.microsoft.com/office/powerpoint/2010/main" val="233375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95536" y="1056732"/>
            <a:ext cx="8229600" cy="77025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dirty="0"/>
              <a:t>Problemática</a:t>
            </a:r>
            <a:endParaRPr dirty="0"/>
          </a:p>
        </p:txBody>
      </p:sp>
      <p:pic>
        <p:nvPicPr>
          <p:cNvPr id="92" name="Google Shape;92;p14"/>
          <p:cNvPicPr preferRelativeResize="0"/>
          <p:nvPr/>
        </p:nvPicPr>
        <p:blipFill>
          <a:blip r:embed="rId3">
            <a:alphaModFix/>
          </a:blip>
          <a:stretch>
            <a:fillRect/>
          </a:stretch>
        </p:blipFill>
        <p:spPr>
          <a:xfrm>
            <a:off x="-25078" y="721"/>
            <a:ext cx="9169078" cy="1216963"/>
          </a:xfrm>
          <a:prstGeom prst="rect">
            <a:avLst/>
          </a:prstGeom>
          <a:noFill/>
          <a:ln>
            <a:noFill/>
          </a:ln>
        </p:spPr>
      </p:pic>
      <p:sp>
        <p:nvSpPr>
          <p:cNvPr id="93" name="Google Shape;93;p14"/>
          <p:cNvSpPr txBox="1">
            <a:spLocks noGrp="1"/>
          </p:cNvSpPr>
          <p:nvPr>
            <p:ph type="body" idx="1"/>
          </p:nvPr>
        </p:nvSpPr>
        <p:spPr>
          <a:xfrm>
            <a:off x="2498410" y="86608"/>
            <a:ext cx="4023852" cy="884237"/>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342900" lvl="0" indent="-222250" algn="l" rtl="0">
              <a:spcBef>
                <a:spcPts val="640"/>
              </a:spcBef>
              <a:spcAft>
                <a:spcPts val="0"/>
              </a:spcAft>
              <a:buNone/>
            </a:pPr>
            <a:r>
              <a:rPr lang="es-ES" b="1" dirty="0">
                <a:solidFill>
                  <a:schemeClr val="bg1"/>
                </a:solidFill>
              </a:rPr>
              <a:t>El Correo de Yuri</a:t>
            </a:r>
          </a:p>
          <a:p>
            <a:pPr marL="342900" lvl="0" indent="-222250" algn="l" rtl="0">
              <a:spcBef>
                <a:spcPts val="640"/>
              </a:spcBef>
              <a:spcAft>
                <a:spcPts val="0"/>
              </a:spcAft>
              <a:buNone/>
            </a:pPr>
            <a:endParaRPr dirty="0"/>
          </a:p>
        </p:txBody>
      </p:sp>
      <p:sp>
        <p:nvSpPr>
          <p:cNvPr id="2" name="CuadroTexto 1">
            <a:extLst>
              <a:ext uri="{FF2B5EF4-FFF2-40B4-BE49-F238E27FC236}">
                <a16:creationId xmlns:a16="http://schemas.microsoft.com/office/drawing/2014/main" id="{394C095A-A7E7-860B-4D35-78CE86327899}"/>
              </a:ext>
            </a:extLst>
          </p:cNvPr>
          <p:cNvSpPr txBox="1"/>
          <p:nvPr/>
        </p:nvSpPr>
        <p:spPr>
          <a:xfrm>
            <a:off x="574483" y="2721114"/>
            <a:ext cx="7969956" cy="1754326"/>
          </a:xfrm>
          <a:prstGeom prst="rect">
            <a:avLst/>
          </a:prstGeom>
          <a:noFill/>
        </p:spPr>
        <p:txBody>
          <a:bodyPr wrap="square" rtlCol="0">
            <a:spAutoFit/>
          </a:bodyPr>
          <a:lstStyle/>
          <a:p>
            <a:r>
              <a:rPr lang="es-ES" sz="1800" dirty="0"/>
              <a:t>La empresa “El correo de Yury” ha identificado la necesidad de un sistema que les permita gestionar la información de sus empleados de manera más eficiente y segura que el uso de planillas Excel. En respuesta a esta necesidad, se ha desarrollado una aplicación utilizando Flask y MySQL para proporcionar funcionalidades clave que mejoren la administración de la nómina y otros datos relacionados con los empleados.</a:t>
            </a:r>
            <a:endParaRPr lang="es-CL"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3" name="Google Shape;113;p17"/>
          <p:cNvPicPr preferRelativeResize="0"/>
          <p:nvPr/>
        </p:nvPicPr>
        <p:blipFill>
          <a:blip r:embed="rId3">
            <a:alphaModFix/>
          </a:blip>
          <a:stretch>
            <a:fillRect/>
          </a:stretch>
        </p:blipFill>
        <p:spPr>
          <a:xfrm>
            <a:off x="-25078" y="0"/>
            <a:ext cx="9169078" cy="1216963"/>
          </a:xfrm>
          <a:prstGeom prst="rect">
            <a:avLst/>
          </a:prstGeom>
          <a:noFill/>
          <a:ln>
            <a:noFill/>
          </a:ln>
        </p:spPr>
      </p:pic>
      <p:sp>
        <p:nvSpPr>
          <p:cNvPr id="2" name="Google Shape;93;p14">
            <a:extLst>
              <a:ext uri="{FF2B5EF4-FFF2-40B4-BE49-F238E27FC236}">
                <a16:creationId xmlns:a16="http://schemas.microsoft.com/office/drawing/2014/main" id="{07517413-1465-537A-CE67-4A7CA745B8CF}"/>
              </a:ext>
            </a:extLst>
          </p:cNvPr>
          <p:cNvSpPr txBox="1">
            <a:spLocks noGrp="1"/>
          </p:cNvSpPr>
          <p:nvPr>
            <p:ph type="body" idx="1"/>
          </p:nvPr>
        </p:nvSpPr>
        <p:spPr>
          <a:xfrm>
            <a:off x="2498410" y="86607"/>
            <a:ext cx="4023852" cy="884237"/>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342900" lvl="0" indent="-222250" algn="l" rtl="0">
              <a:spcBef>
                <a:spcPts val="640"/>
              </a:spcBef>
              <a:spcAft>
                <a:spcPts val="0"/>
              </a:spcAft>
              <a:buNone/>
            </a:pPr>
            <a:r>
              <a:rPr lang="es-ES" b="1" dirty="0">
                <a:solidFill>
                  <a:schemeClr val="bg1"/>
                </a:solidFill>
              </a:rPr>
              <a:t>El Correo de Yuri</a:t>
            </a:r>
          </a:p>
          <a:p>
            <a:pPr marL="342900" lvl="0" indent="-222250" algn="l" rtl="0">
              <a:spcBef>
                <a:spcPts val="640"/>
              </a:spcBef>
              <a:spcAft>
                <a:spcPts val="0"/>
              </a:spcAft>
              <a:buNone/>
            </a:pPr>
            <a:endParaRPr dirty="0"/>
          </a:p>
        </p:txBody>
      </p:sp>
      <p:sp>
        <p:nvSpPr>
          <p:cNvPr id="6" name="Google Shape;91;p14">
            <a:extLst>
              <a:ext uri="{FF2B5EF4-FFF2-40B4-BE49-F238E27FC236}">
                <a16:creationId xmlns:a16="http://schemas.microsoft.com/office/drawing/2014/main" id="{8CC94978-953B-D943-2814-B0D2514ABD94}"/>
              </a:ext>
            </a:extLst>
          </p:cNvPr>
          <p:cNvSpPr txBox="1">
            <a:spLocks/>
          </p:cNvSpPr>
          <p:nvPr/>
        </p:nvSpPr>
        <p:spPr>
          <a:xfrm>
            <a:off x="395536" y="1216963"/>
            <a:ext cx="8229600" cy="77025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Arial"/>
              <a:buNone/>
              <a:defRPr sz="4400" b="0" i="0" u="none" strike="noStrike" cap="none">
                <a:solidFill>
                  <a:schemeClr val="dk1"/>
                </a:solidFill>
                <a:latin typeface="Arial"/>
                <a:ea typeface="Arial"/>
                <a:cs typeface="Arial"/>
                <a:sym typeface="Arial"/>
              </a:defRPr>
            </a:lvl1pPr>
            <a:lvl2pPr marL="0" marR="0" lvl="1"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0" marR="0" lvl="2"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0" marR="0" lvl="3"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0" marR="0" lvl="4"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0" marR="0" lvl="5"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0" marR="0" lvl="6"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0" marR="0" lvl="7"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0" marR="0" lvl="8"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r>
              <a:rPr lang="es-ES" dirty="0"/>
              <a:t>Implementación de Solución</a:t>
            </a:r>
          </a:p>
        </p:txBody>
      </p:sp>
      <p:sp>
        <p:nvSpPr>
          <p:cNvPr id="3" name="CuadroTexto 2">
            <a:extLst>
              <a:ext uri="{FF2B5EF4-FFF2-40B4-BE49-F238E27FC236}">
                <a16:creationId xmlns:a16="http://schemas.microsoft.com/office/drawing/2014/main" id="{091121AF-4F37-0735-3413-618387AB72DA}"/>
              </a:ext>
            </a:extLst>
          </p:cNvPr>
          <p:cNvSpPr txBox="1"/>
          <p:nvPr/>
        </p:nvSpPr>
        <p:spPr>
          <a:xfrm>
            <a:off x="203625" y="1940786"/>
            <a:ext cx="2494419" cy="369332"/>
          </a:xfrm>
          <a:prstGeom prst="rect">
            <a:avLst/>
          </a:prstGeom>
          <a:noFill/>
        </p:spPr>
        <p:txBody>
          <a:bodyPr wrap="square" rtlCol="0">
            <a:spAutoFit/>
          </a:bodyPr>
          <a:lstStyle/>
          <a:p>
            <a:r>
              <a:rPr lang="es-ES" sz="1800" dirty="0"/>
              <a:t>Recursos utilizados:</a:t>
            </a:r>
            <a:endParaRPr lang="es-CL" dirty="0"/>
          </a:p>
        </p:txBody>
      </p:sp>
      <p:pic>
        <p:nvPicPr>
          <p:cNvPr id="1030" name="Picture 6" descr="Flask Python web framework">
            <a:extLst>
              <a:ext uri="{FF2B5EF4-FFF2-40B4-BE49-F238E27FC236}">
                <a16:creationId xmlns:a16="http://schemas.microsoft.com/office/drawing/2014/main" id="{60D5629B-0613-D060-3EF8-2DBFB377F5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314" y="2209778"/>
            <a:ext cx="603885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ySQL Workbench vs. DBConvert - Migrate from SQL Server to MySQL. –  DBConvert">
            <a:extLst>
              <a:ext uri="{FF2B5EF4-FFF2-40B4-BE49-F238E27FC236}">
                <a16:creationId xmlns:a16="http://schemas.microsoft.com/office/drawing/2014/main" id="{84B0A335-ADF4-F9F2-5994-D416421438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2262" y="2245771"/>
            <a:ext cx="1761067" cy="176106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XAMPP Tutorial - javatpoint">
            <a:extLst>
              <a:ext uri="{FF2B5EF4-FFF2-40B4-BE49-F238E27FC236}">
                <a16:creationId xmlns:a16="http://schemas.microsoft.com/office/drawing/2014/main" id="{D39363A2-967C-BD09-1D4B-E7382237CF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625" y="4384454"/>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Visual Studio Code (@code) / X">
            <a:extLst>
              <a:ext uri="{FF2B5EF4-FFF2-40B4-BE49-F238E27FC236}">
                <a16:creationId xmlns:a16="http://schemas.microsoft.com/office/drawing/2014/main" id="{5C6D42B6-15FE-95F9-3C00-3943782765C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4580" y="4232054"/>
            <a:ext cx="2209800" cy="2209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ML - Wikipedia">
            <a:extLst>
              <a:ext uri="{FF2B5EF4-FFF2-40B4-BE49-F238E27FC236}">
                <a16:creationId xmlns:a16="http://schemas.microsoft.com/office/drawing/2014/main" id="{EE492772-29E9-BECF-CD17-FB79B331000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0336" y="4265392"/>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Javascript (JS)&quot; Icon - Download for free – Iconduck">
            <a:extLst>
              <a:ext uri="{FF2B5EF4-FFF2-40B4-BE49-F238E27FC236}">
                <a16:creationId xmlns:a16="http://schemas.microsoft.com/office/drawing/2014/main" id="{C3BC8E6E-4280-3CDF-9CDD-4A4D17C1D3F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74933" y="4555199"/>
            <a:ext cx="1563510" cy="15635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6" name="Google Shape;106;p16"/>
          <p:cNvPicPr preferRelativeResize="0"/>
          <p:nvPr/>
        </p:nvPicPr>
        <p:blipFill>
          <a:blip r:embed="rId3">
            <a:alphaModFix/>
          </a:blip>
          <a:stretch>
            <a:fillRect/>
          </a:stretch>
        </p:blipFill>
        <p:spPr>
          <a:xfrm>
            <a:off x="-25078" y="0"/>
            <a:ext cx="9169078" cy="1216963"/>
          </a:xfrm>
          <a:prstGeom prst="rect">
            <a:avLst/>
          </a:prstGeom>
          <a:noFill/>
          <a:ln>
            <a:noFill/>
          </a:ln>
        </p:spPr>
      </p:pic>
      <p:sp>
        <p:nvSpPr>
          <p:cNvPr id="2" name="Google Shape;93;p14">
            <a:extLst>
              <a:ext uri="{FF2B5EF4-FFF2-40B4-BE49-F238E27FC236}">
                <a16:creationId xmlns:a16="http://schemas.microsoft.com/office/drawing/2014/main" id="{33AAFC4C-7C54-F6C0-2277-8FA10F78261D}"/>
              </a:ext>
            </a:extLst>
          </p:cNvPr>
          <p:cNvSpPr txBox="1">
            <a:spLocks noGrp="1"/>
          </p:cNvSpPr>
          <p:nvPr>
            <p:ph type="body" idx="1"/>
          </p:nvPr>
        </p:nvSpPr>
        <p:spPr>
          <a:xfrm>
            <a:off x="2498410" y="86607"/>
            <a:ext cx="4023852" cy="884237"/>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342900" lvl="0" indent="-222250" algn="l" rtl="0">
              <a:spcBef>
                <a:spcPts val="640"/>
              </a:spcBef>
              <a:spcAft>
                <a:spcPts val="0"/>
              </a:spcAft>
              <a:buNone/>
            </a:pPr>
            <a:r>
              <a:rPr lang="es-ES" b="1" dirty="0">
                <a:solidFill>
                  <a:schemeClr val="bg1"/>
                </a:solidFill>
              </a:rPr>
              <a:t>El Correo de Yuri</a:t>
            </a:r>
          </a:p>
          <a:p>
            <a:pPr marL="342900" lvl="0" indent="-222250" algn="l" rtl="0">
              <a:spcBef>
                <a:spcPts val="640"/>
              </a:spcBef>
              <a:spcAft>
                <a:spcPts val="0"/>
              </a:spcAft>
              <a:buNone/>
            </a:pPr>
            <a:endParaRPr dirty="0"/>
          </a:p>
        </p:txBody>
      </p:sp>
      <p:sp>
        <p:nvSpPr>
          <p:cNvPr id="3" name="Google Shape;91;p14">
            <a:extLst>
              <a:ext uri="{FF2B5EF4-FFF2-40B4-BE49-F238E27FC236}">
                <a16:creationId xmlns:a16="http://schemas.microsoft.com/office/drawing/2014/main" id="{4BFD459C-D53E-9604-508B-082CD33EE87D}"/>
              </a:ext>
            </a:extLst>
          </p:cNvPr>
          <p:cNvSpPr txBox="1">
            <a:spLocks/>
          </p:cNvSpPr>
          <p:nvPr/>
        </p:nvSpPr>
        <p:spPr>
          <a:xfrm>
            <a:off x="395536" y="1056732"/>
            <a:ext cx="8229600" cy="77025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Arial"/>
              <a:buNone/>
              <a:defRPr sz="4400" b="0" i="0" u="none" strike="noStrike" cap="none">
                <a:solidFill>
                  <a:schemeClr val="dk1"/>
                </a:solidFill>
                <a:latin typeface="Arial"/>
                <a:ea typeface="Arial"/>
                <a:cs typeface="Arial"/>
                <a:sym typeface="Arial"/>
              </a:defRPr>
            </a:lvl1pPr>
            <a:lvl2pPr marL="0" marR="0" lvl="1"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0" marR="0" lvl="2"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0" marR="0" lvl="3"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0" marR="0" lvl="4"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0" marR="0" lvl="5"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0" marR="0" lvl="6"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0" marR="0" lvl="7"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0" marR="0" lvl="8"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r>
              <a:rPr lang="es-ES" dirty="0"/>
              <a:t>Objetivos del Sistema</a:t>
            </a:r>
          </a:p>
        </p:txBody>
      </p:sp>
      <p:sp>
        <p:nvSpPr>
          <p:cNvPr id="4" name="CuadroTexto 3">
            <a:extLst>
              <a:ext uri="{FF2B5EF4-FFF2-40B4-BE49-F238E27FC236}">
                <a16:creationId xmlns:a16="http://schemas.microsoft.com/office/drawing/2014/main" id="{D8A7A796-0203-E04B-8C2B-45C190182D81}"/>
              </a:ext>
            </a:extLst>
          </p:cNvPr>
          <p:cNvSpPr txBox="1"/>
          <p:nvPr/>
        </p:nvSpPr>
        <p:spPr>
          <a:xfrm>
            <a:off x="338667" y="1912874"/>
            <a:ext cx="8414592" cy="4739759"/>
          </a:xfrm>
          <a:prstGeom prst="rect">
            <a:avLst/>
          </a:prstGeom>
          <a:noFill/>
        </p:spPr>
        <p:txBody>
          <a:bodyPr wrap="square" rtlCol="0">
            <a:spAutoFit/>
          </a:bodyPr>
          <a:lstStyle/>
          <a:p>
            <a:r>
              <a:rPr lang="es-ES" sz="1600" dirty="0"/>
              <a:t>El sistema desarrollado tiene como objetivo principal almacenar y gestionar la información de los empleados, proporcionando las siguientes funcionalidades:</a:t>
            </a:r>
          </a:p>
          <a:p>
            <a:endParaRPr lang="es-ES" sz="1600" dirty="0"/>
          </a:p>
          <a:p>
            <a:pPr>
              <a:buFont typeface="+mj-lt"/>
              <a:buAutoNum type="arabicPeriod"/>
            </a:pPr>
            <a:r>
              <a:rPr lang="es-ES" sz="1600" b="1" dirty="0"/>
              <a:t>Listado de trabajadores con información clave.</a:t>
            </a:r>
          </a:p>
          <a:p>
            <a:pPr>
              <a:buFont typeface="+mj-lt"/>
              <a:buAutoNum type="arabicPeriod"/>
            </a:pPr>
            <a:endParaRPr lang="es-ES" sz="1600" b="1" dirty="0"/>
          </a:p>
          <a:p>
            <a:pPr>
              <a:buFont typeface="+mj-lt"/>
              <a:buAutoNum type="arabicPeriod"/>
            </a:pPr>
            <a:r>
              <a:rPr lang="es-ES" sz="1600" b="1" dirty="0"/>
              <a:t>Ficha de trabajadores con datos personales, laborales, contactos de emergencia y cargas familiares.</a:t>
            </a:r>
          </a:p>
          <a:p>
            <a:pPr>
              <a:buFont typeface="+mj-lt"/>
              <a:buAutoNum type="arabicPeriod"/>
            </a:pPr>
            <a:endParaRPr lang="es-ES" sz="1600" b="1" dirty="0"/>
          </a:p>
          <a:p>
            <a:pPr>
              <a:buFont typeface="+mj-lt"/>
              <a:buAutoNum type="arabicPeriod"/>
            </a:pPr>
            <a:r>
              <a:rPr lang="es-ES" sz="1600" b="1" dirty="0"/>
              <a:t>Acceso al sistema mediante usuario y contraseña, con opciones basadas en el perfil del usuario.</a:t>
            </a:r>
          </a:p>
          <a:p>
            <a:pPr>
              <a:buFont typeface="+mj-lt"/>
              <a:buAutoNum type="arabicPeriod"/>
            </a:pPr>
            <a:endParaRPr lang="es-ES" sz="1600" b="1" dirty="0"/>
          </a:p>
          <a:p>
            <a:pPr>
              <a:buFont typeface="+mj-lt"/>
              <a:buAutoNum type="arabicPeriod"/>
            </a:pPr>
            <a:r>
              <a:rPr lang="es-ES" sz="1600" b="1" dirty="0"/>
              <a:t>Listado de trabajadores filtrado por sexo, cargo, área y departamento.</a:t>
            </a:r>
          </a:p>
          <a:p>
            <a:pPr>
              <a:buFont typeface="+mj-lt"/>
              <a:buAutoNum type="arabicPeriod"/>
            </a:pPr>
            <a:endParaRPr lang="es-ES" sz="1600" b="1" dirty="0"/>
          </a:p>
          <a:p>
            <a:pPr>
              <a:buFont typeface="+mj-lt"/>
              <a:buAutoNum type="arabicPeriod"/>
            </a:pPr>
            <a:r>
              <a:rPr lang="es-ES" sz="1600" b="1" dirty="0"/>
              <a:t>Funcionalidades para que los trabajadores modifiquen sus datos personales, contactos de emergencia y cargas familiares.</a:t>
            </a:r>
          </a:p>
          <a:p>
            <a:pPr>
              <a:buFont typeface="+mj-lt"/>
              <a:buAutoNum type="arabicPeriod"/>
            </a:pPr>
            <a:endParaRPr lang="es-ES" sz="1600" b="1" dirty="0"/>
          </a:p>
          <a:p>
            <a:pPr>
              <a:buFont typeface="+mj-lt"/>
              <a:buAutoNum type="arabicPeriod"/>
            </a:pPr>
            <a:r>
              <a:rPr lang="es-ES" sz="1600" b="1" dirty="0"/>
              <a:t>Restricciones para que los trabajadores no puedan modificar su RUT ni datos laborales.</a:t>
            </a:r>
          </a:p>
          <a:p>
            <a:endParaRPr lang="es-CL"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6;p16">
            <a:extLst>
              <a:ext uri="{FF2B5EF4-FFF2-40B4-BE49-F238E27FC236}">
                <a16:creationId xmlns:a16="http://schemas.microsoft.com/office/drawing/2014/main" id="{D2B6C3AC-1E9A-CA04-C091-43B311102370}"/>
              </a:ext>
            </a:extLst>
          </p:cNvPr>
          <p:cNvPicPr preferRelativeResize="0"/>
          <p:nvPr/>
        </p:nvPicPr>
        <p:blipFill>
          <a:blip r:embed="rId2">
            <a:alphaModFix/>
          </a:blip>
          <a:stretch>
            <a:fillRect/>
          </a:stretch>
        </p:blipFill>
        <p:spPr>
          <a:xfrm>
            <a:off x="-25078" y="0"/>
            <a:ext cx="9169078" cy="1216963"/>
          </a:xfrm>
          <a:prstGeom prst="rect">
            <a:avLst/>
          </a:prstGeom>
          <a:noFill/>
          <a:ln>
            <a:noFill/>
          </a:ln>
        </p:spPr>
      </p:pic>
      <p:sp>
        <p:nvSpPr>
          <p:cNvPr id="5" name="Google Shape;93;p14">
            <a:extLst>
              <a:ext uri="{FF2B5EF4-FFF2-40B4-BE49-F238E27FC236}">
                <a16:creationId xmlns:a16="http://schemas.microsoft.com/office/drawing/2014/main" id="{3472FC4A-451F-19C8-623A-73C96C0B9380}"/>
              </a:ext>
            </a:extLst>
          </p:cNvPr>
          <p:cNvSpPr txBox="1">
            <a:spLocks/>
          </p:cNvSpPr>
          <p:nvPr/>
        </p:nvSpPr>
        <p:spPr>
          <a:xfrm>
            <a:off x="2498410" y="86607"/>
            <a:ext cx="4023852" cy="884237"/>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40"/>
              </a:spcBef>
              <a:spcAft>
                <a:spcPts val="0"/>
              </a:spcAft>
              <a:buClr>
                <a:schemeClr val="dk1"/>
              </a:buClr>
              <a:buSzPts val="1400"/>
              <a:buFont typeface="Arial"/>
              <a:buChar char="●"/>
              <a:defRPr sz="3200" b="0" i="0" u="none" strike="noStrike" cap="none">
                <a:solidFill>
                  <a:schemeClr val="dk1"/>
                </a:solidFill>
                <a:latin typeface="Arial"/>
                <a:ea typeface="Arial"/>
                <a:cs typeface="Arial"/>
                <a:sym typeface="Arial"/>
              </a:defRPr>
            </a:lvl1pPr>
            <a:lvl2pPr marL="914400" marR="0" lvl="1" indent="-317500" algn="l" rtl="0">
              <a:lnSpc>
                <a:spcPct val="100000"/>
              </a:lnSpc>
              <a:spcBef>
                <a:spcPts val="0"/>
              </a:spcBef>
              <a:spcAft>
                <a:spcPts val="0"/>
              </a:spcAft>
              <a:buClr>
                <a:schemeClr val="dk1"/>
              </a:buClr>
              <a:buSzPts val="1400"/>
              <a:buFont typeface="Arial"/>
              <a:buChar char="●"/>
              <a:defRPr sz="2800" b="0" i="0" u="none" strike="noStrike" cap="none">
                <a:solidFill>
                  <a:schemeClr val="dk1"/>
                </a:solidFill>
                <a:latin typeface="Arial"/>
                <a:ea typeface="Arial"/>
                <a:cs typeface="Arial"/>
                <a:sym typeface="Arial"/>
              </a:defRPr>
            </a:lvl2pPr>
            <a:lvl3pPr marL="1371600" marR="0" lvl="2" indent="-317500" algn="l" rtl="0">
              <a:lnSpc>
                <a:spcPct val="100000"/>
              </a:lnSpc>
              <a:spcBef>
                <a:spcPts val="0"/>
              </a:spcBef>
              <a:spcAft>
                <a:spcPts val="0"/>
              </a:spcAft>
              <a:buClr>
                <a:schemeClr val="dk1"/>
              </a:buClr>
              <a:buSzPts val="1400"/>
              <a:buFont typeface="Arial"/>
              <a:buChar char="●"/>
              <a:defRPr sz="24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4pPr>
            <a:lvl5pPr marL="2286000" marR="0" lvl="4"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5pPr>
            <a:lvl6pPr marL="2743200" marR="0" lvl="5"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6pPr>
            <a:lvl7pPr marL="3200400" marR="0" lvl="6"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7pPr>
            <a:lvl8pPr marL="3657600" marR="0" lvl="7"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8pPr>
            <a:lvl9pPr marL="4114800" marR="0" lvl="8"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9pPr>
          </a:lstStyle>
          <a:p>
            <a:pPr marL="342900" indent="-222250">
              <a:buFont typeface="Arial"/>
              <a:buNone/>
            </a:pPr>
            <a:r>
              <a:rPr lang="es-ES" b="1" dirty="0">
                <a:solidFill>
                  <a:schemeClr val="bg1"/>
                </a:solidFill>
              </a:rPr>
              <a:t>El Correo de Yuri</a:t>
            </a:r>
          </a:p>
          <a:p>
            <a:pPr marL="342900" indent="-222250">
              <a:buFont typeface="Arial"/>
              <a:buNone/>
            </a:pPr>
            <a:endParaRPr lang="es-ES" dirty="0"/>
          </a:p>
        </p:txBody>
      </p:sp>
      <p:sp>
        <p:nvSpPr>
          <p:cNvPr id="6" name="Google Shape;119;p18">
            <a:extLst>
              <a:ext uri="{FF2B5EF4-FFF2-40B4-BE49-F238E27FC236}">
                <a16:creationId xmlns:a16="http://schemas.microsoft.com/office/drawing/2014/main" id="{FC8C9D77-D7AF-C84F-DFC0-97D27094CC4B}"/>
              </a:ext>
            </a:extLst>
          </p:cNvPr>
          <p:cNvSpPr txBox="1">
            <a:spLocks noGrp="1"/>
          </p:cNvSpPr>
          <p:nvPr>
            <p:ph type="title"/>
          </p:nvPr>
        </p:nvSpPr>
        <p:spPr>
          <a:xfrm>
            <a:off x="395536" y="1057451"/>
            <a:ext cx="8229600" cy="88423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dirty="0"/>
              <a:t>Solución</a:t>
            </a:r>
            <a:endParaRPr dirty="0"/>
          </a:p>
        </p:txBody>
      </p:sp>
      <p:sp>
        <p:nvSpPr>
          <p:cNvPr id="7" name="CuadroTexto 6">
            <a:extLst>
              <a:ext uri="{FF2B5EF4-FFF2-40B4-BE49-F238E27FC236}">
                <a16:creationId xmlns:a16="http://schemas.microsoft.com/office/drawing/2014/main" id="{A51AC31B-9C64-FAA9-85D2-547160B7147F}"/>
              </a:ext>
            </a:extLst>
          </p:cNvPr>
          <p:cNvSpPr txBox="1"/>
          <p:nvPr/>
        </p:nvSpPr>
        <p:spPr>
          <a:xfrm>
            <a:off x="395536" y="2020711"/>
            <a:ext cx="7958242" cy="4185761"/>
          </a:xfrm>
          <a:prstGeom prst="rect">
            <a:avLst/>
          </a:prstGeom>
          <a:noFill/>
        </p:spPr>
        <p:txBody>
          <a:bodyPr wrap="square" rtlCol="0">
            <a:spAutoFit/>
          </a:bodyPr>
          <a:lstStyle/>
          <a:p>
            <a:r>
              <a:rPr lang="es-ES" b="1" dirty="0"/>
              <a:t>Mezcla de Programación BackEnd y FrontEnd</a:t>
            </a:r>
          </a:p>
          <a:p>
            <a:r>
              <a:rPr lang="es-ES" dirty="0"/>
              <a:t>Para cubrir las necesidades del empleador, se ha desarrollado una aplicación capaz de gestionar registros de funcionarios de manera efectiva. Esta aplicación cuenta con interfaces divididas en componentes que realizan operaciones CRUD (Crear, Leer, Actualizar, Eliminar) para almacenar, visualizar, modificar y eliminar registros.</a:t>
            </a:r>
          </a:p>
          <a:p>
            <a:r>
              <a:rPr lang="es-ES" b="1" dirty="0"/>
              <a:t>Uso de Flask y SQL WorkBench</a:t>
            </a:r>
          </a:p>
          <a:p>
            <a:r>
              <a:rPr lang="es-ES" b="1" dirty="0"/>
              <a:t>Flask</a:t>
            </a:r>
          </a:p>
          <a:p>
            <a:r>
              <a:rPr lang="es-ES" dirty="0"/>
              <a:t>Flask ha sido utilizado en este proyecto para manipular las interfaces HTML y ofrecer las funcionalidades requeridas.</a:t>
            </a:r>
          </a:p>
          <a:p>
            <a:r>
              <a:rPr lang="es-ES" b="1" dirty="0"/>
              <a:t>SQL WorkBench</a:t>
            </a:r>
          </a:p>
          <a:p>
            <a:r>
              <a:rPr lang="es-ES" dirty="0"/>
              <a:t>Los registros se almacenan en una base de datos SQL utilizando SQL WorkBench. La base de datos registra funcionarios con sus respectivos roles, cargos, áreas y demás información solicitada.</a:t>
            </a:r>
          </a:p>
          <a:p>
            <a:r>
              <a:rPr lang="es-ES" b="1" dirty="0"/>
              <a:t>Roles Definidos</a:t>
            </a:r>
          </a:p>
          <a:p>
            <a:r>
              <a:rPr lang="es-ES" dirty="0"/>
              <a:t>La aplicación tiene roles claramente definidos para asegurar que cada usuario tenga acceso solo a las funcionalidades que necesita:</a:t>
            </a:r>
          </a:p>
          <a:p>
            <a:pPr>
              <a:buFont typeface="Arial" panose="020B0604020202020204" pitchFamily="34" charset="0"/>
              <a:buChar char="•"/>
            </a:pPr>
            <a:r>
              <a:rPr lang="es-ES" b="1" dirty="0"/>
              <a:t>Funcionario/Trabajador:</a:t>
            </a:r>
            <a:r>
              <a:rPr lang="es-ES" dirty="0"/>
              <a:t> Acceso a funcionalidades básicas.</a:t>
            </a:r>
          </a:p>
          <a:p>
            <a:pPr>
              <a:buFont typeface="Arial" panose="020B0604020202020204" pitchFamily="34" charset="0"/>
              <a:buChar char="•"/>
            </a:pPr>
            <a:r>
              <a:rPr lang="es-ES" b="1" dirty="0"/>
              <a:t>FuncionarioRRHH:</a:t>
            </a:r>
            <a:r>
              <a:rPr lang="es-ES" dirty="0"/>
              <a:t> Acceso a funcionalidades relacionadas con recursos humanos.</a:t>
            </a:r>
          </a:p>
          <a:p>
            <a:pPr>
              <a:buFont typeface="Arial" panose="020B0604020202020204" pitchFamily="34" charset="0"/>
              <a:buChar char="•"/>
            </a:pPr>
            <a:r>
              <a:rPr lang="es-ES" b="1" dirty="0"/>
              <a:t>JefeRRHH:</a:t>
            </a:r>
            <a:r>
              <a:rPr lang="es-ES" dirty="0"/>
              <a:t> Acceso a todas las funcionalidades, incluyendo las administrativas.</a:t>
            </a:r>
          </a:p>
        </p:txBody>
      </p:sp>
    </p:spTree>
    <p:extLst>
      <p:ext uri="{BB962C8B-B14F-4D97-AF65-F5344CB8AC3E}">
        <p14:creationId xmlns:p14="http://schemas.microsoft.com/office/powerpoint/2010/main" val="3967141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395536" y="1057451"/>
            <a:ext cx="8229600" cy="88423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dirty="0"/>
              <a:t>Solución</a:t>
            </a:r>
            <a:endParaRPr dirty="0"/>
          </a:p>
        </p:txBody>
      </p:sp>
      <p:pic>
        <p:nvPicPr>
          <p:cNvPr id="120" name="Google Shape;120;p18"/>
          <p:cNvPicPr preferRelativeResize="0"/>
          <p:nvPr/>
        </p:nvPicPr>
        <p:blipFill>
          <a:blip r:embed="rId3">
            <a:alphaModFix/>
          </a:blip>
          <a:stretch>
            <a:fillRect/>
          </a:stretch>
        </p:blipFill>
        <p:spPr>
          <a:xfrm>
            <a:off x="-25078" y="0"/>
            <a:ext cx="9169078" cy="1216963"/>
          </a:xfrm>
          <a:prstGeom prst="rect">
            <a:avLst/>
          </a:prstGeom>
          <a:noFill/>
          <a:ln>
            <a:noFill/>
          </a:ln>
        </p:spPr>
      </p:pic>
      <p:sp>
        <p:nvSpPr>
          <p:cNvPr id="5" name="Google Shape;93;p14">
            <a:extLst>
              <a:ext uri="{FF2B5EF4-FFF2-40B4-BE49-F238E27FC236}">
                <a16:creationId xmlns:a16="http://schemas.microsoft.com/office/drawing/2014/main" id="{6925EF1E-BD9A-6052-E6AC-0FA6A4AEF92B}"/>
              </a:ext>
            </a:extLst>
          </p:cNvPr>
          <p:cNvSpPr txBox="1">
            <a:spLocks/>
          </p:cNvSpPr>
          <p:nvPr/>
        </p:nvSpPr>
        <p:spPr>
          <a:xfrm>
            <a:off x="2498410" y="86607"/>
            <a:ext cx="4023852" cy="884237"/>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40"/>
              </a:spcBef>
              <a:spcAft>
                <a:spcPts val="0"/>
              </a:spcAft>
              <a:buClr>
                <a:schemeClr val="dk1"/>
              </a:buClr>
              <a:buSzPts val="1400"/>
              <a:buFont typeface="Arial"/>
              <a:buChar char="●"/>
              <a:defRPr sz="3200" b="0" i="0" u="none" strike="noStrike" cap="none">
                <a:solidFill>
                  <a:schemeClr val="dk1"/>
                </a:solidFill>
                <a:latin typeface="Arial"/>
                <a:ea typeface="Arial"/>
                <a:cs typeface="Arial"/>
                <a:sym typeface="Arial"/>
              </a:defRPr>
            </a:lvl1pPr>
            <a:lvl2pPr marL="914400" marR="0" lvl="1" indent="-317500" algn="l" rtl="0">
              <a:lnSpc>
                <a:spcPct val="100000"/>
              </a:lnSpc>
              <a:spcBef>
                <a:spcPts val="0"/>
              </a:spcBef>
              <a:spcAft>
                <a:spcPts val="0"/>
              </a:spcAft>
              <a:buClr>
                <a:schemeClr val="dk1"/>
              </a:buClr>
              <a:buSzPts val="1400"/>
              <a:buFont typeface="Arial"/>
              <a:buChar char="●"/>
              <a:defRPr sz="2800" b="0" i="0" u="none" strike="noStrike" cap="none">
                <a:solidFill>
                  <a:schemeClr val="dk1"/>
                </a:solidFill>
                <a:latin typeface="Arial"/>
                <a:ea typeface="Arial"/>
                <a:cs typeface="Arial"/>
                <a:sym typeface="Arial"/>
              </a:defRPr>
            </a:lvl2pPr>
            <a:lvl3pPr marL="1371600" marR="0" lvl="2" indent="-317500" algn="l" rtl="0">
              <a:lnSpc>
                <a:spcPct val="100000"/>
              </a:lnSpc>
              <a:spcBef>
                <a:spcPts val="0"/>
              </a:spcBef>
              <a:spcAft>
                <a:spcPts val="0"/>
              </a:spcAft>
              <a:buClr>
                <a:schemeClr val="dk1"/>
              </a:buClr>
              <a:buSzPts val="1400"/>
              <a:buFont typeface="Arial"/>
              <a:buChar char="●"/>
              <a:defRPr sz="24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4pPr>
            <a:lvl5pPr marL="2286000" marR="0" lvl="4"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5pPr>
            <a:lvl6pPr marL="2743200" marR="0" lvl="5"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6pPr>
            <a:lvl7pPr marL="3200400" marR="0" lvl="6"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7pPr>
            <a:lvl8pPr marL="3657600" marR="0" lvl="7"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8pPr>
            <a:lvl9pPr marL="4114800" marR="0" lvl="8"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9pPr>
          </a:lstStyle>
          <a:p>
            <a:pPr marL="342900" indent="-222250">
              <a:buFont typeface="Arial"/>
              <a:buNone/>
            </a:pPr>
            <a:r>
              <a:rPr lang="es-ES" b="1" dirty="0">
                <a:solidFill>
                  <a:schemeClr val="bg1"/>
                </a:solidFill>
              </a:rPr>
              <a:t>El Correo de Yuri</a:t>
            </a:r>
          </a:p>
          <a:p>
            <a:pPr marL="342900" indent="-222250">
              <a:buFont typeface="Arial"/>
              <a:buNone/>
            </a:pPr>
            <a:endParaRPr lang="es-ES" dirty="0"/>
          </a:p>
        </p:txBody>
      </p:sp>
      <p:sp>
        <p:nvSpPr>
          <p:cNvPr id="6" name="CuadroTexto 5">
            <a:extLst>
              <a:ext uri="{FF2B5EF4-FFF2-40B4-BE49-F238E27FC236}">
                <a16:creationId xmlns:a16="http://schemas.microsoft.com/office/drawing/2014/main" id="{811375DD-5C76-4666-D654-59765454AB1B}"/>
              </a:ext>
            </a:extLst>
          </p:cNvPr>
          <p:cNvSpPr txBox="1"/>
          <p:nvPr/>
        </p:nvSpPr>
        <p:spPr>
          <a:xfrm>
            <a:off x="304800" y="1828800"/>
            <a:ext cx="8556978" cy="4955203"/>
          </a:xfrm>
          <a:prstGeom prst="rect">
            <a:avLst/>
          </a:prstGeom>
          <a:noFill/>
        </p:spPr>
        <p:txBody>
          <a:bodyPr wrap="square" rtlCol="0">
            <a:spAutoFit/>
          </a:bodyPr>
          <a:lstStyle/>
          <a:p>
            <a:r>
              <a:rPr lang="es-ES" sz="1800" dirty="0"/>
              <a:t>Se ha mezclado programación BackEnd y FrontEnd para realizar una aplicación capaz de cubrir las necesidades del empleador, esta aplicación es capaz de almacenar registros de funcionarios, teniendo interfaces divididas en componentes que realizan operaciones CRUD para almacenar, visualizar, modificar y eliminar registros de manera efectiva.</a:t>
            </a:r>
          </a:p>
          <a:p>
            <a:endParaRPr lang="es-ES" dirty="0"/>
          </a:p>
          <a:p>
            <a:r>
              <a:rPr lang="es-ES" sz="1800" dirty="0"/>
              <a:t>Flask ha sido usado en este proyecto para manipular las interfaces HTML y poder emplear las funcionalidades requeridas, los registros se almacenan en SQL usando SQL WorkBench para registrar funcionarios con sus respectivos roles, cargos, áreas y todo lo que se pidió almacenar, teniendo roles definidos de “Funcionario/Trabajador” – “FuncionarioRRHH” y “JefeRRHH” respectivamente, cada uno con sus funcionalidades previamente definidas. </a:t>
            </a:r>
          </a:p>
          <a:p>
            <a:endParaRPr lang="es-ES" sz="1800" dirty="0"/>
          </a:p>
          <a:p>
            <a:r>
              <a:rPr lang="es-ES" sz="1800" dirty="0"/>
              <a:t>Se ha intentado cubrir todas las funcionalidades uniendo BackEnd y FrontEnd, pero de cierta manera quizá se requiera optimizar u organizar con más precisión la aplicación para cumplir de óptimamente con las necesidades especificas de la empresa empleadora.</a:t>
            </a:r>
          </a:p>
          <a:p>
            <a:endParaRPr lang="es-C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7" name="Google Shape;127;p19"/>
          <p:cNvPicPr preferRelativeResize="0"/>
          <p:nvPr/>
        </p:nvPicPr>
        <p:blipFill>
          <a:blip r:embed="rId3">
            <a:alphaModFix/>
          </a:blip>
          <a:stretch>
            <a:fillRect/>
          </a:stretch>
        </p:blipFill>
        <p:spPr>
          <a:xfrm>
            <a:off x="-25078" y="0"/>
            <a:ext cx="9169078" cy="1216963"/>
          </a:xfrm>
          <a:prstGeom prst="rect">
            <a:avLst/>
          </a:prstGeom>
          <a:noFill/>
          <a:ln>
            <a:noFill/>
          </a:ln>
        </p:spPr>
      </p:pic>
      <p:sp>
        <p:nvSpPr>
          <p:cNvPr id="5" name="Google Shape;93;p14">
            <a:extLst>
              <a:ext uri="{FF2B5EF4-FFF2-40B4-BE49-F238E27FC236}">
                <a16:creationId xmlns:a16="http://schemas.microsoft.com/office/drawing/2014/main" id="{99E002D9-4754-08D5-16CF-0AC051EA10BF}"/>
              </a:ext>
            </a:extLst>
          </p:cNvPr>
          <p:cNvSpPr txBox="1">
            <a:spLocks/>
          </p:cNvSpPr>
          <p:nvPr/>
        </p:nvSpPr>
        <p:spPr>
          <a:xfrm>
            <a:off x="2498410" y="86607"/>
            <a:ext cx="4023852" cy="884237"/>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40"/>
              </a:spcBef>
              <a:spcAft>
                <a:spcPts val="0"/>
              </a:spcAft>
              <a:buClr>
                <a:schemeClr val="dk1"/>
              </a:buClr>
              <a:buSzPts val="1400"/>
              <a:buFont typeface="Arial"/>
              <a:buChar char="●"/>
              <a:defRPr sz="3200" b="0" i="0" u="none" strike="noStrike" cap="none">
                <a:solidFill>
                  <a:schemeClr val="dk1"/>
                </a:solidFill>
                <a:latin typeface="Arial"/>
                <a:ea typeface="Arial"/>
                <a:cs typeface="Arial"/>
                <a:sym typeface="Arial"/>
              </a:defRPr>
            </a:lvl1pPr>
            <a:lvl2pPr marL="914400" marR="0" lvl="1" indent="-317500" algn="l" rtl="0">
              <a:lnSpc>
                <a:spcPct val="100000"/>
              </a:lnSpc>
              <a:spcBef>
                <a:spcPts val="0"/>
              </a:spcBef>
              <a:spcAft>
                <a:spcPts val="0"/>
              </a:spcAft>
              <a:buClr>
                <a:schemeClr val="dk1"/>
              </a:buClr>
              <a:buSzPts val="1400"/>
              <a:buFont typeface="Arial"/>
              <a:buChar char="●"/>
              <a:defRPr sz="2800" b="0" i="0" u="none" strike="noStrike" cap="none">
                <a:solidFill>
                  <a:schemeClr val="dk1"/>
                </a:solidFill>
                <a:latin typeface="Arial"/>
                <a:ea typeface="Arial"/>
                <a:cs typeface="Arial"/>
                <a:sym typeface="Arial"/>
              </a:defRPr>
            </a:lvl2pPr>
            <a:lvl3pPr marL="1371600" marR="0" lvl="2" indent="-317500" algn="l" rtl="0">
              <a:lnSpc>
                <a:spcPct val="100000"/>
              </a:lnSpc>
              <a:spcBef>
                <a:spcPts val="0"/>
              </a:spcBef>
              <a:spcAft>
                <a:spcPts val="0"/>
              </a:spcAft>
              <a:buClr>
                <a:schemeClr val="dk1"/>
              </a:buClr>
              <a:buSzPts val="1400"/>
              <a:buFont typeface="Arial"/>
              <a:buChar char="●"/>
              <a:defRPr sz="24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4pPr>
            <a:lvl5pPr marL="2286000" marR="0" lvl="4"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5pPr>
            <a:lvl6pPr marL="2743200" marR="0" lvl="5"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6pPr>
            <a:lvl7pPr marL="3200400" marR="0" lvl="6"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7pPr>
            <a:lvl8pPr marL="3657600" marR="0" lvl="7"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8pPr>
            <a:lvl9pPr marL="4114800" marR="0" lvl="8"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9pPr>
          </a:lstStyle>
          <a:p>
            <a:pPr marL="342900" indent="-222250">
              <a:buFont typeface="Arial"/>
              <a:buNone/>
            </a:pPr>
            <a:r>
              <a:rPr lang="es-ES" b="1">
                <a:solidFill>
                  <a:schemeClr val="bg1"/>
                </a:solidFill>
              </a:rPr>
              <a:t>El Correo de Yuri</a:t>
            </a:r>
          </a:p>
          <a:p>
            <a:pPr marL="342900" indent="-222250">
              <a:buFont typeface="Arial"/>
              <a:buNone/>
            </a:pPr>
            <a:endParaRPr lang="es-ES" dirty="0"/>
          </a:p>
        </p:txBody>
      </p:sp>
      <p:sp>
        <p:nvSpPr>
          <p:cNvPr id="8" name="Google Shape;119;p18">
            <a:extLst>
              <a:ext uri="{FF2B5EF4-FFF2-40B4-BE49-F238E27FC236}">
                <a16:creationId xmlns:a16="http://schemas.microsoft.com/office/drawing/2014/main" id="{2FB0316C-163C-F5DE-F9B5-F4F2DCC278F7}"/>
              </a:ext>
            </a:extLst>
          </p:cNvPr>
          <p:cNvSpPr txBox="1">
            <a:spLocks/>
          </p:cNvSpPr>
          <p:nvPr/>
        </p:nvSpPr>
        <p:spPr>
          <a:xfrm>
            <a:off x="395536" y="1057451"/>
            <a:ext cx="8229600" cy="88423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Arial"/>
              <a:buNone/>
              <a:defRPr sz="4400" b="0" i="0" u="none" strike="noStrike" cap="none">
                <a:solidFill>
                  <a:schemeClr val="dk1"/>
                </a:solidFill>
                <a:latin typeface="Arial"/>
                <a:ea typeface="Arial"/>
                <a:cs typeface="Arial"/>
                <a:sym typeface="Arial"/>
              </a:defRPr>
            </a:lvl1pPr>
            <a:lvl2pPr marL="0" marR="0" lvl="1"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0" marR="0" lvl="2"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0" marR="0" lvl="3"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0" marR="0" lvl="4"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0" marR="0" lvl="5"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0" marR="0" lvl="6"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0" marR="0" lvl="7"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0" marR="0" lvl="8"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r>
              <a:rPr lang="es-ES"/>
              <a:t>Solución</a:t>
            </a:r>
            <a:endParaRPr lang="es-ES" dirty="0"/>
          </a:p>
        </p:txBody>
      </p:sp>
      <p:sp>
        <p:nvSpPr>
          <p:cNvPr id="9" name="CuadroTexto 8">
            <a:extLst>
              <a:ext uri="{FF2B5EF4-FFF2-40B4-BE49-F238E27FC236}">
                <a16:creationId xmlns:a16="http://schemas.microsoft.com/office/drawing/2014/main" id="{71801548-A4B1-CEA7-2AF2-223B19199116}"/>
              </a:ext>
            </a:extLst>
          </p:cNvPr>
          <p:cNvSpPr txBox="1"/>
          <p:nvPr/>
        </p:nvSpPr>
        <p:spPr>
          <a:xfrm>
            <a:off x="146756" y="1843629"/>
            <a:ext cx="8128425" cy="369332"/>
          </a:xfrm>
          <a:prstGeom prst="rect">
            <a:avLst/>
          </a:prstGeom>
          <a:noFill/>
        </p:spPr>
        <p:txBody>
          <a:bodyPr wrap="square" rtlCol="0">
            <a:spAutoFit/>
          </a:bodyPr>
          <a:lstStyle/>
          <a:p>
            <a:r>
              <a:rPr lang="es-ES" sz="1800" b="1" dirty="0"/>
              <a:t>Modelo de N-Capas para la creación de la aplicación:</a:t>
            </a:r>
            <a:endParaRPr lang="es-CL" sz="1800" b="1" dirty="0"/>
          </a:p>
        </p:txBody>
      </p:sp>
      <p:graphicFrame>
        <p:nvGraphicFramePr>
          <p:cNvPr id="10" name="Tabla 9">
            <a:extLst>
              <a:ext uri="{FF2B5EF4-FFF2-40B4-BE49-F238E27FC236}">
                <a16:creationId xmlns:a16="http://schemas.microsoft.com/office/drawing/2014/main" id="{7F0AE5C1-9474-4D92-E777-79DFAAC65CF4}"/>
              </a:ext>
            </a:extLst>
          </p:cNvPr>
          <p:cNvGraphicFramePr>
            <a:graphicFrameLocks noGrp="1"/>
          </p:cNvGraphicFramePr>
          <p:nvPr>
            <p:extLst>
              <p:ext uri="{D42A27DB-BD31-4B8C-83A1-F6EECF244321}">
                <p14:modId xmlns:p14="http://schemas.microsoft.com/office/powerpoint/2010/main" val="2503052939"/>
              </p:ext>
            </p:extLst>
          </p:nvPr>
        </p:nvGraphicFramePr>
        <p:xfrm>
          <a:off x="1117600" y="2382934"/>
          <a:ext cx="7157580" cy="2718665"/>
        </p:xfrm>
        <a:graphic>
          <a:graphicData uri="http://schemas.openxmlformats.org/drawingml/2006/table">
            <a:tbl>
              <a:tblPr firstRow="1" bandRow="1">
                <a:tableStyleId>{21E4AEA4-8DFA-4A89-87EB-49C32662AFE0}</a:tableStyleId>
              </a:tblPr>
              <a:tblGrid>
                <a:gridCol w="2385860">
                  <a:extLst>
                    <a:ext uri="{9D8B030D-6E8A-4147-A177-3AD203B41FA5}">
                      <a16:colId xmlns:a16="http://schemas.microsoft.com/office/drawing/2014/main" val="673528818"/>
                    </a:ext>
                  </a:extLst>
                </a:gridCol>
                <a:gridCol w="2385860">
                  <a:extLst>
                    <a:ext uri="{9D8B030D-6E8A-4147-A177-3AD203B41FA5}">
                      <a16:colId xmlns:a16="http://schemas.microsoft.com/office/drawing/2014/main" val="3908750856"/>
                    </a:ext>
                  </a:extLst>
                </a:gridCol>
                <a:gridCol w="2385860">
                  <a:extLst>
                    <a:ext uri="{9D8B030D-6E8A-4147-A177-3AD203B41FA5}">
                      <a16:colId xmlns:a16="http://schemas.microsoft.com/office/drawing/2014/main" val="3956125855"/>
                    </a:ext>
                  </a:extLst>
                </a:gridCol>
              </a:tblGrid>
              <a:tr h="540888">
                <a:tc>
                  <a:txBody>
                    <a:bodyPr/>
                    <a:lstStyle/>
                    <a:p>
                      <a:pPr algn="ctr"/>
                      <a:r>
                        <a:rPr lang="es-ES" dirty="0"/>
                        <a:t>Primera Capa</a:t>
                      </a:r>
                      <a:endParaRPr lang="es-CL" dirty="0"/>
                    </a:p>
                  </a:txBody>
                  <a:tcPr/>
                </a:tc>
                <a:tc>
                  <a:txBody>
                    <a:bodyPr/>
                    <a:lstStyle/>
                    <a:p>
                      <a:pPr algn="ctr"/>
                      <a:r>
                        <a:rPr lang="es-ES" dirty="0"/>
                        <a:t>Segunda Capa</a:t>
                      </a:r>
                      <a:endParaRPr lang="es-CL" dirty="0"/>
                    </a:p>
                  </a:txBody>
                  <a:tcPr/>
                </a:tc>
                <a:tc>
                  <a:txBody>
                    <a:bodyPr/>
                    <a:lstStyle/>
                    <a:p>
                      <a:pPr algn="ctr"/>
                      <a:r>
                        <a:rPr lang="es-ES" dirty="0"/>
                        <a:t>Tercera Capa</a:t>
                      </a:r>
                      <a:endParaRPr lang="es-CL" dirty="0"/>
                    </a:p>
                  </a:txBody>
                  <a:tcPr/>
                </a:tc>
                <a:extLst>
                  <a:ext uri="{0D108BD9-81ED-4DB2-BD59-A6C34878D82A}">
                    <a16:rowId xmlns:a16="http://schemas.microsoft.com/office/drawing/2014/main" val="174022089"/>
                  </a:ext>
                </a:extLst>
              </a:tr>
              <a:tr h="1126432">
                <a:tc>
                  <a:txBody>
                    <a:bodyPr/>
                    <a:lstStyle/>
                    <a:p>
                      <a:pPr algn="ctr"/>
                      <a:r>
                        <a:rPr lang="es-ES" dirty="0"/>
                        <a:t>Vista del Cliente</a:t>
                      </a:r>
                    </a:p>
                    <a:p>
                      <a:pPr algn="ctr"/>
                      <a:r>
                        <a:rPr lang="es-ES" dirty="0"/>
                        <a:t>Interfaces de Usuario (UI)</a:t>
                      </a:r>
                    </a:p>
                    <a:p>
                      <a:pPr algn="ctr"/>
                      <a:r>
                        <a:rPr lang="es-ES" dirty="0"/>
                        <a:t>(HTML)</a:t>
                      </a:r>
                      <a:endParaRPr lang="es-CL" dirty="0"/>
                    </a:p>
                  </a:txBody>
                  <a:tcPr/>
                </a:tc>
                <a:tc>
                  <a:txBody>
                    <a:bodyPr/>
                    <a:lstStyle/>
                    <a:p>
                      <a:pPr algn="ctr"/>
                      <a:r>
                        <a:rPr lang="es-ES" dirty="0"/>
                        <a:t>Procesamiento de información</a:t>
                      </a:r>
                    </a:p>
                    <a:p>
                      <a:pPr algn="ctr"/>
                      <a:r>
                        <a:rPr lang="es-ES" dirty="0"/>
                        <a:t>Servicio de aplicación</a:t>
                      </a:r>
                    </a:p>
                    <a:p>
                      <a:pPr algn="ctr"/>
                      <a:r>
                        <a:rPr lang="es-ES" dirty="0"/>
                        <a:t>(Python – Flask)</a:t>
                      </a:r>
                      <a:endParaRPr lang="es-CL" dirty="0"/>
                    </a:p>
                  </a:txBody>
                  <a:tcPr/>
                </a:tc>
                <a:tc>
                  <a:txBody>
                    <a:bodyPr/>
                    <a:lstStyle/>
                    <a:p>
                      <a:pPr algn="ctr"/>
                      <a:r>
                        <a:rPr lang="es-ES" dirty="0"/>
                        <a:t>Almacenamiento de datos</a:t>
                      </a:r>
                    </a:p>
                    <a:p>
                      <a:pPr algn="ctr"/>
                      <a:r>
                        <a:rPr lang="es-ES" dirty="0"/>
                        <a:t>Servicio de Base de Datos</a:t>
                      </a:r>
                    </a:p>
                    <a:p>
                      <a:pPr algn="ctr"/>
                      <a:r>
                        <a:rPr lang="es-ES" dirty="0"/>
                        <a:t>(SQL)</a:t>
                      </a:r>
                      <a:endParaRPr lang="es-CL" dirty="0"/>
                    </a:p>
                  </a:txBody>
                  <a:tcPr/>
                </a:tc>
                <a:extLst>
                  <a:ext uri="{0D108BD9-81ED-4DB2-BD59-A6C34878D82A}">
                    <a16:rowId xmlns:a16="http://schemas.microsoft.com/office/drawing/2014/main" val="962137809"/>
                  </a:ext>
                </a:extLst>
              </a:tr>
              <a:tr h="1051345">
                <a:tc>
                  <a:txBody>
                    <a:bodyPr/>
                    <a:lstStyle/>
                    <a:p>
                      <a:pPr algn="ctr"/>
                      <a:endParaRPr lang="es-CL" dirty="0"/>
                    </a:p>
                  </a:txBody>
                  <a:tcPr/>
                </a:tc>
                <a:tc>
                  <a:txBody>
                    <a:bodyPr/>
                    <a:lstStyle/>
                    <a:p>
                      <a:pPr algn="ctr"/>
                      <a:endParaRPr lang="es-CL" dirty="0"/>
                    </a:p>
                  </a:txBody>
                  <a:tcPr/>
                </a:tc>
                <a:tc>
                  <a:txBody>
                    <a:bodyPr/>
                    <a:lstStyle/>
                    <a:p>
                      <a:pPr algn="ctr"/>
                      <a:endParaRPr lang="es-CL" dirty="0"/>
                    </a:p>
                  </a:txBody>
                  <a:tcPr/>
                </a:tc>
                <a:extLst>
                  <a:ext uri="{0D108BD9-81ED-4DB2-BD59-A6C34878D82A}">
                    <a16:rowId xmlns:a16="http://schemas.microsoft.com/office/drawing/2014/main" val="190800614"/>
                  </a:ext>
                </a:extLst>
              </a:tr>
            </a:tbl>
          </a:graphicData>
        </a:graphic>
      </p:graphicFrame>
      <p:pic>
        <p:nvPicPr>
          <p:cNvPr id="12" name="Picture 6" descr="Flask Python web framework">
            <a:extLst>
              <a:ext uri="{FF2B5EF4-FFF2-40B4-BE49-F238E27FC236}">
                <a16:creationId xmlns:a16="http://schemas.microsoft.com/office/drawing/2014/main" id="{F255E28F-C5A9-3B56-F516-CB9D9C6E7A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7988" y="4162475"/>
            <a:ext cx="2305196" cy="75385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HTML - Wikipedia">
            <a:extLst>
              <a:ext uri="{FF2B5EF4-FFF2-40B4-BE49-F238E27FC236}">
                <a16:creationId xmlns:a16="http://schemas.microsoft.com/office/drawing/2014/main" id="{BEBEA5A6-F2ED-6674-7942-FC44BB6D62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2540" y="4162475"/>
            <a:ext cx="753852" cy="75385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Javascript (JS)&quot; Icon - Download for free – Iconduck">
            <a:extLst>
              <a:ext uri="{FF2B5EF4-FFF2-40B4-BE49-F238E27FC236}">
                <a16:creationId xmlns:a16="http://schemas.microsoft.com/office/drawing/2014/main" id="{A720AE4D-0310-6D63-8021-25BC350AEE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1332" y="4162475"/>
            <a:ext cx="753852" cy="75385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MySQL Workbench vs. DBConvert - Migrate from SQL Server to MySQL. –  DBConvert">
            <a:extLst>
              <a:ext uri="{FF2B5EF4-FFF2-40B4-BE49-F238E27FC236}">
                <a16:creationId xmlns:a16="http://schemas.microsoft.com/office/drawing/2014/main" id="{5EE3F12F-8BB2-0CF0-7650-EDEF61945E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5988" y="4162476"/>
            <a:ext cx="884237" cy="88423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XAMPP Tutorial - javatpoint">
            <a:extLst>
              <a:ext uri="{FF2B5EF4-FFF2-40B4-BE49-F238E27FC236}">
                <a16:creationId xmlns:a16="http://schemas.microsoft.com/office/drawing/2014/main" id="{9A60D554-18A0-86D9-7676-299C3F1120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98570" y="4162475"/>
            <a:ext cx="884238" cy="8842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Visual Studio Code (@code) / X">
            <a:extLst>
              <a:ext uri="{FF2B5EF4-FFF2-40B4-BE49-F238E27FC236}">
                <a16:creationId xmlns:a16="http://schemas.microsoft.com/office/drawing/2014/main" id="{2FD9DE5A-1543-A4B5-B0B0-A6D52B4B28B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58495" y="5101599"/>
            <a:ext cx="1064181" cy="1064181"/>
          </a:xfrm>
          <a:prstGeom prst="rect">
            <a:avLst/>
          </a:prstGeom>
          <a:noFill/>
          <a:extLst>
            <a:ext uri="{909E8E84-426E-40DD-AFC4-6F175D3DCCD1}">
              <a14:hiddenFill xmlns:a14="http://schemas.microsoft.com/office/drawing/2010/main">
                <a:solidFill>
                  <a:srgbClr val="FFFFFF"/>
                </a:solidFill>
              </a14:hiddenFill>
            </a:ext>
          </a:extLst>
        </p:spPr>
      </p:pic>
      <p:sp>
        <p:nvSpPr>
          <p:cNvPr id="18" name="CuadroTexto 17">
            <a:extLst>
              <a:ext uri="{FF2B5EF4-FFF2-40B4-BE49-F238E27FC236}">
                <a16:creationId xmlns:a16="http://schemas.microsoft.com/office/drawing/2014/main" id="{064BD655-B6DF-4FCD-CDF6-2071A4721D22}"/>
              </a:ext>
            </a:extLst>
          </p:cNvPr>
          <p:cNvSpPr txBox="1"/>
          <p:nvPr/>
        </p:nvSpPr>
        <p:spPr>
          <a:xfrm>
            <a:off x="2390293" y="6111093"/>
            <a:ext cx="4612194" cy="584775"/>
          </a:xfrm>
          <a:prstGeom prst="rect">
            <a:avLst/>
          </a:prstGeom>
          <a:noFill/>
        </p:spPr>
        <p:txBody>
          <a:bodyPr wrap="square" rtlCol="0">
            <a:spAutoFit/>
          </a:bodyPr>
          <a:lstStyle/>
          <a:p>
            <a:r>
              <a:rPr lang="es-ES" sz="1600" dirty="0"/>
              <a:t>Visual Studio Code (VSCode) actúa como un software de ensamblaje de las 3 capas utilizadas</a:t>
            </a:r>
            <a:endParaRPr lang="es-CL"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9" name="Google Shape;99;p15"/>
          <p:cNvPicPr preferRelativeResize="0"/>
          <p:nvPr/>
        </p:nvPicPr>
        <p:blipFill>
          <a:blip r:embed="rId3">
            <a:alphaModFix/>
          </a:blip>
          <a:stretch>
            <a:fillRect/>
          </a:stretch>
        </p:blipFill>
        <p:spPr>
          <a:xfrm>
            <a:off x="-25078" y="0"/>
            <a:ext cx="9169078" cy="1216963"/>
          </a:xfrm>
          <a:prstGeom prst="rect">
            <a:avLst/>
          </a:prstGeom>
          <a:noFill/>
          <a:ln>
            <a:noFill/>
          </a:ln>
        </p:spPr>
      </p:pic>
      <p:sp>
        <p:nvSpPr>
          <p:cNvPr id="2" name="Google Shape;93;p14">
            <a:extLst>
              <a:ext uri="{FF2B5EF4-FFF2-40B4-BE49-F238E27FC236}">
                <a16:creationId xmlns:a16="http://schemas.microsoft.com/office/drawing/2014/main" id="{002AC698-1EFA-D064-BD43-C9B0E2263EDA}"/>
              </a:ext>
            </a:extLst>
          </p:cNvPr>
          <p:cNvSpPr txBox="1">
            <a:spLocks/>
          </p:cNvSpPr>
          <p:nvPr/>
        </p:nvSpPr>
        <p:spPr>
          <a:xfrm>
            <a:off x="2498410" y="86608"/>
            <a:ext cx="4023852" cy="884237"/>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40"/>
              </a:spcBef>
              <a:spcAft>
                <a:spcPts val="0"/>
              </a:spcAft>
              <a:buClr>
                <a:schemeClr val="dk1"/>
              </a:buClr>
              <a:buSzPts val="1400"/>
              <a:buFont typeface="Arial"/>
              <a:buChar char="●"/>
              <a:defRPr sz="3200" b="0" i="0" u="none" strike="noStrike" cap="none">
                <a:solidFill>
                  <a:schemeClr val="dk1"/>
                </a:solidFill>
                <a:latin typeface="Arial"/>
                <a:ea typeface="Arial"/>
                <a:cs typeface="Arial"/>
                <a:sym typeface="Arial"/>
              </a:defRPr>
            </a:lvl1pPr>
            <a:lvl2pPr marL="914400" marR="0" lvl="1" indent="-317500" algn="l" rtl="0">
              <a:lnSpc>
                <a:spcPct val="100000"/>
              </a:lnSpc>
              <a:spcBef>
                <a:spcPts val="0"/>
              </a:spcBef>
              <a:spcAft>
                <a:spcPts val="0"/>
              </a:spcAft>
              <a:buClr>
                <a:schemeClr val="dk1"/>
              </a:buClr>
              <a:buSzPts val="1400"/>
              <a:buFont typeface="Arial"/>
              <a:buChar char="●"/>
              <a:defRPr sz="2800" b="0" i="0" u="none" strike="noStrike" cap="none">
                <a:solidFill>
                  <a:schemeClr val="dk1"/>
                </a:solidFill>
                <a:latin typeface="Arial"/>
                <a:ea typeface="Arial"/>
                <a:cs typeface="Arial"/>
                <a:sym typeface="Arial"/>
              </a:defRPr>
            </a:lvl2pPr>
            <a:lvl3pPr marL="1371600" marR="0" lvl="2" indent="-317500" algn="l" rtl="0">
              <a:lnSpc>
                <a:spcPct val="100000"/>
              </a:lnSpc>
              <a:spcBef>
                <a:spcPts val="0"/>
              </a:spcBef>
              <a:spcAft>
                <a:spcPts val="0"/>
              </a:spcAft>
              <a:buClr>
                <a:schemeClr val="dk1"/>
              </a:buClr>
              <a:buSzPts val="1400"/>
              <a:buFont typeface="Arial"/>
              <a:buChar char="●"/>
              <a:defRPr sz="24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4pPr>
            <a:lvl5pPr marL="2286000" marR="0" lvl="4"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5pPr>
            <a:lvl6pPr marL="2743200" marR="0" lvl="5"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6pPr>
            <a:lvl7pPr marL="3200400" marR="0" lvl="6"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7pPr>
            <a:lvl8pPr marL="3657600" marR="0" lvl="7"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8pPr>
            <a:lvl9pPr marL="4114800" marR="0" lvl="8"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9pPr>
          </a:lstStyle>
          <a:p>
            <a:pPr marL="342900" indent="-222250">
              <a:buFont typeface="Arial"/>
              <a:buNone/>
            </a:pPr>
            <a:r>
              <a:rPr lang="es-ES" b="1" dirty="0">
                <a:solidFill>
                  <a:schemeClr val="bg1"/>
                </a:solidFill>
              </a:rPr>
              <a:t>El Correo de Yuri</a:t>
            </a:r>
          </a:p>
          <a:p>
            <a:pPr marL="342900" indent="-222250">
              <a:buFont typeface="Arial"/>
              <a:buNone/>
            </a:pPr>
            <a:endParaRPr lang="es-ES" dirty="0"/>
          </a:p>
        </p:txBody>
      </p:sp>
      <p:sp>
        <p:nvSpPr>
          <p:cNvPr id="3" name="CuadroTexto 2">
            <a:extLst>
              <a:ext uri="{FF2B5EF4-FFF2-40B4-BE49-F238E27FC236}">
                <a16:creationId xmlns:a16="http://schemas.microsoft.com/office/drawing/2014/main" id="{F1E53741-43F3-415B-626B-AD4DFDD7B555}"/>
              </a:ext>
            </a:extLst>
          </p:cNvPr>
          <p:cNvSpPr txBox="1"/>
          <p:nvPr/>
        </p:nvSpPr>
        <p:spPr>
          <a:xfrm>
            <a:off x="395536" y="1862774"/>
            <a:ext cx="7969956" cy="3409075"/>
          </a:xfrm>
          <a:prstGeom prst="rect">
            <a:avLst/>
          </a:prstGeom>
          <a:noFill/>
        </p:spPr>
        <p:txBody>
          <a:bodyPr wrap="square" rtlCol="0">
            <a:spAutoFit/>
          </a:bodyPr>
          <a:lstStyle/>
          <a:p>
            <a:pPr marL="742950" lvl="1" indent="-285750" algn="just">
              <a:lnSpc>
                <a:spcPct val="107000"/>
              </a:lnSpc>
              <a:buFont typeface="+mj-lt"/>
              <a:buAutoNum type="arabicPeriod"/>
            </a:pPr>
            <a:r>
              <a:rPr lang="es-CL" dirty="0">
                <a:solidFill>
                  <a:srgbClr val="000000"/>
                </a:solidFill>
                <a:effectLst/>
                <a:latin typeface="+mj-lt"/>
                <a:ea typeface="Calibri" panose="020F0502020204030204" pitchFamily="34" charset="0"/>
                <a:cs typeface="Calibri" panose="020F0502020204030204" pitchFamily="34" charset="0"/>
              </a:rPr>
              <a:t>Listar los trabajadores que la empresa posee a través de una tabla resumen que incluya:</a:t>
            </a:r>
            <a:endParaRPr lang="es-CL" dirty="0">
              <a:effectLst/>
              <a:latin typeface="+mj-lt"/>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LcPeriod"/>
            </a:pPr>
            <a:endParaRPr lang="es-CL" dirty="0">
              <a:solidFill>
                <a:srgbClr val="000000"/>
              </a:solidFill>
              <a:effectLst/>
              <a:latin typeface="+mj-lt"/>
              <a:ea typeface="Calibri" panose="020F0502020204030204" pitchFamily="34" charset="0"/>
              <a:cs typeface="Calibri" panose="020F0502020204030204" pitchFamily="34" charset="0"/>
            </a:endParaRPr>
          </a:p>
          <a:p>
            <a:pPr marL="342900" lvl="0" indent="-342900" algn="just">
              <a:lnSpc>
                <a:spcPct val="107000"/>
              </a:lnSpc>
              <a:buFont typeface="+mj-lt"/>
              <a:buAutoNum type="alphaLcPeriod"/>
            </a:pPr>
            <a:r>
              <a:rPr lang="es-CL" dirty="0">
                <a:solidFill>
                  <a:srgbClr val="000000"/>
                </a:solidFill>
                <a:effectLst/>
                <a:latin typeface="+mj-lt"/>
                <a:ea typeface="Calibri" panose="020F0502020204030204" pitchFamily="34" charset="0"/>
                <a:cs typeface="Calibri" panose="020F0502020204030204" pitchFamily="34" charset="0"/>
              </a:rPr>
              <a:t>RUT del trabajador</a:t>
            </a:r>
          </a:p>
          <a:p>
            <a:pPr marL="342900" lvl="0" indent="-342900" algn="just">
              <a:lnSpc>
                <a:spcPct val="107000"/>
              </a:lnSpc>
              <a:buFont typeface="+mj-lt"/>
              <a:buAutoNum type="alphaLcPeriod"/>
            </a:pPr>
            <a:endParaRPr lang="es-CL" dirty="0">
              <a:effectLst/>
              <a:latin typeface="+mj-lt"/>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LcPeriod"/>
            </a:pPr>
            <a:endParaRPr lang="es-CL" dirty="0">
              <a:effectLst/>
              <a:latin typeface="+mj-lt"/>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LcPeriod"/>
            </a:pPr>
            <a:r>
              <a:rPr lang="es-CL" dirty="0">
                <a:solidFill>
                  <a:srgbClr val="000000"/>
                </a:solidFill>
                <a:effectLst/>
                <a:latin typeface="+mj-lt"/>
                <a:ea typeface="Calibri" panose="020F0502020204030204" pitchFamily="34" charset="0"/>
                <a:cs typeface="Calibri" panose="020F0502020204030204" pitchFamily="34" charset="0"/>
              </a:rPr>
              <a:t>Nombre de trabajador</a:t>
            </a:r>
          </a:p>
          <a:p>
            <a:pPr marL="342900" lvl="0" indent="-342900" algn="just">
              <a:lnSpc>
                <a:spcPct val="107000"/>
              </a:lnSpc>
              <a:buFont typeface="+mj-lt"/>
              <a:buAutoNum type="alphaLcPeriod"/>
            </a:pPr>
            <a:endParaRPr lang="es-CL" dirty="0">
              <a:solidFill>
                <a:srgbClr val="000000"/>
              </a:solidFill>
              <a:effectLst/>
              <a:latin typeface="+mj-lt"/>
              <a:ea typeface="Calibri" panose="020F0502020204030204" pitchFamily="34" charset="0"/>
              <a:cs typeface="Calibri" panose="020F0502020204030204" pitchFamily="34" charset="0"/>
            </a:endParaRPr>
          </a:p>
          <a:p>
            <a:pPr marL="342900" lvl="0" indent="-342900" algn="just">
              <a:lnSpc>
                <a:spcPct val="107000"/>
              </a:lnSpc>
              <a:buFont typeface="+mj-lt"/>
              <a:buAutoNum type="alphaLcPeriod"/>
            </a:pPr>
            <a:endParaRPr lang="es-CL" dirty="0">
              <a:effectLst/>
              <a:latin typeface="+mj-lt"/>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lphaLcPeriod"/>
            </a:pPr>
            <a:r>
              <a:rPr lang="es-CL" dirty="0">
                <a:solidFill>
                  <a:srgbClr val="000000"/>
                </a:solidFill>
                <a:effectLst/>
                <a:latin typeface="+mj-lt"/>
                <a:ea typeface="Calibri" panose="020F0502020204030204" pitchFamily="34" charset="0"/>
                <a:cs typeface="Calibri" panose="020F0502020204030204" pitchFamily="34" charset="0"/>
              </a:rPr>
              <a:t>Sexo de trabajador</a:t>
            </a:r>
          </a:p>
          <a:p>
            <a:pPr marL="342900" lvl="0" indent="-342900" algn="just">
              <a:lnSpc>
                <a:spcPct val="107000"/>
              </a:lnSpc>
              <a:spcAft>
                <a:spcPts val="800"/>
              </a:spcAft>
              <a:buFont typeface="+mj-lt"/>
              <a:buAutoNum type="alphaLcPeriod"/>
            </a:pPr>
            <a:endParaRPr lang="es-CL" dirty="0">
              <a:solidFill>
                <a:srgbClr val="000000"/>
              </a:solidFill>
              <a:effectLst/>
              <a:latin typeface="+mj-lt"/>
              <a:ea typeface="Calibri" panose="020F0502020204030204" pitchFamily="34" charset="0"/>
              <a:cs typeface="Calibri" panose="020F0502020204030204" pitchFamily="34" charset="0"/>
            </a:endParaRPr>
          </a:p>
          <a:p>
            <a:pPr marL="342900" indent="-342900" algn="just">
              <a:lnSpc>
                <a:spcPct val="107000"/>
              </a:lnSpc>
              <a:spcAft>
                <a:spcPts val="800"/>
              </a:spcAft>
              <a:buFont typeface="+mj-lt"/>
              <a:buAutoNum type="alphaLcPeriod"/>
            </a:pPr>
            <a:r>
              <a:rPr lang="es-CL" dirty="0">
                <a:solidFill>
                  <a:srgbClr val="000000"/>
                </a:solidFill>
                <a:effectLst/>
                <a:latin typeface="+mj-lt"/>
                <a:ea typeface="Calibri" panose="020F0502020204030204" pitchFamily="34" charset="0"/>
              </a:rPr>
              <a:t>Cargo del trabajador</a:t>
            </a:r>
            <a:endParaRPr lang="es-CL" dirty="0">
              <a:latin typeface="+mj-lt"/>
            </a:endParaRPr>
          </a:p>
          <a:p>
            <a:pPr marL="342900" lvl="0" indent="-342900" algn="just">
              <a:lnSpc>
                <a:spcPct val="107000"/>
              </a:lnSpc>
              <a:spcAft>
                <a:spcPts val="800"/>
              </a:spcAft>
              <a:buFont typeface="+mj-lt"/>
              <a:buAutoNum type="alphaLcPeriod"/>
            </a:pPr>
            <a:endParaRPr lang="es-CL"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spcAft>
                <a:spcPts val="800"/>
              </a:spcAft>
              <a:buFont typeface="+mj-lt"/>
              <a:buAutoNum type="alphaLcPeriod"/>
            </a:pP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Google Shape;91;p14">
            <a:extLst>
              <a:ext uri="{FF2B5EF4-FFF2-40B4-BE49-F238E27FC236}">
                <a16:creationId xmlns:a16="http://schemas.microsoft.com/office/drawing/2014/main" id="{F82DDA0C-6741-BB5B-9DFE-BDFE303E8D18}"/>
              </a:ext>
            </a:extLst>
          </p:cNvPr>
          <p:cNvSpPr txBox="1">
            <a:spLocks/>
          </p:cNvSpPr>
          <p:nvPr/>
        </p:nvSpPr>
        <p:spPr>
          <a:xfrm>
            <a:off x="395536" y="1056732"/>
            <a:ext cx="8229600" cy="77025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Arial"/>
              <a:buNone/>
              <a:defRPr sz="4400" b="0" i="0" u="none" strike="noStrike" cap="none">
                <a:solidFill>
                  <a:schemeClr val="dk1"/>
                </a:solidFill>
                <a:latin typeface="Arial"/>
                <a:ea typeface="Arial"/>
                <a:cs typeface="Arial"/>
                <a:sym typeface="Arial"/>
              </a:defRPr>
            </a:lvl1pPr>
            <a:lvl2pPr marL="0" marR="0" lvl="1"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0" marR="0" lvl="2"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0" marR="0" lvl="3"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0" marR="0" lvl="4"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0" marR="0" lvl="5"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0" marR="0" lvl="6"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0" marR="0" lvl="7"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0" marR="0" lvl="8"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r>
              <a:rPr lang="es-ES" dirty="0"/>
              <a:t>Funcionalidades</a:t>
            </a:r>
          </a:p>
        </p:txBody>
      </p:sp>
      <p:pic>
        <p:nvPicPr>
          <p:cNvPr id="7" name="Imagen 6">
            <a:extLst>
              <a:ext uri="{FF2B5EF4-FFF2-40B4-BE49-F238E27FC236}">
                <a16:creationId xmlns:a16="http://schemas.microsoft.com/office/drawing/2014/main" id="{0AABF8C1-8EB1-B5DC-27A6-E1D8E3DEE8C3}"/>
              </a:ext>
            </a:extLst>
          </p:cNvPr>
          <p:cNvPicPr>
            <a:picLocks noChangeAspect="1"/>
          </p:cNvPicPr>
          <p:nvPr/>
        </p:nvPicPr>
        <p:blipFill>
          <a:blip r:embed="rId4"/>
          <a:stretch>
            <a:fillRect/>
          </a:stretch>
        </p:blipFill>
        <p:spPr>
          <a:xfrm>
            <a:off x="2599411" y="2322903"/>
            <a:ext cx="6149053" cy="2520876"/>
          </a:xfrm>
          <a:prstGeom prst="rect">
            <a:avLst/>
          </a:prstGeom>
        </p:spPr>
      </p:pic>
      <p:sp>
        <p:nvSpPr>
          <p:cNvPr id="8" name="CuadroTexto 7">
            <a:extLst>
              <a:ext uri="{FF2B5EF4-FFF2-40B4-BE49-F238E27FC236}">
                <a16:creationId xmlns:a16="http://schemas.microsoft.com/office/drawing/2014/main" id="{266B59E2-7E6A-91D9-31F5-310C7F7A9281}"/>
              </a:ext>
            </a:extLst>
          </p:cNvPr>
          <p:cNvSpPr txBox="1"/>
          <p:nvPr/>
        </p:nvSpPr>
        <p:spPr>
          <a:xfrm>
            <a:off x="444661" y="5303908"/>
            <a:ext cx="8229600" cy="1200329"/>
          </a:xfrm>
          <a:prstGeom prst="rect">
            <a:avLst/>
          </a:prstGeom>
          <a:noFill/>
        </p:spPr>
        <p:txBody>
          <a:bodyPr wrap="square" rtlCol="0">
            <a:spAutoFit/>
          </a:bodyPr>
          <a:lstStyle/>
          <a:p>
            <a:r>
              <a:rPr lang="es-ES" sz="1800" dirty="0"/>
              <a:t>Se han implementado diversas consultas a tablas relacionadas para lograr las vistas deseadas, tomando en cuenta las funcionalidades requeridas, tratando de llegar el punto más optimo de lo deseado. Adaptando las consultas a las respectivas interfaces graficas.</a:t>
            </a:r>
            <a:endParaRPr lang="es-CL"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4" name="Google Shape;134;p20"/>
          <p:cNvPicPr preferRelativeResize="0"/>
          <p:nvPr/>
        </p:nvPicPr>
        <p:blipFill>
          <a:blip r:embed="rId3">
            <a:alphaModFix/>
          </a:blip>
          <a:stretch>
            <a:fillRect/>
          </a:stretch>
        </p:blipFill>
        <p:spPr>
          <a:xfrm>
            <a:off x="-25078" y="0"/>
            <a:ext cx="9169078" cy="1216963"/>
          </a:xfrm>
          <a:prstGeom prst="rect">
            <a:avLst/>
          </a:prstGeom>
          <a:noFill/>
          <a:ln>
            <a:noFill/>
          </a:ln>
        </p:spPr>
      </p:pic>
      <p:sp>
        <p:nvSpPr>
          <p:cNvPr id="5" name="Google Shape;93;p14">
            <a:extLst>
              <a:ext uri="{FF2B5EF4-FFF2-40B4-BE49-F238E27FC236}">
                <a16:creationId xmlns:a16="http://schemas.microsoft.com/office/drawing/2014/main" id="{76D44DB7-215B-F45F-CA58-867BC4848DB5}"/>
              </a:ext>
            </a:extLst>
          </p:cNvPr>
          <p:cNvSpPr txBox="1">
            <a:spLocks/>
          </p:cNvSpPr>
          <p:nvPr/>
        </p:nvSpPr>
        <p:spPr>
          <a:xfrm>
            <a:off x="2498410" y="86607"/>
            <a:ext cx="4023852" cy="884237"/>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40"/>
              </a:spcBef>
              <a:spcAft>
                <a:spcPts val="0"/>
              </a:spcAft>
              <a:buClr>
                <a:schemeClr val="dk1"/>
              </a:buClr>
              <a:buSzPts val="1400"/>
              <a:buFont typeface="Arial"/>
              <a:buChar char="●"/>
              <a:defRPr sz="3200" b="0" i="0" u="none" strike="noStrike" cap="none">
                <a:solidFill>
                  <a:schemeClr val="dk1"/>
                </a:solidFill>
                <a:latin typeface="Arial"/>
                <a:ea typeface="Arial"/>
                <a:cs typeface="Arial"/>
                <a:sym typeface="Arial"/>
              </a:defRPr>
            </a:lvl1pPr>
            <a:lvl2pPr marL="914400" marR="0" lvl="1" indent="-317500" algn="l" rtl="0">
              <a:lnSpc>
                <a:spcPct val="100000"/>
              </a:lnSpc>
              <a:spcBef>
                <a:spcPts val="0"/>
              </a:spcBef>
              <a:spcAft>
                <a:spcPts val="0"/>
              </a:spcAft>
              <a:buClr>
                <a:schemeClr val="dk1"/>
              </a:buClr>
              <a:buSzPts val="1400"/>
              <a:buFont typeface="Arial"/>
              <a:buChar char="●"/>
              <a:defRPr sz="2800" b="0" i="0" u="none" strike="noStrike" cap="none">
                <a:solidFill>
                  <a:schemeClr val="dk1"/>
                </a:solidFill>
                <a:latin typeface="Arial"/>
                <a:ea typeface="Arial"/>
                <a:cs typeface="Arial"/>
                <a:sym typeface="Arial"/>
              </a:defRPr>
            </a:lvl2pPr>
            <a:lvl3pPr marL="1371600" marR="0" lvl="2" indent="-317500" algn="l" rtl="0">
              <a:lnSpc>
                <a:spcPct val="100000"/>
              </a:lnSpc>
              <a:spcBef>
                <a:spcPts val="0"/>
              </a:spcBef>
              <a:spcAft>
                <a:spcPts val="0"/>
              </a:spcAft>
              <a:buClr>
                <a:schemeClr val="dk1"/>
              </a:buClr>
              <a:buSzPts val="1400"/>
              <a:buFont typeface="Arial"/>
              <a:buChar char="●"/>
              <a:defRPr sz="24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4pPr>
            <a:lvl5pPr marL="2286000" marR="0" lvl="4"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5pPr>
            <a:lvl6pPr marL="2743200" marR="0" lvl="5"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6pPr>
            <a:lvl7pPr marL="3200400" marR="0" lvl="6"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7pPr>
            <a:lvl8pPr marL="3657600" marR="0" lvl="7"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8pPr>
            <a:lvl9pPr marL="4114800" marR="0" lvl="8"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9pPr>
          </a:lstStyle>
          <a:p>
            <a:pPr marL="342900" indent="-222250">
              <a:buFont typeface="Arial"/>
              <a:buNone/>
            </a:pPr>
            <a:r>
              <a:rPr lang="es-ES" b="1">
                <a:solidFill>
                  <a:schemeClr val="bg1"/>
                </a:solidFill>
              </a:rPr>
              <a:t>El Correo de Yuri</a:t>
            </a:r>
          </a:p>
          <a:p>
            <a:pPr marL="342900" indent="-222250">
              <a:buFont typeface="Arial"/>
              <a:buNone/>
            </a:pPr>
            <a:endParaRPr lang="es-ES" dirty="0"/>
          </a:p>
        </p:txBody>
      </p:sp>
      <p:sp>
        <p:nvSpPr>
          <p:cNvPr id="6" name="Google Shape;91;p14">
            <a:extLst>
              <a:ext uri="{FF2B5EF4-FFF2-40B4-BE49-F238E27FC236}">
                <a16:creationId xmlns:a16="http://schemas.microsoft.com/office/drawing/2014/main" id="{57B59043-9465-74A8-A1BC-868B785CE000}"/>
              </a:ext>
            </a:extLst>
          </p:cNvPr>
          <p:cNvSpPr txBox="1">
            <a:spLocks/>
          </p:cNvSpPr>
          <p:nvPr/>
        </p:nvSpPr>
        <p:spPr>
          <a:xfrm>
            <a:off x="395536" y="1056732"/>
            <a:ext cx="8229600" cy="77025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Arial"/>
              <a:buNone/>
              <a:defRPr sz="4400" b="0" i="0" u="none" strike="noStrike" cap="none">
                <a:solidFill>
                  <a:schemeClr val="dk1"/>
                </a:solidFill>
                <a:latin typeface="Arial"/>
                <a:ea typeface="Arial"/>
                <a:cs typeface="Arial"/>
                <a:sym typeface="Arial"/>
              </a:defRPr>
            </a:lvl1pPr>
            <a:lvl2pPr marL="0" marR="0" lvl="1"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0" marR="0" lvl="2"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0" marR="0" lvl="3"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0" marR="0" lvl="4"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0" marR="0" lvl="5"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0" marR="0" lvl="6"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0" marR="0" lvl="7"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0" marR="0" lvl="8" indent="-889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r>
              <a:rPr lang="es-ES" dirty="0"/>
              <a:t>Funcionalidades</a:t>
            </a:r>
          </a:p>
        </p:txBody>
      </p:sp>
      <p:sp>
        <p:nvSpPr>
          <p:cNvPr id="9" name="CuadroTexto 8">
            <a:extLst>
              <a:ext uri="{FF2B5EF4-FFF2-40B4-BE49-F238E27FC236}">
                <a16:creationId xmlns:a16="http://schemas.microsoft.com/office/drawing/2014/main" id="{13EAC5C9-AF8B-8C70-7235-6BBFE93C2EBF}"/>
              </a:ext>
            </a:extLst>
          </p:cNvPr>
          <p:cNvSpPr txBox="1"/>
          <p:nvPr/>
        </p:nvSpPr>
        <p:spPr>
          <a:xfrm>
            <a:off x="316089" y="1715911"/>
            <a:ext cx="8309047" cy="4362733"/>
          </a:xfrm>
          <a:prstGeom prst="rect">
            <a:avLst/>
          </a:prstGeom>
          <a:noFill/>
        </p:spPr>
        <p:txBody>
          <a:bodyPr wrap="square" rtlCol="0">
            <a:spAutoFit/>
          </a:bodyPr>
          <a:lstStyle/>
          <a:p>
            <a:pPr marL="742950" lvl="1" indent="-285750" algn="just">
              <a:lnSpc>
                <a:spcPct val="107000"/>
              </a:lnSpc>
              <a:buFont typeface="+mj-lt"/>
              <a:buAutoNum type="arabicPeriod"/>
            </a:pPr>
            <a:r>
              <a:rPr lang="es-CL" sz="1200" dirty="0">
                <a:solidFill>
                  <a:srgbClr val="000000"/>
                </a:solidFill>
                <a:effectLst/>
                <a:latin typeface="+mn-lt"/>
                <a:ea typeface="Calibri" panose="020F0502020204030204" pitchFamily="34" charset="0"/>
                <a:cs typeface="Calibri" panose="020F0502020204030204" pitchFamily="34" charset="0"/>
              </a:rPr>
              <a:t>La ficha de los trabajadores será llenada por el personal de RR.HH. de la empresa, para esto se requiere de un formulario que permita ingresar:</a:t>
            </a:r>
            <a:endParaRPr lang="es-CL" sz="1100" dirty="0">
              <a:effectLst/>
              <a:latin typeface="+mn-lt"/>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LcPeriod"/>
            </a:pPr>
            <a:r>
              <a:rPr lang="es-CL" sz="1200" dirty="0">
                <a:solidFill>
                  <a:srgbClr val="000000"/>
                </a:solidFill>
                <a:effectLst/>
                <a:latin typeface="+mn-lt"/>
                <a:ea typeface="Calibri" panose="020F0502020204030204" pitchFamily="34" charset="0"/>
                <a:cs typeface="Calibri" panose="020F0502020204030204" pitchFamily="34" charset="0"/>
              </a:rPr>
              <a:t>Datos personales del trabajador, tales como:</a:t>
            </a:r>
            <a:endParaRPr lang="es-CL" sz="1100" dirty="0">
              <a:effectLst/>
              <a:latin typeface="+mn-lt"/>
              <a:ea typeface="Calibri" panose="020F0502020204030204" pitchFamily="34" charset="0"/>
              <a:cs typeface="Times New Roman" panose="02020603050405020304" pitchFamily="18" charset="0"/>
            </a:endParaRPr>
          </a:p>
          <a:p>
            <a:pPr marL="342900" lvl="0" indent="-342900" algn="just">
              <a:lnSpc>
                <a:spcPct val="107000"/>
              </a:lnSpc>
              <a:buFont typeface="+mj-lt"/>
              <a:buAutoNum type="romanLcPeriod"/>
            </a:pPr>
            <a:r>
              <a:rPr lang="es-CL" sz="1200" dirty="0">
                <a:solidFill>
                  <a:srgbClr val="000000"/>
                </a:solidFill>
                <a:effectLst/>
                <a:latin typeface="+mn-lt"/>
                <a:ea typeface="Calibri" panose="020F0502020204030204" pitchFamily="34" charset="0"/>
                <a:cs typeface="Calibri" panose="020F0502020204030204" pitchFamily="34" charset="0"/>
              </a:rPr>
              <a:t>Nombre completo.</a:t>
            </a:r>
            <a:endParaRPr lang="es-CL" sz="1100" dirty="0">
              <a:effectLst/>
              <a:latin typeface="+mn-lt"/>
              <a:ea typeface="Calibri" panose="020F0502020204030204" pitchFamily="34" charset="0"/>
              <a:cs typeface="Times New Roman" panose="02020603050405020304" pitchFamily="18" charset="0"/>
            </a:endParaRPr>
          </a:p>
          <a:p>
            <a:pPr marL="342900" lvl="0" indent="-342900" algn="just">
              <a:lnSpc>
                <a:spcPct val="107000"/>
              </a:lnSpc>
              <a:buFont typeface="+mj-lt"/>
              <a:buAutoNum type="romanLcPeriod"/>
            </a:pPr>
            <a:r>
              <a:rPr lang="es-CL" sz="1200" dirty="0">
                <a:solidFill>
                  <a:srgbClr val="000000"/>
                </a:solidFill>
                <a:effectLst/>
                <a:latin typeface="+mn-lt"/>
                <a:ea typeface="Calibri" panose="020F0502020204030204" pitchFamily="34" charset="0"/>
                <a:cs typeface="Calibri" panose="020F0502020204030204" pitchFamily="34" charset="0"/>
              </a:rPr>
              <a:t>RUT.</a:t>
            </a:r>
            <a:endParaRPr lang="es-CL" sz="1100" dirty="0">
              <a:effectLst/>
              <a:latin typeface="+mn-lt"/>
              <a:ea typeface="Calibri" panose="020F0502020204030204" pitchFamily="34" charset="0"/>
              <a:cs typeface="Times New Roman" panose="02020603050405020304" pitchFamily="18" charset="0"/>
            </a:endParaRPr>
          </a:p>
          <a:p>
            <a:pPr marL="342900" lvl="0" indent="-342900" algn="just">
              <a:lnSpc>
                <a:spcPct val="107000"/>
              </a:lnSpc>
              <a:buFont typeface="+mj-lt"/>
              <a:buAutoNum type="romanLcPeriod"/>
            </a:pPr>
            <a:r>
              <a:rPr lang="es-CL" sz="1200" dirty="0">
                <a:solidFill>
                  <a:srgbClr val="000000"/>
                </a:solidFill>
                <a:effectLst/>
                <a:latin typeface="+mn-lt"/>
                <a:ea typeface="Calibri" panose="020F0502020204030204" pitchFamily="34" charset="0"/>
                <a:cs typeface="Calibri" panose="020F0502020204030204" pitchFamily="34" charset="0"/>
              </a:rPr>
              <a:t>Sexo.</a:t>
            </a:r>
            <a:endParaRPr lang="es-CL" sz="1100" dirty="0">
              <a:effectLst/>
              <a:latin typeface="+mn-lt"/>
              <a:ea typeface="Calibri" panose="020F0502020204030204" pitchFamily="34" charset="0"/>
              <a:cs typeface="Times New Roman" panose="02020603050405020304" pitchFamily="18" charset="0"/>
            </a:endParaRPr>
          </a:p>
          <a:p>
            <a:pPr marL="342900" lvl="0" indent="-342900" algn="just">
              <a:lnSpc>
                <a:spcPct val="107000"/>
              </a:lnSpc>
              <a:buFont typeface="+mj-lt"/>
              <a:buAutoNum type="romanLcPeriod"/>
            </a:pPr>
            <a:r>
              <a:rPr lang="es-CL" sz="1200" dirty="0">
                <a:solidFill>
                  <a:srgbClr val="000000"/>
                </a:solidFill>
                <a:effectLst/>
                <a:latin typeface="+mn-lt"/>
                <a:ea typeface="Calibri" panose="020F0502020204030204" pitchFamily="34" charset="0"/>
                <a:cs typeface="Calibri" panose="020F0502020204030204" pitchFamily="34" charset="0"/>
              </a:rPr>
              <a:t>Dirección y teléfono.</a:t>
            </a:r>
            <a:endParaRPr lang="es-CL" sz="1100" dirty="0">
              <a:effectLst/>
              <a:latin typeface="+mn-lt"/>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LcPeriod"/>
            </a:pPr>
            <a:r>
              <a:rPr lang="es-CL" sz="1200" dirty="0">
                <a:solidFill>
                  <a:srgbClr val="000000"/>
                </a:solidFill>
                <a:effectLst/>
                <a:latin typeface="+mn-lt"/>
                <a:ea typeface="Calibri" panose="020F0502020204030204" pitchFamily="34" charset="0"/>
                <a:cs typeface="Calibri" panose="020F0502020204030204" pitchFamily="34" charset="0"/>
              </a:rPr>
              <a:t>Datos laborales, tales como:</a:t>
            </a:r>
            <a:endParaRPr lang="es-CL" sz="1100" dirty="0">
              <a:effectLst/>
              <a:latin typeface="+mn-lt"/>
              <a:ea typeface="Calibri" panose="020F0502020204030204" pitchFamily="34" charset="0"/>
              <a:cs typeface="Times New Roman" panose="02020603050405020304" pitchFamily="18" charset="0"/>
            </a:endParaRPr>
          </a:p>
          <a:p>
            <a:pPr marL="342900" lvl="0" indent="-342900" algn="just">
              <a:lnSpc>
                <a:spcPct val="107000"/>
              </a:lnSpc>
              <a:buFont typeface="+mj-lt"/>
              <a:buAutoNum type="romanLcPeriod"/>
            </a:pPr>
            <a:r>
              <a:rPr lang="es-CL" sz="1200" dirty="0">
                <a:solidFill>
                  <a:srgbClr val="000000"/>
                </a:solidFill>
                <a:effectLst/>
                <a:latin typeface="+mn-lt"/>
                <a:ea typeface="Calibri" panose="020F0502020204030204" pitchFamily="34" charset="0"/>
                <a:cs typeface="Calibri" panose="020F0502020204030204" pitchFamily="34" charset="0"/>
              </a:rPr>
              <a:t>Cargo.</a:t>
            </a:r>
            <a:endParaRPr lang="es-CL" sz="1100" dirty="0">
              <a:effectLst/>
              <a:latin typeface="+mn-lt"/>
              <a:ea typeface="Calibri" panose="020F0502020204030204" pitchFamily="34" charset="0"/>
              <a:cs typeface="Times New Roman" panose="02020603050405020304" pitchFamily="18" charset="0"/>
            </a:endParaRPr>
          </a:p>
          <a:p>
            <a:pPr marL="342900" lvl="0" indent="-342900" algn="just">
              <a:lnSpc>
                <a:spcPct val="107000"/>
              </a:lnSpc>
              <a:buFont typeface="+mj-lt"/>
              <a:buAutoNum type="romanLcPeriod"/>
            </a:pPr>
            <a:r>
              <a:rPr lang="es-CL" sz="1200" dirty="0">
                <a:solidFill>
                  <a:srgbClr val="000000"/>
                </a:solidFill>
                <a:effectLst/>
                <a:latin typeface="+mn-lt"/>
                <a:ea typeface="Calibri" panose="020F0502020204030204" pitchFamily="34" charset="0"/>
                <a:cs typeface="Calibri" panose="020F0502020204030204" pitchFamily="34" charset="0"/>
              </a:rPr>
              <a:t>Fecha de ingreso a la compañía.</a:t>
            </a:r>
            <a:endParaRPr lang="es-CL" sz="1100" dirty="0">
              <a:effectLst/>
              <a:latin typeface="+mn-lt"/>
              <a:ea typeface="Calibri" panose="020F0502020204030204" pitchFamily="34" charset="0"/>
              <a:cs typeface="Times New Roman" panose="02020603050405020304" pitchFamily="18" charset="0"/>
            </a:endParaRPr>
          </a:p>
          <a:p>
            <a:pPr marL="342900" lvl="0" indent="-342900" algn="just">
              <a:lnSpc>
                <a:spcPct val="107000"/>
              </a:lnSpc>
              <a:buFont typeface="+mj-lt"/>
              <a:buAutoNum type="romanLcPeriod"/>
            </a:pPr>
            <a:r>
              <a:rPr lang="es-CL" sz="1200" dirty="0">
                <a:solidFill>
                  <a:srgbClr val="000000"/>
                </a:solidFill>
                <a:effectLst/>
                <a:latin typeface="+mn-lt"/>
                <a:ea typeface="Calibri" panose="020F0502020204030204" pitchFamily="34" charset="0"/>
                <a:cs typeface="Calibri" panose="020F0502020204030204" pitchFamily="34" charset="0"/>
              </a:rPr>
              <a:t>Área y departamento a la cual pertenece.</a:t>
            </a:r>
            <a:endParaRPr lang="es-CL" sz="1100" dirty="0">
              <a:effectLst/>
              <a:latin typeface="+mn-lt"/>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LcPeriod"/>
            </a:pPr>
            <a:r>
              <a:rPr lang="es-CL" sz="1200" dirty="0">
                <a:solidFill>
                  <a:srgbClr val="000000"/>
                </a:solidFill>
                <a:effectLst/>
                <a:latin typeface="+mn-lt"/>
                <a:ea typeface="Calibri" panose="020F0502020204030204" pitchFamily="34" charset="0"/>
                <a:cs typeface="Calibri" panose="020F0502020204030204" pitchFamily="34" charset="0"/>
              </a:rPr>
              <a:t>Contactos de emergencia, tales como:</a:t>
            </a:r>
            <a:endParaRPr lang="es-CL" sz="1100" dirty="0">
              <a:effectLst/>
              <a:latin typeface="+mn-lt"/>
              <a:ea typeface="Calibri" panose="020F0502020204030204" pitchFamily="34" charset="0"/>
              <a:cs typeface="Times New Roman" panose="02020603050405020304" pitchFamily="18" charset="0"/>
            </a:endParaRPr>
          </a:p>
          <a:p>
            <a:pPr marL="342900" lvl="0" indent="-342900" algn="just">
              <a:lnSpc>
                <a:spcPct val="107000"/>
              </a:lnSpc>
              <a:buFont typeface="+mj-lt"/>
              <a:buAutoNum type="romanLcPeriod"/>
            </a:pPr>
            <a:r>
              <a:rPr lang="es-CL" sz="1200" dirty="0">
                <a:solidFill>
                  <a:srgbClr val="000000"/>
                </a:solidFill>
                <a:effectLst/>
                <a:latin typeface="+mn-lt"/>
                <a:ea typeface="Calibri" panose="020F0502020204030204" pitchFamily="34" charset="0"/>
                <a:cs typeface="Calibri" panose="020F0502020204030204" pitchFamily="34" charset="0"/>
              </a:rPr>
              <a:t>Nombre de persona a quien contactar en caso de emergencia.</a:t>
            </a:r>
            <a:endParaRPr lang="es-CL" sz="1100" dirty="0">
              <a:effectLst/>
              <a:latin typeface="+mn-lt"/>
              <a:ea typeface="Calibri" panose="020F0502020204030204" pitchFamily="34" charset="0"/>
              <a:cs typeface="Times New Roman" panose="02020603050405020304" pitchFamily="18" charset="0"/>
            </a:endParaRPr>
          </a:p>
          <a:p>
            <a:pPr marL="342900" lvl="0" indent="-342900" algn="just">
              <a:lnSpc>
                <a:spcPct val="107000"/>
              </a:lnSpc>
              <a:buFont typeface="+mj-lt"/>
              <a:buAutoNum type="romanLcPeriod"/>
            </a:pPr>
            <a:r>
              <a:rPr lang="es-CL" sz="1200" dirty="0">
                <a:solidFill>
                  <a:srgbClr val="000000"/>
                </a:solidFill>
                <a:effectLst/>
                <a:latin typeface="+mn-lt"/>
                <a:ea typeface="Calibri" panose="020F0502020204030204" pitchFamily="34" charset="0"/>
                <a:cs typeface="Calibri" panose="020F0502020204030204" pitchFamily="34" charset="0"/>
              </a:rPr>
              <a:t>Relación con el trabajador.</a:t>
            </a:r>
            <a:endParaRPr lang="es-CL" sz="1100" dirty="0">
              <a:effectLst/>
              <a:latin typeface="+mn-lt"/>
              <a:ea typeface="Calibri" panose="020F0502020204030204" pitchFamily="34" charset="0"/>
              <a:cs typeface="Times New Roman" panose="02020603050405020304" pitchFamily="18" charset="0"/>
            </a:endParaRPr>
          </a:p>
          <a:p>
            <a:pPr marL="342900" lvl="0" indent="-342900" algn="just">
              <a:lnSpc>
                <a:spcPct val="107000"/>
              </a:lnSpc>
              <a:buFont typeface="+mj-lt"/>
              <a:buAutoNum type="romanLcPeriod"/>
            </a:pPr>
            <a:r>
              <a:rPr lang="es-CL" sz="1200" dirty="0">
                <a:solidFill>
                  <a:srgbClr val="000000"/>
                </a:solidFill>
                <a:effectLst/>
                <a:latin typeface="+mn-lt"/>
                <a:ea typeface="Calibri" panose="020F0502020204030204" pitchFamily="34" charset="0"/>
                <a:cs typeface="Calibri" panose="020F0502020204030204" pitchFamily="34" charset="0"/>
              </a:rPr>
              <a:t>Número de teléfono del contacto.</a:t>
            </a:r>
            <a:endParaRPr lang="es-CL" sz="1100" dirty="0">
              <a:effectLst/>
              <a:latin typeface="+mn-lt"/>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LcPeriod"/>
            </a:pPr>
            <a:r>
              <a:rPr lang="es-CL" sz="1200" dirty="0">
                <a:solidFill>
                  <a:srgbClr val="000000"/>
                </a:solidFill>
                <a:effectLst/>
                <a:latin typeface="+mn-lt"/>
                <a:ea typeface="Calibri" panose="020F0502020204030204" pitchFamily="34" charset="0"/>
                <a:cs typeface="Calibri" panose="020F0502020204030204" pitchFamily="34" charset="0"/>
              </a:rPr>
              <a:t>Cargas familiares, tales como:</a:t>
            </a:r>
            <a:endParaRPr lang="es-CL" sz="1100" dirty="0">
              <a:effectLst/>
              <a:latin typeface="+mn-lt"/>
              <a:ea typeface="Calibri" panose="020F0502020204030204" pitchFamily="34" charset="0"/>
              <a:cs typeface="Times New Roman" panose="02020603050405020304" pitchFamily="18" charset="0"/>
            </a:endParaRPr>
          </a:p>
          <a:p>
            <a:pPr marL="342900" lvl="0" indent="-342900" algn="just">
              <a:lnSpc>
                <a:spcPct val="107000"/>
              </a:lnSpc>
              <a:buFont typeface="+mj-lt"/>
              <a:buAutoNum type="romanLcPeriod"/>
            </a:pPr>
            <a:r>
              <a:rPr lang="es-CL" sz="1200" dirty="0">
                <a:solidFill>
                  <a:srgbClr val="000000"/>
                </a:solidFill>
                <a:effectLst/>
                <a:latin typeface="+mn-lt"/>
                <a:ea typeface="Calibri" panose="020F0502020204030204" pitchFamily="34" charset="0"/>
                <a:cs typeface="Calibri" panose="020F0502020204030204" pitchFamily="34" charset="0"/>
              </a:rPr>
              <a:t>Nombre de la carga familiar.</a:t>
            </a:r>
            <a:endParaRPr lang="es-CL" sz="1100" dirty="0">
              <a:effectLst/>
              <a:latin typeface="+mn-lt"/>
              <a:ea typeface="Calibri" panose="020F0502020204030204" pitchFamily="34" charset="0"/>
              <a:cs typeface="Times New Roman" panose="02020603050405020304" pitchFamily="18" charset="0"/>
            </a:endParaRPr>
          </a:p>
          <a:p>
            <a:pPr marL="342900" lvl="0" indent="-342900" algn="just">
              <a:lnSpc>
                <a:spcPct val="107000"/>
              </a:lnSpc>
              <a:buFont typeface="+mj-lt"/>
              <a:buAutoNum type="romanLcPeriod"/>
            </a:pPr>
            <a:r>
              <a:rPr lang="es-CL" sz="1200" dirty="0">
                <a:solidFill>
                  <a:srgbClr val="000000"/>
                </a:solidFill>
                <a:effectLst/>
                <a:latin typeface="+mn-lt"/>
                <a:ea typeface="Calibri" panose="020F0502020204030204" pitchFamily="34" charset="0"/>
                <a:cs typeface="Calibri" panose="020F0502020204030204" pitchFamily="34" charset="0"/>
              </a:rPr>
              <a:t>Parentesco.</a:t>
            </a:r>
            <a:endParaRPr lang="es-CL" sz="1100" dirty="0">
              <a:effectLst/>
              <a:latin typeface="+mn-lt"/>
              <a:ea typeface="Calibri" panose="020F0502020204030204" pitchFamily="34" charset="0"/>
              <a:cs typeface="Times New Roman" panose="02020603050405020304" pitchFamily="18" charset="0"/>
            </a:endParaRPr>
          </a:p>
          <a:p>
            <a:pPr marL="342900" lvl="0" indent="-342900" algn="just">
              <a:lnSpc>
                <a:spcPct val="107000"/>
              </a:lnSpc>
              <a:buFont typeface="+mj-lt"/>
              <a:buAutoNum type="romanLcPeriod"/>
            </a:pPr>
            <a:r>
              <a:rPr lang="es-CL" sz="1200" dirty="0">
                <a:solidFill>
                  <a:srgbClr val="000000"/>
                </a:solidFill>
                <a:effectLst/>
                <a:latin typeface="+mn-lt"/>
                <a:ea typeface="Calibri" panose="020F0502020204030204" pitchFamily="34" charset="0"/>
                <a:cs typeface="Calibri" panose="020F0502020204030204" pitchFamily="34" charset="0"/>
              </a:rPr>
              <a:t>Sexo.</a:t>
            </a:r>
            <a:endParaRPr lang="es-CL" sz="1100" dirty="0">
              <a:effectLst/>
              <a:latin typeface="+mn-lt"/>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romanLcPeriod"/>
            </a:pPr>
            <a:r>
              <a:rPr lang="es-CL" sz="1200" dirty="0">
                <a:solidFill>
                  <a:srgbClr val="000000"/>
                </a:solidFill>
                <a:effectLst/>
                <a:latin typeface="+mn-lt"/>
                <a:ea typeface="Calibri" panose="020F0502020204030204" pitchFamily="34" charset="0"/>
                <a:cs typeface="Calibri" panose="020F0502020204030204" pitchFamily="34" charset="0"/>
              </a:rPr>
              <a:t>RUT.</a:t>
            </a:r>
            <a:endParaRPr lang="es-CL" sz="1100" dirty="0">
              <a:effectLst/>
              <a:latin typeface="+mn-lt"/>
              <a:ea typeface="Calibri" panose="020F0502020204030204" pitchFamily="34" charset="0"/>
              <a:cs typeface="Times New Roman" panose="02020603050405020304" pitchFamily="18" charset="0"/>
            </a:endParaRPr>
          </a:p>
          <a:p>
            <a:endParaRPr lang="es-CL" dirty="0"/>
          </a:p>
        </p:txBody>
      </p:sp>
      <p:sp>
        <p:nvSpPr>
          <p:cNvPr id="12" name="CuadroTexto 11">
            <a:extLst>
              <a:ext uri="{FF2B5EF4-FFF2-40B4-BE49-F238E27FC236}">
                <a16:creationId xmlns:a16="http://schemas.microsoft.com/office/drawing/2014/main" id="{3A5EE39D-CF51-58AA-5047-95EB395B4019}"/>
              </a:ext>
            </a:extLst>
          </p:cNvPr>
          <p:cNvSpPr txBox="1"/>
          <p:nvPr/>
        </p:nvSpPr>
        <p:spPr>
          <a:xfrm>
            <a:off x="395536" y="5915378"/>
            <a:ext cx="8432375" cy="646331"/>
          </a:xfrm>
          <a:prstGeom prst="rect">
            <a:avLst/>
          </a:prstGeom>
          <a:noFill/>
        </p:spPr>
        <p:txBody>
          <a:bodyPr wrap="square" rtlCol="0">
            <a:spAutoFit/>
          </a:bodyPr>
          <a:lstStyle/>
          <a:p>
            <a:r>
              <a:rPr lang="es-ES" sz="1800" dirty="0"/>
              <a:t>Se ha generado formularios para la migración de datos de la planilla EXCEL o inserción de nuevos funcionarios de la empresa.</a:t>
            </a:r>
            <a:endParaRPr lang="es-CL" sz="1800" dirty="0"/>
          </a:p>
        </p:txBody>
      </p:sp>
      <p:pic>
        <p:nvPicPr>
          <p:cNvPr id="14" name="Imagen 13">
            <a:extLst>
              <a:ext uri="{FF2B5EF4-FFF2-40B4-BE49-F238E27FC236}">
                <a16:creationId xmlns:a16="http://schemas.microsoft.com/office/drawing/2014/main" id="{AEA38E5C-7A72-02EB-52E2-C6B1CCE8E940}"/>
              </a:ext>
            </a:extLst>
          </p:cNvPr>
          <p:cNvPicPr>
            <a:picLocks noChangeAspect="1"/>
          </p:cNvPicPr>
          <p:nvPr/>
        </p:nvPicPr>
        <p:blipFill>
          <a:blip r:embed="rId4"/>
          <a:stretch>
            <a:fillRect/>
          </a:stretch>
        </p:blipFill>
        <p:spPr>
          <a:xfrm>
            <a:off x="5147226" y="2061595"/>
            <a:ext cx="1750286" cy="1754050"/>
          </a:xfrm>
          <a:prstGeom prst="rect">
            <a:avLst/>
          </a:prstGeom>
        </p:spPr>
      </p:pic>
      <p:pic>
        <p:nvPicPr>
          <p:cNvPr id="16" name="Imagen 15">
            <a:extLst>
              <a:ext uri="{FF2B5EF4-FFF2-40B4-BE49-F238E27FC236}">
                <a16:creationId xmlns:a16="http://schemas.microsoft.com/office/drawing/2014/main" id="{49F893F5-1755-B45C-B709-037BFCBBBE42}"/>
              </a:ext>
            </a:extLst>
          </p:cNvPr>
          <p:cNvPicPr>
            <a:picLocks noChangeAspect="1"/>
          </p:cNvPicPr>
          <p:nvPr/>
        </p:nvPicPr>
        <p:blipFill>
          <a:blip r:embed="rId5"/>
          <a:stretch>
            <a:fillRect/>
          </a:stretch>
        </p:blipFill>
        <p:spPr>
          <a:xfrm>
            <a:off x="7077625" y="2061595"/>
            <a:ext cx="1757855" cy="1754050"/>
          </a:xfrm>
          <a:prstGeom prst="rect">
            <a:avLst/>
          </a:prstGeom>
        </p:spPr>
      </p:pic>
      <p:pic>
        <p:nvPicPr>
          <p:cNvPr id="18" name="Imagen 17">
            <a:extLst>
              <a:ext uri="{FF2B5EF4-FFF2-40B4-BE49-F238E27FC236}">
                <a16:creationId xmlns:a16="http://schemas.microsoft.com/office/drawing/2014/main" id="{5B2116AE-4290-3A13-9457-74A478518B88}"/>
              </a:ext>
            </a:extLst>
          </p:cNvPr>
          <p:cNvPicPr>
            <a:picLocks noChangeAspect="1"/>
          </p:cNvPicPr>
          <p:nvPr/>
        </p:nvPicPr>
        <p:blipFill>
          <a:blip r:embed="rId6"/>
          <a:stretch>
            <a:fillRect/>
          </a:stretch>
        </p:blipFill>
        <p:spPr>
          <a:xfrm>
            <a:off x="5147226" y="4039415"/>
            <a:ext cx="1750286" cy="1490419"/>
          </a:xfrm>
          <a:prstGeom prst="rect">
            <a:avLst/>
          </a:prstGeom>
        </p:spPr>
      </p:pic>
      <p:pic>
        <p:nvPicPr>
          <p:cNvPr id="20" name="Imagen 19">
            <a:extLst>
              <a:ext uri="{FF2B5EF4-FFF2-40B4-BE49-F238E27FC236}">
                <a16:creationId xmlns:a16="http://schemas.microsoft.com/office/drawing/2014/main" id="{61B046F9-8C52-405B-FA6B-CE4E4D8E4C55}"/>
              </a:ext>
            </a:extLst>
          </p:cNvPr>
          <p:cNvPicPr>
            <a:picLocks noChangeAspect="1"/>
          </p:cNvPicPr>
          <p:nvPr/>
        </p:nvPicPr>
        <p:blipFill>
          <a:blip r:embed="rId7"/>
          <a:stretch>
            <a:fillRect/>
          </a:stretch>
        </p:blipFill>
        <p:spPr>
          <a:xfrm>
            <a:off x="7064647" y="4039414"/>
            <a:ext cx="1783809" cy="1490419"/>
          </a:xfrm>
          <a:prstGeom prst="rect">
            <a:avLst/>
          </a:prstGeom>
        </p:spPr>
      </p:pic>
    </p:spTree>
  </p:cSld>
  <p:clrMapOvr>
    <a:masterClrMapping/>
  </p:clrMapOvr>
</p:sld>
</file>

<file path=ppt/theme/theme1.xml><?xml version="1.0" encoding="utf-8"?>
<a:theme xmlns:a="http://schemas.openxmlformats.org/drawingml/2006/main" name="Custom">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1303</Words>
  <Application>Microsoft Office PowerPoint</Application>
  <PresentationFormat>Presentación en pantalla (4:3)</PresentationFormat>
  <Paragraphs>136</Paragraphs>
  <Slides>14</Slides>
  <Notes>10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14</vt:i4>
      </vt:variant>
    </vt:vector>
  </HeadingPairs>
  <TitlesOfParts>
    <vt:vector size="17" baseType="lpstr">
      <vt:lpstr>Arial</vt:lpstr>
      <vt:lpstr>Calibri</vt:lpstr>
      <vt:lpstr>Custom</vt:lpstr>
      <vt:lpstr>El Correo de Yury</vt:lpstr>
      <vt:lpstr>Problemática</vt:lpstr>
      <vt:lpstr>Presentación de PowerPoint</vt:lpstr>
      <vt:lpstr>Presentación de PowerPoint</vt:lpstr>
      <vt:lpstr>Solución</vt:lpstr>
      <vt:lpstr>Solución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Usuario</cp:lastModifiedBy>
  <cp:revision>3</cp:revision>
  <dcterms:modified xsi:type="dcterms:W3CDTF">2024-07-25T03:31:58Z</dcterms:modified>
</cp:coreProperties>
</file>