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4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7" d="100"/>
          <a:sy n="107" d="100"/>
        </p:scale>
        <p:origin x="132" y="10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9693ADD-4F2F-41FC-AF21-3AB04088BAD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5F40E27-594F-416D-8BD1-AFF293063782}">
      <dgm:prSet/>
      <dgm:spPr/>
      <dgm:t>
        <a:bodyPr/>
        <a:lstStyle/>
        <a:p>
          <a:r>
            <a:rPr lang="en-US"/>
            <a:t>1. The system retrieves relevant locations using a search engine (FAISS).</a:t>
          </a:r>
        </a:p>
      </dgm:t>
    </dgm:pt>
    <dgm:pt modelId="{827515B0-109A-4545-8A97-6640E8275A8E}" type="parTrans" cxnId="{9AF3A5A5-7013-4722-86B3-8288570D8934}">
      <dgm:prSet/>
      <dgm:spPr/>
      <dgm:t>
        <a:bodyPr/>
        <a:lstStyle/>
        <a:p>
          <a:endParaRPr lang="en-US"/>
        </a:p>
      </dgm:t>
    </dgm:pt>
    <dgm:pt modelId="{8B045594-1E73-4B60-846D-E26ECE32B2CE}" type="sibTrans" cxnId="{9AF3A5A5-7013-4722-86B3-8288570D8934}">
      <dgm:prSet/>
      <dgm:spPr/>
      <dgm:t>
        <a:bodyPr/>
        <a:lstStyle/>
        <a:p>
          <a:endParaRPr lang="en-US"/>
        </a:p>
      </dgm:t>
    </dgm:pt>
    <dgm:pt modelId="{B8887EDB-411D-4071-921E-D91139593A32}">
      <dgm:prSet/>
      <dgm:spPr/>
      <dgm:t>
        <a:bodyPr/>
        <a:lstStyle/>
        <a:p>
          <a:r>
            <a:rPr lang="en-US"/>
            <a:t>2. It generates responses based on retrieved data using AI (GPT-4).</a:t>
          </a:r>
        </a:p>
      </dgm:t>
    </dgm:pt>
    <dgm:pt modelId="{A17A7334-AFD2-4EA8-B96F-1D9FC2969D60}" type="parTrans" cxnId="{2722DA8A-870E-4D1E-8084-BA8B2A82FE6C}">
      <dgm:prSet/>
      <dgm:spPr/>
      <dgm:t>
        <a:bodyPr/>
        <a:lstStyle/>
        <a:p>
          <a:endParaRPr lang="en-US"/>
        </a:p>
      </dgm:t>
    </dgm:pt>
    <dgm:pt modelId="{5C639B78-3A86-47CA-A78B-EE0EDFF538DC}" type="sibTrans" cxnId="{2722DA8A-870E-4D1E-8084-BA8B2A82FE6C}">
      <dgm:prSet/>
      <dgm:spPr/>
      <dgm:t>
        <a:bodyPr/>
        <a:lstStyle/>
        <a:p>
          <a:endParaRPr lang="en-US"/>
        </a:p>
      </dgm:t>
    </dgm:pt>
    <dgm:pt modelId="{C30EE901-0F8F-421B-B94D-DE1827F286E4}">
      <dgm:prSet/>
      <dgm:spPr/>
      <dgm:t>
        <a:bodyPr/>
        <a:lstStyle/>
        <a:p>
          <a:r>
            <a:rPr lang="en-US"/>
            <a:t>3. The user interacts with the chatbot to refine the itinerary.</a:t>
          </a:r>
        </a:p>
      </dgm:t>
    </dgm:pt>
    <dgm:pt modelId="{2A3040A3-24BF-40A5-BD7B-525CA614D773}" type="parTrans" cxnId="{F9D17BB9-15CF-429D-8846-DCBE2BE10E2F}">
      <dgm:prSet/>
      <dgm:spPr/>
      <dgm:t>
        <a:bodyPr/>
        <a:lstStyle/>
        <a:p>
          <a:endParaRPr lang="en-US"/>
        </a:p>
      </dgm:t>
    </dgm:pt>
    <dgm:pt modelId="{B7429168-E8D7-464A-9A0A-3574C22402EB}" type="sibTrans" cxnId="{F9D17BB9-15CF-429D-8846-DCBE2BE10E2F}">
      <dgm:prSet/>
      <dgm:spPr/>
      <dgm:t>
        <a:bodyPr/>
        <a:lstStyle/>
        <a:p>
          <a:endParaRPr lang="en-US"/>
        </a:p>
      </dgm:t>
    </dgm:pt>
    <dgm:pt modelId="{0DAC372A-EA8B-4BD4-BF40-F7202273CF29}">
      <dgm:prSet/>
      <dgm:spPr/>
      <dgm:t>
        <a:bodyPr/>
        <a:lstStyle/>
        <a:p>
          <a:r>
            <a:rPr lang="en-US"/>
            <a:t>4. The system calculates travel distances and provides weather updates.</a:t>
          </a:r>
        </a:p>
      </dgm:t>
    </dgm:pt>
    <dgm:pt modelId="{8BC4A07E-89CC-45CC-9D2A-198B95135CB0}" type="parTrans" cxnId="{043E6E16-A05F-47D0-91DC-A54EAAF14E10}">
      <dgm:prSet/>
      <dgm:spPr/>
      <dgm:t>
        <a:bodyPr/>
        <a:lstStyle/>
        <a:p>
          <a:endParaRPr lang="en-US"/>
        </a:p>
      </dgm:t>
    </dgm:pt>
    <dgm:pt modelId="{7AA1AC97-869D-43CF-BB6C-61294E255735}" type="sibTrans" cxnId="{043E6E16-A05F-47D0-91DC-A54EAAF14E10}">
      <dgm:prSet/>
      <dgm:spPr/>
      <dgm:t>
        <a:bodyPr/>
        <a:lstStyle/>
        <a:p>
          <a:endParaRPr lang="en-US"/>
        </a:p>
      </dgm:t>
    </dgm:pt>
    <dgm:pt modelId="{5EE49B8D-77BD-41D6-BF37-9DABC7EB5F03}" type="pres">
      <dgm:prSet presAssocID="{09693ADD-4F2F-41FC-AF21-3AB04088BAD0}" presName="root" presStyleCnt="0">
        <dgm:presLayoutVars>
          <dgm:dir/>
          <dgm:resizeHandles val="exact"/>
        </dgm:presLayoutVars>
      </dgm:prSet>
      <dgm:spPr/>
    </dgm:pt>
    <dgm:pt modelId="{62C6E71B-3CE9-4E22-9B88-9BB26C6E5558}" type="pres">
      <dgm:prSet presAssocID="{D5F40E27-594F-416D-8BD1-AFF293063782}" presName="compNode" presStyleCnt="0"/>
      <dgm:spPr/>
    </dgm:pt>
    <dgm:pt modelId="{E03E338E-960D-401E-999A-43FA0E91BCD9}" type="pres">
      <dgm:prSet presAssocID="{D5F40E27-594F-416D-8BD1-AFF293063782}" presName="bgRect" presStyleLbl="bgShp" presStyleIdx="0" presStyleCnt="4"/>
      <dgm:spPr/>
    </dgm:pt>
    <dgm:pt modelId="{235235F4-FA88-4A08-888C-858B107A2A8C}" type="pres">
      <dgm:prSet presAssocID="{D5F40E27-594F-416D-8BD1-AFF29306378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search"/>
        </a:ext>
      </dgm:extLst>
    </dgm:pt>
    <dgm:pt modelId="{B6040C25-70A1-4E16-80B7-315BE2BF8687}" type="pres">
      <dgm:prSet presAssocID="{D5F40E27-594F-416D-8BD1-AFF293063782}" presName="spaceRect" presStyleCnt="0"/>
      <dgm:spPr/>
    </dgm:pt>
    <dgm:pt modelId="{B18E51B3-D83E-4DC6-9165-F47C1B8FE4E2}" type="pres">
      <dgm:prSet presAssocID="{D5F40E27-594F-416D-8BD1-AFF293063782}" presName="parTx" presStyleLbl="revTx" presStyleIdx="0" presStyleCnt="4">
        <dgm:presLayoutVars>
          <dgm:chMax val="0"/>
          <dgm:chPref val="0"/>
        </dgm:presLayoutVars>
      </dgm:prSet>
      <dgm:spPr/>
    </dgm:pt>
    <dgm:pt modelId="{B5717442-71E5-48F1-871D-3AFEAC946C0F}" type="pres">
      <dgm:prSet presAssocID="{8B045594-1E73-4B60-846D-E26ECE32B2CE}" presName="sibTrans" presStyleCnt="0"/>
      <dgm:spPr/>
    </dgm:pt>
    <dgm:pt modelId="{760311F6-FBE3-4B6C-AF6A-42D01DE97947}" type="pres">
      <dgm:prSet presAssocID="{B8887EDB-411D-4071-921E-D91139593A32}" presName="compNode" presStyleCnt="0"/>
      <dgm:spPr/>
    </dgm:pt>
    <dgm:pt modelId="{01CD50D6-FF51-4638-B1A2-24E12E4662C3}" type="pres">
      <dgm:prSet presAssocID="{B8887EDB-411D-4071-921E-D91139593A32}" presName="bgRect" presStyleLbl="bgShp" presStyleIdx="1" presStyleCnt="4"/>
      <dgm:spPr/>
    </dgm:pt>
    <dgm:pt modelId="{60F82B96-81A4-432F-BB8B-72AFCFFAD3CC}" type="pres">
      <dgm:prSet presAssocID="{B8887EDB-411D-4071-921E-D91139593A3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F2A75BC4-885B-42F6-8C4D-12B2887F3A22}" type="pres">
      <dgm:prSet presAssocID="{B8887EDB-411D-4071-921E-D91139593A32}" presName="spaceRect" presStyleCnt="0"/>
      <dgm:spPr/>
    </dgm:pt>
    <dgm:pt modelId="{BF896071-E411-4EE3-AF39-2360628FD521}" type="pres">
      <dgm:prSet presAssocID="{B8887EDB-411D-4071-921E-D91139593A32}" presName="parTx" presStyleLbl="revTx" presStyleIdx="1" presStyleCnt="4">
        <dgm:presLayoutVars>
          <dgm:chMax val="0"/>
          <dgm:chPref val="0"/>
        </dgm:presLayoutVars>
      </dgm:prSet>
      <dgm:spPr/>
    </dgm:pt>
    <dgm:pt modelId="{28AA7061-8BF5-4F5F-9131-1C4F91D46FDA}" type="pres">
      <dgm:prSet presAssocID="{5C639B78-3A86-47CA-A78B-EE0EDFF538DC}" presName="sibTrans" presStyleCnt="0"/>
      <dgm:spPr/>
    </dgm:pt>
    <dgm:pt modelId="{F660233A-0D71-4497-BC6D-5EB98570ED3A}" type="pres">
      <dgm:prSet presAssocID="{C30EE901-0F8F-421B-B94D-DE1827F286E4}" presName="compNode" presStyleCnt="0"/>
      <dgm:spPr/>
    </dgm:pt>
    <dgm:pt modelId="{CFFF5789-D1F7-4DD4-B749-C589BAD2FE0D}" type="pres">
      <dgm:prSet presAssocID="{C30EE901-0F8F-421B-B94D-DE1827F286E4}" presName="bgRect" presStyleLbl="bgShp" presStyleIdx="2" presStyleCnt="4"/>
      <dgm:spPr/>
    </dgm:pt>
    <dgm:pt modelId="{5CE08F21-07EB-4160-9BE4-81D4582AC65D}" type="pres">
      <dgm:prSet presAssocID="{C30EE901-0F8F-421B-B94D-DE1827F286E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ursor"/>
        </a:ext>
      </dgm:extLst>
    </dgm:pt>
    <dgm:pt modelId="{AE661CD3-ECF1-40D6-9E92-E185783D6BE7}" type="pres">
      <dgm:prSet presAssocID="{C30EE901-0F8F-421B-B94D-DE1827F286E4}" presName="spaceRect" presStyleCnt="0"/>
      <dgm:spPr/>
    </dgm:pt>
    <dgm:pt modelId="{25BAE0F0-7150-4E89-AFC2-D33EBDCA80B4}" type="pres">
      <dgm:prSet presAssocID="{C30EE901-0F8F-421B-B94D-DE1827F286E4}" presName="parTx" presStyleLbl="revTx" presStyleIdx="2" presStyleCnt="4">
        <dgm:presLayoutVars>
          <dgm:chMax val="0"/>
          <dgm:chPref val="0"/>
        </dgm:presLayoutVars>
      </dgm:prSet>
      <dgm:spPr/>
    </dgm:pt>
    <dgm:pt modelId="{E4DAF470-35EB-4BD9-99D0-0C6CC0B6FC4D}" type="pres">
      <dgm:prSet presAssocID="{B7429168-E8D7-464A-9A0A-3574C22402EB}" presName="sibTrans" presStyleCnt="0"/>
      <dgm:spPr/>
    </dgm:pt>
    <dgm:pt modelId="{B29D32F8-931D-4D43-97B8-89CC7F048323}" type="pres">
      <dgm:prSet presAssocID="{0DAC372A-EA8B-4BD4-BF40-F7202273CF29}" presName="compNode" presStyleCnt="0"/>
      <dgm:spPr/>
    </dgm:pt>
    <dgm:pt modelId="{B1F6DD48-2B49-4EEB-98A4-F62A45AE7298}" type="pres">
      <dgm:prSet presAssocID="{0DAC372A-EA8B-4BD4-BF40-F7202273CF29}" presName="bgRect" presStyleLbl="bgShp" presStyleIdx="3" presStyleCnt="4"/>
      <dgm:spPr/>
    </dgm:pt>
    <dgm:pt modelId="{F9944DF1-F14E-4C98-A300-99CF263E2397}" type="pres">
      <dgm:prSet presAssocID="{0DAC372A-EA8B-4BD4-BF40-F7202273CF2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rawing Compass"/>
        </a:ext>
      </dgm:extLst>
    </dgm:pt>
    <dgm:pt modelId="{E739F6B4-D3F6-4476-889F-B1A9674C3A61}" type="pres">
      <dgm:prSet presAssocID="{0DAC372A-EA8B-4BD4-BF40-F7202273CF29}" presName="spaceRect" presStyleCnt="0"/>
      <dgm:spPr/>
    </dgm:pt>
    <dgm:pt modelId="{8AB35191-DCD4-4B2C-97C7-72AF474D16E1}" type="pres">
      <dgm:prSet presAssocID="{0DAC372A-EA8B-4BD4-BF40-F7202273CF29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043E6E16-A05F-47D0-91DC-A54EAAF14E10}" srcId="{09693ADD-4F2F-41FC-AF21-3AB04088BAD0}" destId="{0DAC372A-EA8B-4BD4-BF40-F7202273CF29}" srcOrd="3" destOrd="0" parTransId="{8BC4A07E-89CC-45CC-9D2A-198B95135CB0}" sibTransId="{7AA1AC97-869D-43CF-BB6C-61294E255735}"/>
    <dgm:cxn modelId="{BB3B6743-92B6-450E-841C-720CD958A78E}" type="presOf" srcId="{09693ADD-4F2F-41FC-AF21-3AB04088BAD0}" destId="{5EE49B8D-77BD-41D6-BF37-9DABC7EB5F03}" srcOrd="0" destOrd="0" presId="urn:microsoft.com/office/officeart/2018/2/layout/IconVerticalSolidList"/>
    <dgm:cxn modelId="{94A62649-3B5E-4541-A7F3-7AEC4BDC6CD6}" type="presOf" srcId="{0DAC372A-EA8B-4BD4-BF40-F7202273CF29}" destId="{8AB35191-DCD4-4B2C-97C7-72AF474D16E1}" srcOrd="0" destOrd="0" presId="urn:microsoft.com/office/officeart/2018/2/layout/IconVerticalSolidList"/>
    <dgm:cxn modelId="{2722DA8A-870E-4D1E-8084-BA8B2A82FE6C}" srcId="{09693ADD-4F2F-41FC-AF21-3AB04088BAD0}" destId="{B8887EDB-411D-4071-921E-D91139593A32}" srcOrd="1" destOrd="0" parTransId="{A17A7334-AFD2-4EA8-B96F-1D9FC2969D60}" sibTransId="{5C639B78-3A86-47CA-A78B-EE0EDFF538DC}"/>
    <dgm:cxn modelId="{D6C1D3A0-7BA8-44E9-9FF5-CF56E68CFE74}" type="presOf" srcId="{B8887EDB-411D-4071-921E-D91139593A32}" destId="{BF896071-E411-4EE3-AF39-2360628FD521}" srcOrd="0" destOrd="0" presId="urn:microsoft.com/office/officeart/2018/2/layout/IconVerticalSolidList"/>
    <dgm:cxn modelId="{9AF3A5A5-7013-4722-86B3-8288570D8934}" srcId="{09693ADD-4F2F-41FC-AF21-3AB04088BAD0}" destId="{D5F40E27-594F-416D-8BD1-AFF293063782}" srcOrd="0" destOrd="0" parTransId="{827515B0-109A-4545-8A97-6640E8275A8E}" sibTransId="{8B045594-1E73-4B60-846D-E26ECE32B2CE}"/>
    <dgm:cxn modelId="{F9D17BB9-15CF-429D-8846-DCBE2BE10E2F}" srcId="{09693ADD-4F2F-41FC-AF21-3AB04088BAD0}" destId="{C30EE901-0F8F-421B-B94D-DE1827F286E4}" srcOrd="2" destOrd="0" parTransId="{2A3040A3-24BF-40A5-BD7B-525CA614D773}" sibTransId="{B7429168-E8D7-464A-9A0A-3574C22402EB}"/>
    <dgm:cxn modelId="{C1DAF9D2-35E9-458B-B050-3FAD2F30A5DB}" type="presOf" srcId="{D5F40E27-594F-416D-8BD1-AFF293063782}" destId="{B18E51B3-D83E-4DC6-9165-F47C1B8FE4E2}" srcOrd="0" destOrd="0" presId="urn:microsoft.com/office/officeart/2018/2/layout/IconVerticalSolidList"/>
    <dgm:cxn modelId="{4A5EB2DE-28AF-4F08-BC34-F874510EB111}" type="presOf" srcId="{C30EE901-0F8F-421B-B94D-DE1827F286E4}" destId="{25BAE0F0-7150-4E89-AFC2-D33EBDCA80B4}" srcOrd="0" destOrd="0" presId="urn:microsoft.com/office/officeart/2018/2/layout/IconVerticalSolidList"/>
    <dgm:cxn modelId="{64C10AB8-2D17-4705-8902-79800B8B0F96}" type="presParOf" srcId="{5EE49B8D-77BD-41D6-BF37-9DABC7EB5F03}" destId="{62C6E71B-3CE9-4E22-9B88-9BB26C6E5558}" srcOrd="0" destOrd="0" presId="urn:microsoft.com/office/officeart/2018/2/layout/IconVerticalSolidList"/>
    <dgm:cxn modelId="{3C300C24-F83E-4837-BBAC-906485846C97}" type="presParOf" srcId="{62C6E71B-3CE9-4E22-9B88-9BB26C6E5558}" destId="{E03E338E-960D-401E-999A-43FA0E91BCD9}" srcOrd="0" destOrd="0" presId="urn:microsoft.com/office/officeart/2018/2/layout/IconVerticalSolidList"/>
    <dgm:cxn modelId="{DAA2BCD2-0927-4844-8BB3-339A9A2CA5CF}" type="presParOf" srcId="{62C6E71B-3CE9-4E22-9B88-9BB26C6E5558}" destId="{235235F4-FA88-4A08-888C-858B107A2A8C}" srcOrd="1" destOrd="0" presId="urn:microsoft.com/office/officeart/2018/2/layout/IconVerticalSolidList"/>
    <dgm:cxn modelId="{BB388664-D928-4F1B-9117-F9067931DA38}" type="presParOf" srcId="{62C6E71B-3CE9-4E22-9B88-9BB26C6E5558}" destId="{B6040C25-70A1-4E16-80B7-315BE2BF8687}" srcOrd="2" destOrd="0" presId="urn:microsoft.com/office/officeart/2018/2/layout/IconVerticalSolidList"/>
    <dgm:cxn modelId="{E4224C2B-62DD-4CD1-98F4-0A0F9251533C}" type="presParOf" srcId="{62C6E71B-3CE9-4E22-9B88-9BB26C6E5558}" destId="{B18E51B3-D83E-4DC6-9165-F47C1B8FE4E2}" srcOrd="3" destOrd="0" presId="urn:microsoft.com/office/officeart/2018/2/layout/IconVerticalSolidList"/>
    <dgm:cxn modelId="{DED1EA6F-A365-4760-A0C9-FE3D7FFC198E}" type="presParOf" srcId="{5EE49B8D-77BD-41D6-BF37-9DABC7EB5F03}" destId="{B5717442-71E5-48F1-871D-3AFEAC946C0F}" srcOrd="1" destOrd="0" presId="urn:microsoft.com/office/officeart/2018/2/layout/IconVerticalSolidList"/>
    <dgm:cxn modelId="{31900F9A-BBFC-4D51-8423-0674700F2AD7}" type="presParOf" srcId="{5EE49B8D-77BD-41D6-BF37-9DABC7EB5F03}" destId="{760311F6-FBE3-4B6C-AF6A-42D01DE97947}" srcOrd="2" destOrd="0" presId="urn:microsoft.com/office/officeart/2018/2/layout/IconVerticalSolidList"/>
    <dgm:cxn modelId="{FC820E33-4039-4810-8952-BE0F680D3F44}" type="presParOf" srcId="{760311F6-FBE3-4B6C-AF6A-42D01DE97947}" destId="{01CD50D6-FF51-4638-B1A2-24E12E4662C3}" srcOrd="0" destOrd="0" presId="urn:microsoft.com/office/officeart/2018/2/layout/IconVerticalSolidList"/>
    <dgm:cxn modelId="{49535D96-277D-4BF7-BABD-21AFC67A6640}" type="presParOf" srcId="{760311F6-FBE3-4B6C-AF6A-42D01DE97947}" destId="{60F82B96-81A4-432F-BB8B-72AFCFFAD3CC}" srcOrd="1" destOrd="0" presId="urn:microsoft.com/office/officeart/2018/2/layout/IconVerticalSolidList"/>
    <dgm:cxn modelId="{C7D337F3-EBE6-4FFE-A8D9-AC5D72F233B6}" type="presParOf" srcId="{760311F6-FBE3-4B6C-AF6A-42D01DE97947}" destId="{F2A75BC4-885B-42F6-8C4D-12B2887F3A22}" srcOrd="2" destOrd="0" presId="urn:microsoft.com/office/officeart/2018/2/layout/IconVerticalSolidList"/>
    <dgm:cxn modelId="{F0180ABC-FDC2-4799-8CBC-839602FCD53A}" type="presParOf" srcId="{760311F6-FBE3-4B6C-AF6A-42D01DE97947}" destId="{BF896071-E411-4EE3-AF39-2360628FD521}" srcOrd="3" destOrd="0" presId="urn:microsoft.com/office/officeart/2018/2/layout/IconVerticalSolidList"/>
    <dgm:cxn modelId="{EA54CD66-7A21-43F7-8122-7D62980B79B6}" type="presParOf" srcId="{5EE49B8D-77BD-41D6-BF37-9DABC7EB5F03}" destId="{28AA7061-8BF5-4F5F-9131-1C4F91D46FDA}" srcOrd="3" destOrd="0" presId="urn:microsoft.com/office/officeart/2018/2/layout/IconVerticalSolidList"/>
    <dgm:cxn modelId="{591CEB01-F98D-461E-90B9-3EBDF18DE018}" type="presParOf" srcId="{5EE49B8D-77BD-41D6-BF37-9DABC7EB5F03}" destId="{F660233A-0D71-4497-BC6D-5EB98570ED3A}" srcOrd="4" destOrd="0" presId="urn:microsoft.com/office/officeart/2018/2/layout/IconVerticalSolidList"/>
    <dgm:cxn modelId="{34E7D555-C8E1-4A90-B44A-81F00413D0BA}" type="presParOf" srcId="{F660233A-0D71-4497-BC6D-5EB98570ED3A}" destId="{CFFF5789-D1F7-4DD4-B749-C589BAD2FE0D}" srcOrd="0" destOrd="0" presId="urn:microsoft.com/office/officeart/2018/2/layout/IconVerticalSolidList"/>
    <dgm:cxn modelId="{2E1A4044-9C5E-489F-A8C9-6B551D653F7C}" type="presParOf" srcId="{F660233A-0D71-4497-BC6D-5EB98570ED3A}" destId="{5CE08F21-07EB-4160-9BE4-81D4582AC65D}" srcOrd="1" destOrd="0" presId="urn:microsoft.com/office/officeart/2018/2/layout/IconVerticalSolidList"/>
    <dgm:cxn modelId="{1E0A9D05-1FE7-4C33-813A-93F563336485}" type="presParOf" srcId="{F660233A-0D71-4497-BC6D-5EB98570ED3A}" destId="{AE661CD3-ECF1-40D6-9E92-E185783D6BE7}" srcOrd="2" destOrd="0" presId="urn:microsoft.com/office/officeart/2018/2/layout/IconVerticalSolidList"/>
    <dgm:cxn modelId="{D35AA45B-1CF7-4481-8ED7-76AC51EA9EC6}" type="presParOf" srcId="{F660233A-0D71-4497-BC6D-5EB98570ED3A}" destId="{25BAE0F0-7150-4E89-AFC2-D33EBDCA80B4}" srcOrd="3" destOrd="0" presId="urn:microsoft.com/office/officeart/2018/2/layout/IconVerticalSolidList"/>
    <dgm:cxn modelId="{63FEDAE7-2E3B-49B7-B57E-6259C4D558FD}" type="presParOf" srcId="{5EE49B8D-77BD-41D6-BF37-9DABC7EB5F03}" destId="{E4DAF470-35EB-4BD9-99D0-0C6CC0B6FC4D}" srcOrd="5" destOrd="0" presId="urn:microsoft.com/office/officeart/2018/2/layout/IconVerticalSolidList"/>
    <dgm:cxn modelId="{847EC809-BE25-4B7F-9EF9-CE3BBD48BDF4}" type="presParOf" srcId="{5EE49B8D-77BD-41D6-BF37-9DABC7EB5F03}" destId="{B29D32F8-931D-4D43-97B8-89CC7F048323}" srcOrd="6" destOrd="0" presId="urn:microsoft.com/office/officeart/2018/2/layout/IconVerticalSolidList"/>
    <dgm:cxn modelId="{72EDC367-97EE-4096-B6D3-A6B3BA477036}" type="presParOf" srcId="{B29D32F8-931D-4D43-97B8-89CC7F048323}" destId="{B1F6DD48-2B49-4EEB-98A4-F62A45AE7298}" srcOrd="0" destOrd="0" presId="urn:microsoft.com/office/officeart/2018/2/layout/IconVerticalSolidList"/>
    <dgm:cxn modelId="{FBE0904C-13DA-4E9B-BF82-F9AAC62EBEF1}" type="presParOf" srcId="{B29D32F8-931D-4D43-97B8-89CC7F048323}" destId="{F9944DF1-F14E-4C98-A300-99CF263E2397}" srcOrd="1" destOrd="0" presId="urn:microsoft.com/office/officeart/2018/2/layout/IconVerticalSolidList"/>
    <dgm:cxn modelId="{E59CC222-3AD6-41D6-AD5F-D4057DA2D1BA}" type="presParOf" srcId="{B29D32F8-931D-4D43-97B8-89CC7F048323}" destId="{E739F6B4-D3F6-4476-889F-B1A9674C3A61}" srcOrd="2" destOrd="0" presId="urn:microsoft.com/office/officeart/2018/2/layout/IconVerticalSolidList"/>
    <dgm:cxn modelId="{274AD717-F7E5-452D-9B6B-671E2AA57F91}" type="presParOf" srcId="{B29D32F8-931D-4D43-97B8-89CC7F048323}" destId="{8AB35191-DCD4-4B2C-97C7-72AF474D16E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58840E5-6E02-42C3-A5BB-F7BCBA663FCC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FA5F2BE-8E33-4F15-A2D3-642C1546E3AA}">
      <dgm:prSet/>
      <dgm:spPr/>
      <dgm:t>
        <a:bodyPr/>
        <a:lstStyle/>
        <a:p>
          <a:r>
            <a:rPr lang="en-US"/>
            <a:t>- Uses FAISS (a fast similarity search tool) to find the best matches for user input.</a:t>
          </a:r>
        </a:p>
      </dgm:t>
    </dgm:pt>
    <dgm:pt modelId="{D614E556-B197-44A0-9DC4-B41FE1431FD8}" type="parTrans" cxnId="{DAA71EF9-03C1-40BD-9D42-012BD6FB71EB}">
      <dgm:prSet/>
      <dgm:spPr/>
      <dgm:t>
        <a:bodyPr/>
        <a:lstStyle/>
        <a:p>
          <a:endParaRPr lang="en-US"/>
        </a:p>
      </dgm:t>
    </dgm:pt>
    <dgm:pt modelId="{F12396AE-E3AE-4659-BD8F-703CED0C73B2}" type="sibTrans" cxnId="{DAA71EF9-03C1-40BD-9D42-012BD6FB71EB}">
      <dgm:prSet/>
      <dgm:spPr/>
      <dgm:t>
        <a:bodyPr/>
        <a:lstStyle/>
        <a:p>
          <a:endParaRPr lang="en-US"/>
        </a:p>
      </dgm:t>
    </dgm:pt>
    <dgm:pt modelId="{B77889EC-DE1A-4761-B19A-B17131893700}">
      <dgm:prSet/>
      <dgm:spPr/>
      <dgm:t>
        <a:bodyPr/>
        <a:lstStyle/>
        <a:p>
          <a:r>
            <a:rPr lang="en-US"/>
            <a:t>- Embeds all landmarks as numerical vectors for quick retrieval.</a:t>
          </a:r>
        </a:p>
      </dgm:t>
    </dgm:pt>
    <dgm:pt modelId="{98A090D0-5E80-48DF-A1A5-1D40A144D2D9}" type="parTrans" cxnId="{6995B905-7A14-4E12-A641-21F13351C7FB}">
      <dgm:prSet/>
      <dgm:spPr/>
      <dgm:t>
        <a:bodyPr/>
        <a:lstStyle/>
        <a:p>
          <a:endParaRPr lang="en-US"/>
        </a:p>
      </dgm:t>
    </dgm:pt>
    <dgm:pt modelId="{3E12AAA1-02C7-4A94-BAA9-66046A988DCA}" type="sibTrans" cxnId="{6995B905-7A14-4E12-A641-21F13351C7FB}">
      <dgm:prSet/>
      <dgm:spPr/>
      <dgm:t>
        <a:bodyPr/>
        <a:lstStyle/>
        <a:p>
          <a:endParaRPr lang="en-US"/>
        </a:p>
      </dgm:t>
    </dgm:pt>
    <dgm:pt modelId="{0D981FCD-0EE5-4D96-B693-239012DEA52F}">
      <dgm:prSet/>
      <dgm:spPr/>
      <dgm:t>
        <a:bodyPr/>
        <a:lstStyle/>
        <a:p>
          <a:r>
            <a:rPr lang="en-US"/>
            <a:t>- When a user searches for 'beaches,' FAISS finds the most relevant locations.</a:t>
          </a:r>
        </a:p>
      </dgm:t>
    </dgm:pt>
    <dgm:pt modelId="{B85FB2E8-D2E1-4844-A51C-B0F68D1A996C}" type="parTrans" cxnId="{521B3A02-5437-4367-92A7-FCBE5267D43A}">
      <dgm:prSet/>
      <dgm:spPr/>
      <dgm:t>
        <a:bodyPr/>
        <a:lstStyle/>
        <a:p>
          <a:endParaRPr lang="en-US"/>
        </a:p>
      </dgm:t>
    </dgm:pt>
    <dgm:pt modelId="{0874663F-95EC-4AF1-8DD3-FC8628A89071}" type="sibTrans" cxnId="{521B3A02-5437-4367-92A7-FCBE5267D43A}">
      <dgm:prSet/>
      <dgm:spPr/>
      <dgm:t>
        <a:bodyPr/>
        <a:lstStyle/>
        <a:p>
          <a:endParaRPr lang="en-US"/>
        </a:p>
      </dgm:t>
    </dgm:pt>
    <dgm:pt modelId="{D8F00D6F-426C-4E56-A4E5-C2B42F44BC16}" type="pres">
      <dgm:prSet presAssocID="{B58840E5-6E02-42C3-A5BB-F7BCBA663FCC}" presName="vert0" presStyleCnt="0">
        <dgm:presLayoutVars>
          <dgm:dir/>
          <dgm:animOne val="branch"/>
          <dgm:animLvl val="lvl"/>
        </dgm:presLayoutVars>
      </dgm:prSet>
      <dgm:spPr/>
    </dgm:pt>
    <dgm:pt modelId="{94E608F0-BC2F-43D1-9A74-5B492341B58F}" type="pres">
      <dgm:prSet presAssocID="{9FA5F2BE-8E33-4F15-A2D3-642C1546E3AA}" presName="thickLine" presStyleLbl="alignNode1" presStyleIdx="0" presStyleCnt="3"/>
      <dgm:spPr/>
    </dgm:pt>
    <dgm:pt modelId="{3DBC3892-438D-4ECA-A62B-3C0E383C373B}" type="pres">
      <dgm:prSet presAssocID="{9FA5F2BE-8E33-4F15-A2D3-642C1546E3AA}" presName="horz1" presStyleCnt="0"/>
      <dgm:spPr/>
    </dgm:pt>
    <dgm:pt modelId="{F826C5C0-A301-4EBF-86AF-1CB349244E63}" type="pres">
      <dgm:prSet presAssocID="{9FA5F2BE-8E33-4F15-A2D3-642C1546E3AA}" presName="tx1" presStyleLbl="revTx" presStyleIdx="0" presStyleCnt="3"/>
      <dgm:spPr/>
    </dgm:pt>
    <dgm:pt modelId="{C175B329-1883-4E4A-B353-DFC4BF53A3F9}" type="pres">
      <dgm:prSet presAssocID="{9FA5F2BE-8E33-4F15-A2D3-642C1546E3AA}" presName="vert1" presStyleCnt="0"/>
      <dgm:spPr/>
    </dgm:pt>
    <dgm:pt modelId="{A34DA23C-4CD2-4E83-8FAB-8E4E03F3F32A}" type="pres">
      <dgm:prSet presAssocID="{B77889EC-DE1A-4761-B19A-B17131893700}" presName="thickLine" presStyleLbl="alignNode1" presStyleIdx="1" presStyleCnt="3"/>
      <dgm:spPr/>
    </dgm:pt>
    <dgm:pt modelId="{0844728A-F474-4690-BF86-85EDDC233781}" type="pres">
      <dgm:prSet presAssocID="{B77889EC-DE1A-4761-B19A-B17131893700}" presName="horz1" presStyleCnt="0"/>
      <dgm:spPr/>
    </dgm:pt>
    <dgm:pt modelId="{DA3B4BD5-4B4D-4783-9772-01B8E82DA1A4}" type="pres">
      <dgm:prSet presAssocID="{B77889EC-DE1A-4761-B19A-B17131893700}" presName="tx1" presStyleLbl="revTx" presStyleIdx="1" presStyleCnt="3"/>
      <dgm:spPr/>
    </dgm:pt>
    <dgm:pt modelId="{49DD4A35-80FA-42C6-99B3-601A20B00F5C}" type="pres">
      <dgm:prSet presAssocID="{B77889EC-DE1A-4761-B19A-B17131893700}" presName="vert1" presStyleCnt="0"/>
      <dgm:spPr/>
    </dgm:pt>
    <dgm:pt modelId="{AE36AA21-A0AE-4BD8-BF90-112C307C25C3}" type="pres">
      <dgm:prSet presAssocID="{0D981FCD-0EE5-4D96-B693-239012DEA52F}" presName="thickLine" presStyleLbl="alignNode1" presStyleIdx="2" presStyleCnt="3"/>
      <dgm:spPr/>
    </dgm:pt>
    <dgm:pt modelId="{49DC327C-2D1B-49CC-B081-C741FCB83F54}" type="pres">
      <dgm:prSet presAssocID="{0D981FCD-0EE5-4D96-B693-239012DEA52F}" presName="horz1" presStyleCnt="0"/>
      <dgm:spPr/>
    </dgm:pt>
    <dgm:pt modelId="{469498C1-DE91-4E0D-B69D-D40339180D76}" type="pres">
      <dgm:prSet presAssocID="{0D981FCD-0EE5-4D96-B693-239012DEA52F}" presName="tx1" presStyleLbl="revTx" presStyleIdx="2" presStyleCnt="3"/>
      <dgm:spPr/>
    </dgm:pt>
    <dgm:pt modelId="{639B847E-54B1-49ED-B8F2-0D094401319A}" type="pres">
      <dgm:prSet presAssocID="{0D981FCD-0EE5-4D96-B693-239012DEA52F}" presName="vert1" presStyleCnt="0"/>
      <dgm:spPr/>
    </dgm:pt>
  </dgm:ptLst>
  <dgm:cxnLst>
    <dgm:cxn modelId="{521B3A02-5437-4367-92A7-FCBE5267D43A}" srcId="{B58840E5-6E02-42C3-A5BB-F7BCBA663FCC}" destId="{0D981FCD-0EE5-4D96-B693-239012DEA52F}" srcOrd="2" destOrd="0" parTransId="{B85FB2E8-D2E1-4844-A51C-B0F68D1A996C}" sibTransId="{0874663F-95EC-4AF1-8DD3-FC8628A89071}"/>
    <dgm:cxn modelId="{6995B905-7A14-4E12-A641-21F13351C7FB}" srcId="{B58840E5-6E02-42C3-A5BB-F7BCBA663FCC}" destId="{B77889EC-DE1A-4761-B19A-B17131893700}" srcOrd="1" destOrd="0" parTransId="{98A090D0-5E80-48DF-A1A5-1D40A144D2D9}" sibTransId="{3E12AAA1-02C7-4A94-BAA9-66046A988DCA}"/>
    <dgm:cxn modelId="{7AC79907-94FE-4587-8656-2F410980B9D8}" type="presOf" srcId="{B77889EC-DE1A-4761-B19A-B17131893700}" destId="{DA3B4BD5-4B4D-4783-9772-01B8E82DA1A4}" srcOrd="0" destOrd="0" presId="urn:microsoft.com/office/officeart/2008/layout/LinedList"/>
    <dgm:cxn modelId="{10DD2738-2CF5-4950-943A-D0B8571C40B1}" type="presOf" srcId="{0D981FCD-0EE5-4D96-B693-239012DEA52F}" destId="{469498C1-DE91-4E0D-B69D-D40339180D76}" srcOrd="0" destOrd="0" presId="urn:microsoft.com/office/officeart/2008/layout/LinedList"/>
    <dgm:cxn modelId="{4FCE793C-766F-4F01-9FE0-0091B15EA9E2}" type="presOf" srcId="{B58840E5-6E02-42C3-A5BB-F7BCBA663FCC}" destId="{D8F00D6F-426C-4E56-A4E5-C2B42F44BC16}" srcOrd="0" destOrd="0" presId="urn:microsoft.com/office/officeart/2008/layout/LinedList"/>
    <dgm:cxn modelId="{6F2080F0-BCEB-42DE-BBDE-860A44C02367}" type="presOf" srcId="{9FA5F2BE-8E33-4F15-A2D3-642C1546E3AA}" destId="{F826C5C0-A301-4EBF-86AF-1CB349244E63}" srcOrd="0" destOrd="0" presId="urn:microsoft.com/office/officeart/2008/layout/LinedList"/>
    <dgm:cxn modelId="{DAA71EF9-03C1-40BD-9D42-012BD6FB71EB}" srcId="{B58840E5-6E02-42C3-A5BB-F7BCBA663FCC}" destId="{9FA5F2BE-8E33-4F15-A2D3-642C1546E3AA}" srcOrd="0" destOrd="0" parTransId="{D614E556-B197-44A0-9DC4-B41FE1431FD8}" sibTransId="{F12396AE-E3AE-4659-BD8F-703CED0C73B2}"/>
    <dgm:cxn modelId="{7E2DBF67-9BB9-4B11-8F9C-A60B359F528B}" type="presParOf" srcId="{D8F00D6F-426C-4E56-A4E5-C2B42F44BC16}" destId="{94E608F0-BC2F-43D1-9A74-5B492341B58F}" srcOrd="0" destOrd="0" presId="urn:microsoft.com/office/officeart/2008/layout/LinedList"/>
    <dgm:cxn modelId="{A7BB86E3-6646-4E62-9228-054A7110B43C}" type="presParOf" srcId="{D8F00D6F-426C-4E56-A4E5-C2B42F44BC16}" destId="{3DBC3892-438D-4ECA-A62B-3C0E383C373B}" srcOrd="1" destOrd="0" presId="urn:microsoft.com/office/officeart/2008/layout/LinedList"/>
    <dgm:cxn modelId="{C1B83016-B4F4-4DFE-807B-40B673FD3017}" type="presParOf" srcId="{3DBC3892-438D-4ECA-A62B-3C0E383C373B}" destId="{F826C5C0-A301-4EBF-86AF-1CB349244E63}" srcOrd="0" destOrd="0" presId="urn:microsoft.com/office/officeart/2008/layout/LinedList"/>
    <dgm:cxn modelId="{B76FD47D-C2D4-4FB9-BF52-EDA4F2633CC0}" type="presParOf" srcId="{3DBC3892-438D-4ECA-A62B-3C0E383C373B}" destId="{C175B329-1883-4E4A-B353-DFC4BF53A3F9}" srcOrd="1" destOrd="0" presId="urn:microsoft.com/office/officeart/2008/layout/LinedList"/>
    <dgm:cxn modelId="{E3254540-E106-42B3-A659-CB2FF2F08C9C}" type="presParOf" srcId="{D8F00D6F-426C-4E56-A4E5-C2B42F44BC16}" destId="{A34DA23C-4CD2-4E83-8FAB-8E4E03F3F32A}" srcOrd="2" destOrd="0" presId="urn:microsoft.com/office/officeart/2008/layout/LinedList"/>
    <dgm:cxn modelId="{BF4669A8-52E7-4DA8-991B-245F5CDFB5DF}" type="presParOf" srcId="{D8F00D6F-426C-4E56-A4E5-C2B42F44BC16}" destId="{0844728A-F474-4690-BF86-85EDDC233781}" srcOrd="3" destOrd="0" presId="urn:microsoft.com/office/officeart/2008/layout/LinedList"/>
    <dgm:cxn modelId="{528C607E-20C1-4290-80CE-FC410902C333}" type="presParOf" srcId="{0844728A-F474-4690-BF86-85EDDC233781}" destId="{DA3B4BD5-4B4D-4783-9772-01B8E82DA1A4}" srcOrd="0" destOrd="0" presId="urn:microsoft.com/office/officeart/2008/layout/LinedList"/>
    <dgm:cxn modelId="{DD347994-0FAB-47B4-A70C-2BB58C86C263}" type="presParOf" srcId="{0844728A-F474-4690-BF86-85EDDC233781}" destId="{49DD4A35-80FA-42C6-99B3-601A20B00F5C}" srcOrd="1" destOrd="0" presId="urn:microsoft.com/office/officeart/2008/layout/LinedList"/>
    <dgm:cxn modelId="{81350D5F-3C23-4025-9428-00F77DD12CD9}" type="presParOf" srcId="{D8F00D6F-426C-4E56-A4E5-C2B42F44BC16}" destId="{AE36AA21-A0AE-4BD8-BF90-112C307C25C3}" srcOrd="4" destOrd="0" presId="urn:microsoft.com/office/officeart/2008/layout/LinedList"/>
    <dgm:cxn modelId="{02BA8D3D-4091-4DAE-985D-DD91B9C49CEC}" type="presParOf" srcId="{D8F00D6F-426C-4E56-A4E5-C2B42F44BC16}" destId="{49DC327C-2D1B-49CC-B081-C741FCB83F54}" srcOrd="5" destOrd="0" presId="urn:microsoft.com/office/officeart/2008/layout/LinedList"/>
    <dgm:cxn modelId="{5A45339B-94C9-46A5-B48A-D3A81C0AEE39}" type="presParOf" srcId="{49DC327C-2D1B-49CC-B081-C741FCB83F54}" destId="{469498C1-DE91-4E0D-B69D-D40339180D76}" srcOrd="0" destOrd="0" presId="urn:microsoft.com/office/officeart/2008/layout/LinedList"/>
    <dgm:cxn modelId="{C84A0AD7-A91F-4E37-8887-FE1C2A2E4582}" type="presParOf" srcId="{49DC327C-2D1B-49CC-B081-C741FCB83F54}" destId="{639B847E-54B1-49ED-B8F2-0D094401319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B744944-0E00-48FC-A046-DFDA5B77101B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06D0667-D955-4279-9437-97283B672742}">
      <dgm:prSet/>
      <dgm:spPr/>
      <dgm:t>
        <a:bodyPr/>
        <a:lstStyle/>
        <a:p>
          <a:r>
            <a:rPr lang="en-US"/>
            <a:t>- A Sentence Transformer converts location descriptions into numbers (embeddings).</a:t>
          </a:r>
        </a:p>
      </dgm:t>
    </dgm:pt>
    <dgm:pt modelId="{20ACBB17-01F9-46C8-8DC6-E616D2B9B344}" type="parTrans" cxnId="{8302C603-5F08-477B-99CC-528BAD9270A2}">
      <dgm:prSet/>
      <dgm:spPr/>
      <dgm:t>
        <a:bodyPr/>
        <a:lstStyle/>
        <a:p>
          <a:endParaRPr lang="en-US"/>
        </a:p>
      </dgm:t>
    </dgm:pt>
    <dgm:pt modelId="{9B484BE4-F9B2-45B9-9638-F70A5660ECE0}" type="sibTrans" cxnId="{8302C603-5F08-477B-99CC-528BAD9270A2}">
      <dgm:prSet/>
      <dgm:spPr/>
      <dgm:t>
        <a:bodyPr/>
        <a:lstStyle/>
        <a:p>
          <a:endParaRPr lang="en-US"/>
        </a:p>
      </dgm:t>
    </dgm:pt>
    <dgm:pt modelId="{3F3D195E-8389-4BC5-BFEF-B08E1CD25792}">
      <dgm:prSet/>
      <dgm:spPr/>
      <dgm:t>
        <a:bodyPr/>
        <a:lstStyle/>
        <a:p>
          <a:r>
            <a:rPr lang="en-US"/>
            <a:t>- This allows the system to compare how similar two locations are.</a:t>
          </a:r>
        </a:p>
      </dgm:t>
    </dgm:pt>
    <dgm:pt modelId="{8EA80B5A-F01D-4826-AE25-373E1A726AE9}" type="parTrans" cxnId="{32106B01-9854-4F15-88A0-3F98A1854127}">
      <dgm:prSet/>
      <dgm:spPr/>
      <dgm:t>
        <a:bodyPr/>
        <a:lstStyle/>
        <a:p>
          <a:endParaRPr lang="en-US"/>
        </a:p>
      </dgm:t>
    </dgm:pt>
    <dgm:pt modelId="{43A9B97C-FD7F-4006-B524-F407EDC5C92A}" type="sibTrans" cxnId="{32106B01-9854-4F15-88A0-3F98A1854127}">
      <dgm:prSet/>
      <dgm:spPr/>
      <dgm:t>
        <a:bodyPr/>
        <a:lstStyle/>
        <a:p>
          <a:endParaRPr lang="en-US"/>
        </a:p>
      </dgm:t>
    </dgm:pt>
    <dgm:pt modelId="{DFC7FF8B-E592-43A9-88EF-9931794CB86D}">
      <dgm:prSet/>
      <dgm:spPr/>
      <dgm:t>
        <a:bodyPr/>
        <a:lstStyle/>
        <a:p>
          <a:r>
            <a:rPr lang="en-US"/>
            <a:t>- The assistant can then suggest places that match the user’s interest.</a:t>
          </a:r>
        </a:p>
      </dgm:t>
    </dgm:pt>
    <dgm:pt modelId="{7233EC37-83FD-4D35-A193-70D179C98C0F}" type="parTrans" cxnId="{319EC132-E053-41F7-B94E-9B71C3A1215C}">
      <dgm:prSet/>
      <dgm:spPr/>
      <dgm:t>
        <a:bodyPr/>
        <a:lstStyle/>
        <a:p>
          <a:endParaRPr lang="en-US"/>
        </a:p>
      </dgm:t>
    </dgm:pt>
    <dgm:pt modelId="{3EED2778-048A-4473-82C0-C11B735785CF}" type="sibTrans" cxnId="{319EC132-E053-41F7-B94E-9B71C3A1215C}">
      <dgm:prSet/>
      <dgm:spPr/>
      <dgm:t>
        <a:bodyPr/>
        <a:lstStyle/>
        <a:p>
          <a:endParaRPr lang="en-US"/>
        </a:p>
      </dgm:t>
    </dgm:pt>
    <dgm:pt modelId="{43EBC772-F57F-4FA7-91BA-99333CBF1552}" type="pres">
      <dgm:prSet presAssocID="{2B744944-0E00-48FC-A046-DFDA5B77101B}" presName="diagram" presStyleCnt="0">
        <dgm:presLayoutVars>
          <dgm:dir/>
          <dgm:resizeHandles val="exact"/>
        </dgm:presLayoutVars>
      </dgm:prSet>
      <dgm:spPr/>
    </dgm:pt>
    <dgm:pt modelId="{CD80BCD7-2B97-4F66-97BB-ED7FDDE33609}" type="pres">
      <dgm:prSet presAssocID="{E06D0667-D955-4279-9437-97283B672742}" presName="node" presStyleLbl="node1" presStyleIdx="0" presStyleCnt="3">
        <dgm:presLayoutVars>
          <dgm:bulletEnabled val="1"/>
        </dgm:presLayoutVars>
      </dgm:prSet>
      <dgm:spPr/>
    </dgm:pt>
    <dgm:pt modelId="{C54B99C6-BB5E-4194-9FD4-674ADB3AF0A9}" type="pres">
      <dgm:prSet presAssocID="{9B484BE4-F9B2-45B9-9638-F70A5660ECE0}" presName="sibTrans" presStyleCnt="0"/>
      <dgm:spPr/>
    </dgm:pt>
    <dgm:pt modelId="{7873CC79-C508-4FA3-A268-1190F06C05A6}" type="pres">
      <dgm:prSet presAssocID="{3F3D195E-8389-4BC5-BFEF-B08E1CD25792}" presName="node" presStyleLbl="node1" presStyleIdx="1" presStyleCnt="3">
        <dgm:presLayoutVars>
          <dgm:bulletEnabled val="1"/>
        </dgm:presLayoutVars>
      </dgm:prSet>
      <dgm:spPr/>
    </dgm:pt>
    <dgm:pt modelId="{42C920BA-4883-4304-9070-C970F6F4B671}" type="pres">
      <dgm:prSet presAssocID="{43A9B97C-FD7F-4006-B524-F407EDC5C92A}" presName="sibTrans" presStyleCnt="0"/>
      <dgm:spPr/>
    </dgm:pt>
    <dgm:pt modelId="{7439F3EC-DE71-4234-AF2A-20687031E2C8}" type="pres">
      <dgm:prSet presAssocID="{DFC7FF8B-E592-43A9-88EF-9931794CB86D}" presName="node" presStyleLbl="node1" presStyleIdx="2" presStyleCnt="3">
        <dgm:presLayoutVars>
          <dgm:bulletEnabled val="1"/>
        </dgm:presLayoutVars>
      </dgm:prSet>
      <dgm:spPr/>
    </dgm:pt>
  </dgm:ptLst>
  <dgm:cxnLst>
    <dgm:cxn modelId="{32106B01-9854-4F15-88A0-3F98A1854127}" srcId="{2B744944-0E00-48FC-A046-DFDA5B77101B}" destId="{3F3D195E-8389-4BC5-BFEF-B08E1CD25792}" srcOrd="1" destOrd="0" parTransId="{8EA80B5A-F01D-4826-AE25-373E1A726AE9}" sibTransId="{43A9B97C-FD7F-4006-B524-F407EDC5C92A}"/>
    <dgm:cxn modelId="{8302C603-5F08-477B-99CC-528BAD9270A2}" srcId="{2B744944-0E00-48FC-A046-DFDA5B77101B}" destId="{E06D0667-D955-4279-9437-97283B672742}" srcOrd="0" destOrd="0" parTransId="{20ACBB17-01F9-46C8-8DC6-E616D2B9B344}" sibTransId="{9B484BE4-F9B2-45B9-9638-F70A5660ECE0}"/>
    <dgm:cxn modelId="{319EC132-E053-41F7-B94E-9B71C3A1215C}" srcId="{2B744944-0E00-48FC-A046-DFDA5B77101B}" destId="{DFC7FF8B-E592-43A9-88EF-9931794CB86D}" srcOrd="2" destOrd="0" parTransId="{7233EC37-83FD-4D35-A193-70D179C98C0F}" sibTransId="{3EED2778-048A-4473-82C0-C11B735785CF}"/>
    <dgm:cxn modelId="{1BB5985D-736F-433F-989F-D0EC93ACAEBC}" type="presOf" srcId="{2B744944-0E00-48FC-A046-DFDA5B77101B}" destId="{43EBC772-F57F-4FA7-91BA-99333CBF1552}" srcOrd="0" destOrd="0" presId="urn:microsoft.com/office/officeart/2005/8/layout/default"/>
    <dgm:cxn modelId="{3D174154-B6B1-4B9D-A399-8F083F00ACE0}" type="presOf" srcId="{E06D0667-D955-4279-9437-97283B672742}" destId="{CD80BCD7-2B97-4F66-97BB-ED7FDDE33609}" srcOrd="0" destOrd="0" presId="urn:microsoft.com/office/officeart/2005/8/layout/default"/>
    <dgm:cxn modelId="{AA1A0782-F9D8-41A7-986C-FE0649B24B14}" type="presOf" srcId="{DFC7FF8B-E592-43A9-88EF-9931794CB86D}" destId="{7439F3EC-DE71-4234-AF2A-20687031E2C8}" srcOrd="0" destOrd="0" presId="urn:microsoft.com/office/officeart/2005/8/layout/default"/>
    <dgm:cxn modelId="{F2ED12AB-5B09-4FC4-8296-10DFD8FE17E3}" type="presOf" srcId="{3F3D195E-8389-4BC5-BFEF-B08E1CD25792}" destId="{7873CC79-C508-4FA3-A268-1190F06C05A6}" srcOrd="0" destOrd="0" presId="urn:microsoft.com/office/officeart/2005/8/layout/default"/>
    <dgm:cxn modelId="{DCD3BAD7-95C5-4306-AAA9-15909A8A0780}" type="presParOf" srcId="{43EBC772-F57F-4FA7-91BA-99333CBF1552}" destId="{CD80BCD7-2B97-4F66-97BB-ED7FDDE33609}" srcOrd="0" destOrd="0" presId="urn:microsoft.com/office/officeart/2005/8/layout/default"/>
    <dgm:cxn modelId="{6144576E-EC4B-4841-AB81-339FEB62EA4E}" type="presParOf" srcId="{43EBC772-F57F-4FA7-91BA-99333CBF1552}" destId="{C54B99C6-BB5E-4194-9FD4-674ADB3AF0A9}" srcOrd="1" destOrd="0" presId="urn:microsoft.com/office/officeart/2005/8/layout/default"/>
    <dgm:cxn modelId="{97EA32AB-DAE6-4237-A537-679002841ECA}" type="presParOf" srcId="{43EBC772-F57F-4FA7-91BA-99333CBF1552}" destId="{7873CC79-C508-4FA3-A268-1190F06C05A6}" srcOrd="2" destOrd="0" presId="urn:microsoft.com/office/officeart/2005/8/layout/default"/>
    <dgm:cxn modelId="{59D5EBCB-7BD4-49A7-AD19-5A8331ADDA45}" type="presParOf" srcId="{43EBC772-F57F-4FA7-91BA-99333CBF1552}" destId="{42C920BA-4883-4304-9070-C970F6F4B671}" srcOrd="3" destOrd="0" presId="urn:microsoft.com/office/officeart/2005/8/layout/default"/>
    <dgm:cxn modelId="{E3B24836-0F74-488E-BA76-C0C83A076F6B}" type="presParOf" srcId="{43EBC772-F57F-4FA7-91BA-99333CBF1552}" destId="{7439F3EC-DE71-4234-AF2A-20687031E2C8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EAEBC2C-AA3C-4B0C-81F4-8EE946FBAF7D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0C46C81-A39D-40A2-A7A8-2D58317FA139}">
      <dgm:prSet/>
      <dgm:spPr/>
      <dgm:t>
        <a:bodyPr/>
        <a:lstStyle/>
        <a:p>
          <a:r>
            <a:rPr lang="en-US"/>
            <a:t>- OpenAI GPT-4 is used to interpret responses and answer questions.</a:t>
          </a:r>
        </a:p>
      </dgm:t>
    </dgm:pt>
    <dgm:pt modelId="{BBA4CA7A-2135-466D-80FA-420372C4DD34}" type="parTrans" cxnId="{D7E11F48-9A2D-41E1-AF0B-EA2A71A31243}">
      <dgm:prSet/>
      <dgm:spPr/>
      <dgm:t>
        <a:bodyPr/>
        <a:lstStyle/>
        <a:p>
          <a:endParaRPr lang="en-US"/>
        </a:p>
      </dgm:t>
    </dgm:pt>
    <dgm:pt modelId="{6ECBB8E6-B252-47CB-87FD-0F7F079B2912}" type="sibTrans" cxnId="{D7E11F48-9A2D-41E1-AF0B-EA2A71A31243}">
      <dgm:prSet/>
      <dgm:spPr/>
      <dgm:t>
        <a:bodyPr/>
        <a:lstStyle/>
        <a:p>
          <a:endParaRPr lang="en-US"/>
        </a:p>
      </dgm:t>
    </dgm:pt>
    <dgm:pt modelId="{07CE3644-ADF3-4567-A94F-37A9807B2D55}">
      <dgm:prSet/>
      <dgm:spPr/>
      <dgm:t>
        <a:bodyPr/>
        <a:lstStyle/>
        <a:p>
          <a:r>
            <a:rPr lang="en-US"/>
            <a:t>- It classifies user input ('yes', 'no', 'done') to guide interaction.</a:t>
          </a:r>
        </a:p>
      </dgm:t>
    </dgm:pt>
    <dgm:pt modelId="{1D96819E-FA4F-40A7-90A8-B0DCF398E534}" type="parTrans" cxnId="{92D6F15F-1CD1-4566-9955-C4A46E1C9461}">
      <dgm:prSet/>
      <dgm:spPr/>
      <dgm:t>
        <a:bodyPr/>
        <a:lstStyle/>
        <a:p>
          <a:endParaRPr lang="en-US"/>
        </a:p>
      </dgm:t>
    </dgm:pt>
    <dgm:pt modelId="{CD1302FB-94BB-460C-8907-96EE37C7A8B3}" type="sibTrans" cxnId="{92D6F15F-1CD1-4566-9955-C4A46E1C9461}">
      <dgm:prSet/>
      <dgm:spPr/>
      <dgm:t>
        <a:bodyPr/>
        <a:lstStyle/>
        <a:p>
          <a:endParaRPr lang="en-US"/>
        </a:p>
      </dgm:t>
    </dgm:pt>
    <dgm:pt modelId="{ECF515D6-DBE2-4EE6-B3DC-59444E6967CB}">
      <dgm:prSet/>
      <dgm:spPr/>
      <dgm:t>
        <a:bodyPr/>
        <a:lstStyle/>
        <a:p>
          <a:r>
            <a:rPr lang="en-US"/>
            <a:t>- It also provides descriptions of places based on retrieved data.</a:t>
          </a:r>
        </a:p>
      </dgm:t>
    </dgm:pt>
    <dgm:pt modelId="{0BBCA2E9-475E-4EA5-9A1C-83C3072162A8}" type="parTrans" cxnId="{C7704BC5-4D2B-4C1B-B5B8-A1CE29490FC6}">
      <dgm:prSet/>
      <dgm:spPr/>
      <dgm:t>
        <a:bodyPr/>
        <a:lstStyle/>
        <a:p>
          <a:endParaRPr lang="en-US"/>
        </a:p>
      </dgm:t>
    </dgm:pt>
    <dgm:pt modelId="{AB82507A-A40D-412B-B964-778C51142D8F}" type="sibTrans" cxnId="{C7704BC5-4D2B-4C1B-B5B8-A1CE29490FC6}">
      <dgm:prSet/>
      <dgm:spPr/>
      <dgm:t>
        <a:bodyPr/>
        <a:lstStyle/>
        <a:p>
          <a:endParaRPr lang="en-US"/>
        </a:p>
      </dgm:t>
    </dgm:pt>
    <dgm:pt modelId="{FEB53962-7B8D-41A9-A0E0-364D4A758365}" type="pres">
      <dgm:prSet presAssocID="{EEAEBC2C-AA3C-4B0C-81F4-8EE946FBAF7D}" presName="linear" presStyleCnt="0">
        <dgm:presLayoutVars>
          <dgm:animLvl val="lvl"/>
          <dgm:resizeHandles val="exact"/>
        </dgm:presLayoutVars>
      </dgm:prSet>
      <dgm:spPr/>
    </dgm:pt>
    <dgm:pt modelId="{295ABA4F-EBEF-44E8-B511-636EF8E01605}" type="pres">
      <dgm:prSet presAssocID="{C0C46C81-A39D-40A2-A7A8-2D58317FA13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31E529E-54A5-4198-9781-585B48CA3698}" type="pres">
      <dgm:prSet presAssocID="{6ECBB8E6-B252-47CB-87FD-0F7F079B2912}" presName="spacer" presStyleCnt="0"/>
      <dgm:spPr/>
    </dgm:pt>
    <dgm:pt modelId="{CE61CDC6-9DA8-4ECE-A6A1-3D1552F31B81}" type="pres">
      <dgm:prSet presAssocID="{07CE3644-ADF3-4567-A94F-37A9807B2D5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37565DD-E3FE-4FD8-8F9A-B3AE7DC96783}" type="pres">
      <dgm:prSet presAssocID="{CD1302FB-94BB-460C-8907-96EE37C7A8B3}" presName="spacer" presStyleCnt="0"/>
      <dgm:spPr/>
    </dgm:pt>
    <dgm:pt modelId="{C5948F40-B139-46A0-AD7A-8C1E0EE0A4F1}" type="pres">
      <dgm:prSet presAssocID="{ECF515D6-DBE2-4EE6-B3DC-59444E6967CB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C084AE5F-9929-48B6-B0EB-8BAC80DC6846}" type="presOf" srcId="{ECF515D6-DBE2-4EE6-B3DC-59444E6967CB}" destId="{C5948F40-B139-46A0-AD7A-8C1E0EE0A4F1}" srcOrd="0" destOrd="0" presId="urn:microsoft.com/office/officeart/2005/8/layout/vList2"/>
    <dgm:cxn modelId="{92D6F15F-1CD1-4566-9955-C4A46E1C9461}" srcId="{EEAEBC2C-AA3C-4B0C-81F4-8EE946FBAF7D}" destId="{07CE3644-ADF3-4567-A94F-37A9807B2D55}" srcOrd="1" destOrd="0" parTransId="{1D96819E-FA4F-40A7-90A8-B0DCF398E534}" sibTransId="{CD1302FB-94BB-460C-8907-96EE37C7A8B3}"/>
    <dgm:cxn modelId="{D7E11F48-9A2D-41E1-AF0B-EA2A71A31243}" srcId="{EEAEBC2C-AA3C-4B0C-81F4-8EE946FBAF7D}" destId="{C0C46C81-A39D-40A2-A7A8-2D58317FA139}" srcOrd="0" destOrd="0" parTransId="{BBA4CA7A-2135-466D-80FA-420372C4DD34}" sibTransId="{6ECBB8E6-B252-47CB-87FD-0F7F079B2912}"/>
    <dgm:cxn modelId="{1A4D246F-05B5-4449-B7FF-9811ADFDFB2D}" type="presOf" srcId="{07CE3644-ADF3-4567-A94F-37A9807B2D55}" destId="{CE61CDC6-9DA8-4ECE-A6A1-3D1552F31B81}" srcOrd="0" destOrd="0" presId="urn:microsoft.com/office/officeart/2005/8/layout/vList2"/>
    <dgm:cxn modelId="{5DE1FD7B-2494-4788-ACBC-B907F2925E05}" type="presOf" srcId="{C0C46C81-A39D-40A2-A7A8-2D58317FA139}" destId="{295ABA4F-EBEF-44E8-B511-636EF8E01605}" srcOrd="0" destOrd="0" presId="urn:microsoft.com/office/officeart/2005/8/layout/vList2"/>
    <dgm:cxn modelId="{6C44AA97-2D3D-4F59-9EDD-549CB2BF5B05}" type="presOf" srcId="{EEAEBC2C-AA3C-4B0C-81F4-8EE946FBAF7D}" destId="{FEB53962-7B8D-41A9-A0E0-364D4A758365}" srcOrd="0" destOrd="0" presId="urn:microsoft.com/office/officeart/2005/8/layout/vList2"/>
    <dgm:cxn modelId="{C7704BC5-4D2B-4C1B-B5B8-A1CE29490FC6}" srcId="{EEAEBC2C-AA3C-4B0C-81F4-8EE946FBAF7D}" destId="{ECF515D6-DBE2-4EE6-B3DC-59444E6967CB}" srcOrd="2" destOrd="0" parTransId="{0BBCA2E9-475E-4EA5-9A1C-83C3072162A8}" sibTransId="{AB82507A-A40D-412B-B964-778C51142D8F}"/>
    <dgm:cxn modelId="{B55A1519-68BD-40FC-B73B-D306854607FA}" type="presParOf" srcId="{FEB53962-7B8D-41A9-A0E0-364D4A758365}" destId="{295ABA4F-EBEF-44E8-B511-636EF8E01605}" srcOrd="0" destOrd="0" presId="urn:microsoft.com/office/officeart/2005/8/layout/vList2"/>
    <dgm:cxn modelId="{0EDA1C29-9956-4913-9669-2D20C6AC8097}" type="presParOf" srcId="{FEB53962-7B8D-41A9-A0E0-364D4A758365}" destId="{931E529E-54A5-4198-9781-585B48CA3698}" srcOrd="1" destOrd="0" presId="urn:microsoft.com/office/officeart/2005/8/layout/vList2"/>
    <dgm:cxn modelId="{2BFD4C71-2D76-435B-A7FF-87F9DD27592D}" type="presParOf" srcId="{FEB53962-7B8D-41A9-A0E0-364D4A758365}" destId="{CE61CDC6-9DA8-4ECE-A6A1-3D1552F31B81}" srcOrd="2" destOrd="0" presId="urn:microsoft.com/office/officeart/2005/8/layout/vList2"/>
    <dgm:cxn modelId="{AE20F4F6-6AD1-4B5A-B7A9-A459F4FE3AE6}" type="presParOf" srcId="{FEB53962-7B8D-41A9-A0E0-364D4A758365}" destId="{637565DD-E3FE-4FD8-8F9A-B3AE7DC96783}" srcOrd="3" destOrd="0" presId="urn:microsoft.com/office/officeart/2005/8/layout/vList2"/>
    <dgm:cxn modelId="{8F138910-63DD-4B29-A0D5-FA0E17524A0D}" type="presParOf" srcId="{FEB53962-7B8D-41A9-A0E0-364D4A758365}" destId="{C5948F40-B139-46A0-AD7A-8C1E0EE0A4F1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AFA1849-6507-4364-870A-9E4541645139}" type="doc">
      <dgm:prSet loTypeId="urn:microsoft.com/office/officeart/2008/layout/LinedList" loCatId="list" qsTypeId="urn:microsoft.com/office/officeart/2005/8/quickstyle/simple1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B4A0B549-C8B0-43DC-93ED-F8C00CF9BEC7}">
      <dgm:prSet/>
      <dgm:spPr/>
      <dgm:t>
        <a:bodyPr/>
        <a:lstStyle/>
        <a:p>
          <a:r>
            <a:rPr lang="en-US"/>
            <a:t>- Uses the Haversine formula to compute the shortest distance between locations.</a:t>
          </a:r>
        </a:p>
      </dgm:t>
    </dgm:pt>
    <dgm:pt modelId="{743B69EF-D478-4DE5-988D-A96964373B07}" type="parTrans" cxnId="{03417851-34A4-4351-A6EA-BE794AE69C5E}">
      <dgm:prSet/>
      <dgm:spPr/>
      <dgm:t>
        <a:bodyPr/>
        <a:lstStyle/>
        <a:p>
          <a:endParaRPr lang="en-US"/>
        </a:p>
      </dgm:t>
    </dgm:pt>
    <dgm:pt modelId="{CC818C9A-87D5-40B1-97C0-797B7A926EC0}" type="sibTrans" cxnId="{03417851-34A4-4351-A6EA-BE794AE69C5E}">
      <dgm:prSet/>
      <dgm:spPr/>
      <dgm:t>
        <a:bodyPr/>
        <a:lstStyle/>
        <a:p>
          <a:endParaRPr lang="en-US"/>
        </a:p>
      </dgm:t>
    </dgm:pt>
    <dgm:pt modelId="{4BEF4ED9-FBCF-4832-8308-EC00950A5EC5}">
      <dgm:prSet/>
      <dgm:spPr/>
      <dgm:t>
        <a:bodyPr/>
        <a:lstStyle/>
        <a:p>
          <a:r>
            <a:rPr lang="en-US"/>
            <a:t>- Organizes locations in the best order to minimize travel time.</a:t>
          </a:r>
        </a:p>
      </dgm:t>
    </dgm:pt>
    <dgm:pt modelId="{50CC7347-08DC-4848-9D2A-F6D91BE61437}" type="parTrans" cxnId="{09306AAE-B8CA-4F30-9773-4D69341192EC}">
      <dgm:prSet/>
      <dgm:spPr/>
      <dgm:t>
        <a:bodyPr/>
        <a:lstStyle/>
        <a:p>
          <a:endParaRPr lang="en-US"/>
        </a:p>
      </dgm:t>
    </dgm:pt>
    <dgm:pt modelId="{882A7782-3E66-47AB-915A-8C1D4BA16A0B}" type="sibTrans" cxnId="{09306AAE-B8CA-4F30-9773-4D69341192EC}">
      <dgm:prSet/>
      <dgm:spPr/>
      <dgm:t>
        <a:bodyPr/>
        <a:lstStyle/>
        <a:p>
          <a:endParaRPr lang="en-US"/>
        </a:p>
      </dgm:t>
    </dgm:pt>
    <dgm:pt modelId="{F7F785AE-9488-4A3B-AF4D-BD671D347936}">
      <dgm:prSet/>
      <dgm:spPr/>
      <dgm:t>
        <a:bodyPr/>
        <a:lstStyle/>
        <a:p>
          <a:r>
            <a:rPr lang="en-US"/>
            <a:t>- Displays the total travel distance for better trip planning.</a:t>
          </a:r>
        </a:p>
      </dgm:t>
    </dgm:pt>
    <dgm:pt modelId="{FFCA8D93-26F7-42CC-9270-6C0FF3AAEE35}" type="parTrans" cxnId="{17947B9E-F034-4D76-B068-C932437F754C}">
      <dgm:prSet/>
      <dgm:spPr/>
      <dgm:t>
        <a:bodyPr/>
        <a:lstStyle/>
        <a:p>
          <a:endParaRPr lang="en-US"/>
        </a:p>
      </dgm:t>
    </dgm:pt>
    <dgm:pt modelId="{93AFD432-5747-4EB6-86C0-F66AE87C85DD}" type="sibTrans" cxnId="{17947B9E-F034-4D76-B068-C932437F754C}">
      <dgm:prSet/>
      <dgm:spPr/>
      <dgm:t>
        <a:bodyPr/>
        <a:lstStyle/>
        <a:p>
          <a:endParaRPr lang="en-US"/>
        </a:p>
      </dgm:t>
    </dgm:pt>
    <dgm:pt modelId="{BB9F8357-6D3B-4AC3-B6A4-C4A17F45D58E}" type="pres">
      <dgm:prSet presAssocID="{9AFA1849-6507-4364-870A-9E4541645139}" presName="vert0" presStyleCnt="0">
        <dgm:presLayoutVars>
          <dgm:dir/>
          <dgm:animOne val="branch"/>
          <dgm:animLvl val="lvl"/>
        </dgm:presLayoutVars>
      </dgm:prSet>
      <dgm:spPr/>
    </dgm:pt>
    <dgm:pt modelId="{2ABDAD55-6B6E-4131-AC8F-AC8C61397563}" type="pres">
      <dgm:prSet presAssocID="{B4A0B549-C8B0-43DC-93ED-F8C00CF9BEC7}" presName="thickLine" presStyleLbl="alignNode1" presStyleIdx="0" presStyleCnt="3"/>
      <dgm:spPr/>
    </dgm:pt>
    <dgm:pt modelId="{318BB5C3-B28D-45F1-86FC-ECF687C7C6FD}" type="pres">
      <dgm:prSet presAssocID="{B4A0B549-C8B0-43DC-93ED-F8C00CF9BEC7}" presName="horz1" presStyleCnt="0"/>
      <dgm:spPr/>
    </dgm:pt>
    <dgm:pt modelId="{13AEF1B6-F53E-4464-B255-3AAFC75EDBEA}" type="pres">
      <dgm:prSet presAssocID="{B4A0B549-C8B0-43DC-93ED-F8C00CF9BEC7}" presName="tx1" presStyleLbl="revTx" presStyleIdx="0" presStyleCnt="3"/>
      <dgm:spPr/>
    </dgm:pt>
    <dgm:pt modelId="{AEBC4B5B-FD6D-4DC7-88F7-5E0CA5D3A394}" type="pres">
      <dgm:prSet presAssocID="{B4A0B549-C8B0-43DC-93ED-F8C00CF9BEC7}" presName="vert1" presStyleCnt="0"/>
      <dgm:spPr/>
    </dgm:pt>
    <dgm:pt modelId="{DD0621AC-164F-4CF5-88B1-EDD84FD14D4F}" type="pres">
      <dgm:prSet presAssocID="{4BEF4ED9-FBCF-4832-8308-EC00950A5EC5}" presName="thickLine" presStyleLbl="alignNode1" presStyleIdx="1" presStyleCnt="3"/>
      <dgm:spPr/>
    </dgm:pt>
    <dgm:pt modelId="{1B67AB66-4F67-451D-B4C6-94EF8A47675F}" type="pres">
      <dgm:prSet presAssocID="{4BEF4ED9-FBCF-4832-8308-EC00950A5EC5}" presName="horz1" presStyleCnt="0"/>
      <dgm:spPr/>
    </dgm:pt>
    <dgm:pt modelId="{E30D9F0D-77A6-4AE3-8E24-157D5F93B70D}" type="pres">
      <dgm:prSet presAssocID="{4BEF4ED9-FBCF-4832-8308-EC00950A5EC5}" presName="tx1" presStyleLbl="revTx" presStyleIdx="1" presStyleCnt="3"/>
      <dgm:spPr/>
    </dgm:pt>
    <dgm:pt modelId="{5DAD4708-7C3C-4B5D-89DC-5B730A34EC23}" type="pres">
      <dgm:prSet presAssocID="{4BEF4ED9-FBCF-4832-8308-EC00950A5EC5}" presName="vert1" presStyleCnt="0"/>
      <dgm:spPr/>
    </dgm:pt>
    <dgm:pt modelId="{B93BDDC4-1205-4CFF-9453-B24C9BAFB78F}" type="pres">
      <dgm:prSet presAssocID="{F7F785AE-9488-4A3B-AF4D-BD671D347936}" presName="thickLine" presStyleLbl="alignNode1" presStyleIdx="2" presStyleCnt="3"/>
      <dgm:spPr/>
    </dgm:pt>
    <dgm:pt modelId="{DAFDAD8B-8690-4410-8450-5E71D39E171B}" type="pres">
      <dgm:prSet presAssocID="{F7F785AE-9488-4A3B-AF4D-BD671D347936}" presName="horz1" presStyleCnt="0"/>
      <dgm:spPr/>
    </dgm:pt>
    <dgm:pt modelId="{1101FE0F-5C42-4976-920A-B4E587FC41A9}" type="pres">
      <dgm:prSet presAssocID="{F7F785AE-9488-4A3B-AF4D-BD671D347936}" presName="tx1" presStyleLbl="revTx" presStyleIdx="2" presStyleCnt="3"/>
      <dgm:spPr/>
    </dgm:pt>
    <dgm:pt modelId="{FACB407D-B395-47E9-96D2-DDB5FF4ABFB2}" type="pres">
      <dgm:prSet presAssocID="{F7F785AE-9488-4A3B-AF4D-BD671D347936}" presName="vert1" presStyleCnt="0"/>
      <dgm:spPr/>
    </dgm:pt>
  </dgm:ptLst>
  <dgm:cxnLst>
    <dgm:cxn modelId="{03417851-34A4-4351-A6EA-BE794AE69C5E}" srcId="{9AFA1849-6507-4364-870A-9E4541645139}" destId="{B4A0B549-C8B0-43DC-93ED-F8C00CF9BEC7}" srcOrd="0" destOrd="0" parTransId="{743B69EF-D478-4DE5-988D-A96964373B07}" sibTransId="{CC818C9A-87D5-40B1-97C0-797B7A926EC0}"/>
    <dgm:cxn modelId="{EBC8228A-BB11-4BF8-82AD-ABFDDD74F506}" type="presOf" srcId="{9AFA1849-6507-4364-870A-9E4541645139}" destId="{BB9F8357-6D3B-4AC3-B6A4-C4A17F45D58E}" srcOrd="0" destOrd="0" presId="urn:microsoft.com/office/officeart/2008/layout/LinedList"/>
    <dgm:cxn modelId="{59E5FB8A-F7D2-4951-AE83-E0E159999F99}" type="presOf" srcId="{F7F785AE-9488-4A3B-AF4D-BD671D347936}" destId="{1101FE0F-5C42-4976-920A-B4E587FC41A9}" srcOrd="0" destOrd="0" presId="urn:microsoft.com/office/officeart/2008/layout/LinedList"/>
    <dgm:cxn modelId="{17947B9E-F034-4D76-B068-C932437F754C}" srcId="{9AFA1849-6507-4364-870A-9E4541645139}" destId="{F7F785AE-9488-4A3B-AF4D-BD671D347936}" srcOrd="2" destOrd="0" parTransId="{FFCA8D93-26F7-42CC-9270-6C0FF3AAEE35}" sibTransId="{93AFD432-5747-4EB6-86C0-F66AE87C85DD}"/>
    <dgm:cxn modelId="{09306AAE-B8CA-4F30-9773-4D69341192EC}" srcId="{9AFA1849-6507-4364-870A-9E4541645139}" destId="{4BEF4ED9-FBCF-4832-8308-EC00950A5EC5}" srcOrd="1" destOrd="0" parTransId="{50CC7347-08DC-4848-9D2A-F6D91BE61437}" sibTransId="{882A7782-3E66-47AB-915A-8C1D4BA16A0B}"/>
    <dgm:cxn modelId="{45D848ED-5FED-4E84-9C5C-F6B0A8BFFACF}" type="presOf" srcId="{4BEF4ED9-FBCF-4832-8308-EC00950A5EC5}" destId="{E30D9F0D-77A6-4AE3-8E24-157D5F93B70D}" srcOrd="0" destOrd="0" presId="urn:microsoft.com/office/officeart/2008/layout/LinedList"/>
    <dgm:cxn modelId="{6F5FFBFD-0D3B-43AA-B4E3-C37CE26A792E}" type="presOf" srcId="{B4A0B549-C8B0-43DC-93ED-F8C00CF9BEC7}" destId="{13AEF1B6-F53E-4464-B255-3AAFC75EDBEA}" srcOrd="0" destOrd="0" presId="urn:microsoft.com/office/officeart/2008/layout/LinedList"/>
    <dgm:cxn modelId="{3360F8B1-7AD9-4116-8020-205A3EC68B32}" type="presParOf" srcId="{BB9F8357-6D3B-4AC3-B6A4-C4A17F45D58E}" destId="{2ABDAD55-6B6E-4131-AC8F-AC8C61397563}" srcOrd="0" destOrd="0" presId="urn:microsoft.com/office/officeart/2008/layout/LinedList"/>
    <dgm:cxn modelId="{A4AB4758-37A2-4C31-B9B2-0DBF6B129B87}" type="presParOf" srcId="{BB9F8357-6D3B-4AC3-B6A4-C4A17F45D58E}" destId="{318BB5C3-B28D-45F1-86FC-ECF687C7C6FD}" srcOrd="1" destOrd="0" presId="urn:microsoft.com/office/officeart/2008/layout/LinedList"/>
    <dgm:cxn modelId="{123FAD8D-E999-4BB3-A55A-AB2C91D81FA5}" type="presParOf" srcId="{318BB5C3-B28D-45F1-86FC-ECF687C7C6FD}" destId="{13AEF1B6-F53E-4464-B255-3AAFC75EDBEA}" srcOrd="0" destOrd="0" presId="urn:microsoft.com/office/officeart/2008/layout/LinedList"/>
    <dgm:cxn modelId="{523D637F-4D0F-467D-84A3-031276E0D6DE}" type="presParOf" srcId="{318BB5C3-B28D-45F1-86FC-ECF687C7C6FD}" destId="{AEBC4B5B-FD6D-4DC7-88F7-5E0CA5D3A394}" srcOrd="1" destOrd="0" presId="urn:microsoft.com/office/officeart/2008/layout/LinedList"/>
    <dgm:cxn modelId="{726DE6CB-8768-4C34-A633-47F5BEB052B2}" type="presParOf" srcId="{BB9F8357-6D3B-4AC3-B6A4-C4A17F45D58E}" destId="{DD0621AC-164F-4CF5-88B1-EDD84FD14D4F}" srcOrd="2" destOrd="0" presId="urn:microsoft.com/office/officeart/2008/layout/LinedList"/>
    <dgm:cxn modelId="{2F6C9572-513B-4F4A-B5B0-58AF6496CE78}" type="presParOf" srcId="{BB9F8357-6D3B-4AC3-B6A4-C4A17F45D58E}" destId="{1B67AB66-4F67-451D-B4C6-94EF8A47675F}" srcOrd="3" destOrd="0" presId="urn:microsoft.com/office/officeart/2008/layout/LinedList"/>
    <dgm:cxn modelId="{35D04258-A84F-4605-B858-09BEAA48E3E6}" type="presParOf" srcId="{1B67AB66-4F67-451D-B4C6-94EF8A47675F}" destId="{E30D9F0D-77A6-4AE3-8E24-157D5F93B70D}" srcOrd="0" destOrd="0" presId="urn:microsoft.com/office/officeart/2008/layout/LinedList"/>
    <dgm:cxn modelId="{AFEADDC6-9DFB-4F48-953C-11E861A867BD}" type="presParOf" srcId="{1B67AB66-4F67-451D-B4C6-94EF8A47675F}" destId="{5DAD4708-7C3C-4B5D-89DC-5B730A34EC23}" srcOrd="1" destOrd="0" presId="urn:microsoft.com/office/officeart/2008/layout/LinedList"/>
    <dgm:cxn modelId="{C700D3EE-66B9-4625-8DC0-FEC16E785002}" type="presParOf" srcId="{BB9F8357-6D3B-4AC3-B6A4-C4A17F45D58E}" destId="{B93BDDC4-1205-4CFF-9453-B24C9BAFB78F}" srcOrd="4" destOrd="0" presId="urn:microsoft.com/office/officeart/2008/layout/LinedList"/>
    <dgm:cxn modelId="{4F4B06A0-5380-49D1-9B8F-75392C3E10A1}" type="presParOf" srcId="{BB9F8357-6D3B-4AC3-B6A4-C4A17F45D58E}" destId="{DAFDAD8B-8690-4410-8450-5E71D39E171B}" srcOrd="5" destOrd="0" presId="urn:microsoft.com/office/officeart/2008/layout/LinedList"/>
    <dgm:cxn modelId="{C75068F8-8968-4D62-BAE9-75F909B82DF9}" type="presParOf" srcId="{DAFDAD8B-8690-4410-8450-5E71D39E171B}" destId="{1101FE0F-5C42-4976-920A-B4E587FC41A9}" srcOrd="0" destOrd="0" presId="urn:microsoft.com/office/officeart/2008/layout/LinedList"/>
    <dgm:cxn modelId="{0F8DA56D-5209-4CB0-9334-C75A882203E4}" type="presParOf" srcId="{DAFDAD8B-8690-4410-8450-5E71D39E171B}" destId="{FACB407D-B395-47E9-96D2-DDB5FF4ABFB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ED8184B-922B-4CC0-98CA-9628BA311994}" type="doc">
      <dgm:prSet loTypeId="urn:microsoft.com/office/officeart/2008/layout/LinedList" loCatId="list" qsTypeId="urn:microsoft.com/office/officeart/2005/8/quickstyle/simple1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BD2BADEF-928E-4BEC-AAE1-CB140A220A2F}">
      <dgm:prSet/>
      <dgm:spPr/>
      <dgm:t>
        <a:bodyPr/>
        <a:lstStyle/>
        <a:p>
          <a:r>
            <a:rPr lang="en-US"/>
            <a:t>1. The user enters trip preferences (e.g., 'beaches').</a:t>
          </a:r>
        </a:p>
      </dgm:t>
    </dgm:pt>
    <dgm:pt modelId="{738776CD-F238-4F80-BD0F-C794F0B13C79}" type="parTrans" cxnId="{63F9BDD4-1B86-457C-97ED-18A7F8719FAF}">
      <dgm:prSet/>
      <dgm:spPr/>
      <dgm:t>
        <a:bodyPr/>
        <a:lstStyle/>
        <a:p>
          <a:endParaRPr lang="en-US"/>
        </a:p>
      </dgm:t>
    </dgm:pt>
    <dgm:pt modelId="{C5897CA4-7080-4C06-B51E-B51CDA904801}" type="sibTrans" cxnId="{63F9BDD4-1B86-457C-97ED-18A7F8719FAF}">
      <dgm:prSet/>
      <dgm:spPr/>
      <dgm:t>
        <a:bodyPr/>
        <a:lstStyle/>
        <a:p>
          <a:endParaRPr lang="en-US"/>
        </a:p>
      </dgm:t>
    </dgm:pt>
    <dgm:pt modelId="{BD9E70FE-B003-4AF7-A50C-8E91EC8A4AB0}">
      <dgm:prSet/>
      <dgm:spPr/>
      <dgm:t>
        <a:bodyPr/>
        <a:lstStyle/>
        <a:p>
          <a:r>
            <a:rPr lang="en-US"/>
            <a:t>2. FAISS retrieves the most relevant locations.</a:t>
          </a:r>
        </a:p>
      </dgm:t>
    </dgm:pt>
    <dgm:pt modelId="{018C01DD-AF31-493B-8539-2B8C7F288856}" type="parTrans" cxnId="{63220EAF-3D09-47BE-B37F-90DA148424E3}">
      <dgm:prSet/>
      <dgm:spPr/>
      <dgm:t>
        <a:bodyPr/>
        <a:lstStyle/>
        <a:p>
          <a:endParaRPr lang="en-US"/>
        </a:p>
      </dgm:t>
    </dgm:pt>
    <dgm:pt modelId="{B0826F69-D775-4A08-BB01-7426608291E7}" type="sibTrans" cxnId="{63220EAF-3D09-47BE-B37F-90DA148424E3}">
      <dgm:prSet/>
      <dgm:spPr/>
      <dgm:t>
        <a:bodyPr/>
        <a:lstStyle/>
        <a:p>
          <a:endParaRPr lang="en-US"/>
        </a:p>
      </dgm:t>
    </dgm:pt>
    <dgm:pt modelId="{BB17F552-6879-45BF-B78C-487019944C7B}">
      <dgm:prSet/>
      <dgm:spPr/>
      <dgm:t>
        <a:bodyPr/>
        <a:lstStyle/>
        <a:p>
          <a:r>
            <a:rPr lang="en-US"/>
            <a:t>3. The user selects places to visit.</a:t>
          </a:r>
        </a:p>
      </dgm:t>
    </dgm:pt>
    <dgm:pt modelId="{A6FF0053-86CF-483D-8004-6F868A43EC08}" type="parTrans" cxnId="{B11E9417-4472-4C8C-B0D2-98066EB3679B}">
      <dgm:prSet/>
      <dgm:spPr/>
      <dgm:t>
        <a:bodyPr/>
        <a:lstStyle/>
        <a:p>
          <a:endParaRPr lang="en-US"/>
        </a:p>
      </dgm:t>
    </dgm:pt>
    <dgm:pt modelId="{E3167211-E987-4603-9150-E79781380A6C}" type="sibTrans" cxnId="{B11E9417-4472-4C8C-B0D2-98066EB3679B}">
      <dgm:prSet/>
      <dgm:spPr/>
      <dgm:t>
        <a:bodyPr/>
        <a:lstStyle/>
        <a:p>
          <a:endParaRPr lang="en-US"/>
        </a:p>
      </dgm:t>
    </dgm:pt>
    <dgm:pt modelId="{724DCD78-C109-4059-B5AF-FFB5F5647662}">
      <dgm:prSet/>
      <dgm:spPr/>
      <dgm:t>
        <a:bodyPr/>
        <a:lstStyle/>
        <a:p>
          <a:r>
            <a:rPr lang="en-US"/>
            <a:t>4. The assistant provides weather updates and distances.</a:t>
          </a:r>
        </a:p>
      </dgm:t>
    </dgm:pt>
    <dgm:pt modelId="{4CDA8FBF-B6D4-4821-A84E-AF92F5374C66}" type="parTrans" cxnId="{B09F8011-C5C5-42C1-B030-1C9D2AB6B278}">
      <dgm:prSet/>
      <dgm:spPr/>
      <dgm:t>
        <a:bodyPr/>
        <a:lstStyle/>
        <a:p>
          <a:endParaRPr lang="en-US"/>
        </a:p>
      </dgm:t>
    </dgm:pt>
    <dgm:pt modelId="{EF3C8E73-1E6F-4AB5-9B09-B9549C657D65}" type="sibTrans" cxnId="{B09F8011-C5C5-42C1-B030-1C9D2AB6B278}">
      <dgm:prSet/>
      <dgm:spPr/>
      <dgm:t>
        <a:bodyPr/>
        <a:lstStyle/>
        <a:p>
          <a:endParaRPr lang="en-US"/>
        </a:p>
      </dgm:t>
    </dgm:pt>
    <dgm:pt modelId="{F4A0EFAE-599B-4BE3-B2E0-ADFF830DF27C}">
      <dgm:prSet/>
      <dgm:spPr/>
      <dgm:t>
        <a:bodyPr/>
        <a:lstStyle/>
        <a:p>
          <a:r>
            <a:rPr lang="en-US"/>
            <a:t>5. A complete itinerary is generated.</a:t>
          </a:r>
        </a:p>
      </dgm:t>
    </dgm:pt>
    <dgm:pt modelId="{48D73E7E-B8DE-43D4-95A1-00414B5BF4E4}" type="parTrans" cxnId="{AB2E11AA-36F0-40C9-A269-E1999BEF2A58}">
      <dgm:prSet/>
      <dgm:spPr/>
      <dgm:t>
        <a:bodyPr/>
        <a:lstStyle/>
        <a:p>
          <a:endParaRPr lang="en-US"/>
        </a:p>
      </dgm:t>
    </dgm:pt>
    <dgm:pt modelId="{AF6E2F14-ACFE-49CB-9CC7-606637279239}" type="sibTrans" cxnId="{AB2E11AA-36F0-40C9-A269-E1999BEF2A58}">
      <dgm:prSet/>
      <dgm:spPr/>
      <dgm:t>
        <a:bodyPr/>
        <a:lstStyle/>
        <a:p>
          <a:endParaRPr lang="en-US"/>
        </a:p>
      </dgm:t>
    </dgm:pt>
    <dgm:pt modelId="{98BE9EC1-91F7-4DAC-BD66-E6B687241229}" type="pres">
      <dgm:prSet presAssocID="{4ED8184B-922B-4CC0-98CA-9628BA311994}" presName="vert0" presStyleCnt="0">
        <dgm:presLayoutVars>
          <dgm:dir/>
          <dgm:animOne val="branch"/>
          <dgm:animLvl val="lvl"/>
        </dgm:presLayoutVars>
      </dgm:prSet>
      <dgm:spPr/>
    </dgm:pt>
    <dgm:pt modelId="{0535201C-D08E-47A3-8E52-60198FB2826B}" type="pres">
      <dgm:prSet presAssocID="{BD2BADEF-928E-4BEC-AAE1-CB140A220A2F}" presName="thickLine" presStyleLbl="alignNode1" presStyleIdx="0" presStyleCnt="5"/>
      <dgm:spPr/>
    </dgm:pt>
    <dgm:pt modelId="{A3E42A4A-AB27-47F8-9872-E19670F05441}" type="pres">
      <dgm:prSet presAssocID="{BD2BADEF-928E-4BEC-AAE1-CB140A220A2F}" presName="horz1" presStyleCnt="0"/>
      <dgm:spPr/>
    </dgm:pt>
    <dgm:pt modelId="{C619EC4F-4616-4382-8F61-B7B0D14FEE5B}" type="pres">
      <dgm:prSet presAssocID="{BD2BADEF-928E-4BEC-AAE1-CB140A220A2F}" presName="tx1" presStyleLbl="revTx" presStyleIdx="0" presStyleCnt="5"/>
      <dgm:spPr/>
    </dgm:pt>
    <dgm:pt modelId="{B9A411A8-C45D-470B-A477-5353C8B25927}" type="pres">
      <dgm:prSet presAssocID="{BD2BADEF-928E-4BEC-AAE1-CB140A220A2F}" presName="vert1" presStyleCnt="0"/>
      <dgm:spPr/>
    </dgm:pt>
    <dgm:pt modelId="{52A70D6E-8C77-4307-94B7-F458B61537E7}" type="pres">
      <dgm:prSet presAssocID="{BD9E70FE-B003-4AF7-A50C-8E91EC8A4AB0}" presName="thickLine" presStyleLbl="alignNode1" presStyleIdx="1" presStyleCnt="5"/>
      <dgm:spPr/>
    </dgm:pt>
    <dgm:pt modelId="{DB89DA87-9B2C-406D-82ED-C7D7E1E6CC44}" type="pres">
      <dgm:prSet presAssocID="{BD9E70FE-B003-4AF7-A50C-8E91EC8A4AB0}" presName="horz1" presStyleCnt="0"/>
      <dgm:spPr/>
    </dgm:pt>
    <dgm:pt modelId="{5A8F787A-C79E-4713-9A87-DDC7B14BBEC3}" type="pres">
      <dgm:prSet presAssocID="{BD9E70FE-B003-4AF7-A50C-8E91EC8A4AB0}" presName="tx1" presStyleLbl="revTx" presStyleIdx="1" presStyleCnt="5"/>
      <dgm:spPr/>
    </dgm:pt>
    <dgm:pt modelId="{2E39F38E-35E2-4A3A-BB1F-6D31995850FF}" type="pres">
      <dgm:prSet presAssocID="{BD9E70FE-B003-4AF7-A50C-8E91EC8A4AB0}" presName="vert1" presStyleCnt="0"/>
      <dgm:spPr/>
    </dgm:pt>
    <dgm:pt modelId="{0F695A07-F199-414E-94EA-C4D374822FEA}" type="pres">
      <dgm:prSet presAssocID="{BB17F552-6879-45BF-B78C-487019944C7B}" presName="thickLine" presStyleLbl="alignNode1" presStyleIdx="2" presStyleCnt="5"/>
      <dgm:spPr/>
    </dgm:pt>
    <dgm:pt modelId="{108405E4-41E4-479A-A673-EC483FAB6727}" type="pres">
      <dgm:prSet presAssocID="{BB17F552-6879-45BF-B78C-487019944C7B}" presName="horz1" presStyleCnt="0"/>
      <dgm:spPr/>
    </dgm:pt>
    <dgm:pt modelId="{B52A3F8E-92C1-407E-B26D-FD7983ABDF97}" type="pres">
      <dgm:prSet presAssocID="{BB17F552-6879-45BF-B78C-487019944C7B}" presName="tx1" presStyleLbl="revTx" presStyleIdx="2" presStyleCnt="5"/>
      <dgm:spPr/>
    </dgm:pt>
    <dgm:pt modelId="{D583567A-CC0A-4A9B-9355-EE812C6CCBB2}" type="pres">
      <dgm:prSet presAssocID="{BB17F552-6879-45BF-B78C-487019944C7B}" presName="vert1" presStyleCnt="0"/>
      <dgm:spPr/>
    </dgm:pt>
    <dgm:pt modelId="{7D4C82AA-0ECE-43EC-B6DD-B432DE57D006}" type="pres">
      <dgm:prSet presAssocID="{724DCD78-C109-4059-B5AF-FFB5F5647662}" presName="thickLine" presStyleLbl="alignNode1" presStyleIdx="3" presStyleCnt="5"/>
      <dgm:spPr/>
    </dgm:pt>
    <dgm:pt modelId="{21AE133A-C89E-46B6-8607-B43B9FD568FE}" type="pres">
      <dgm:prSet presAssocID="{724DCD78-C109-4059-B5AF-FFB5F5647662}" presName="horz1" presStyleCnt="0"/>
      <dgm:spPr/>
    </dgm:pt>
    <dgm:pt modelId="{82BBB8AA-2DD7-4AFF-90D8-3ECFED24023C}" type="pres">
      <dgm:prSet presAssocID="{724DCD78-C109-4059-B5AF-FFB5F5647662}" presName="tx1" presStyleLbl="revTx" presStyleIdx="3" presStyleCnt="5"/>
      <dgm:spPr/>
    </dgm:pt>
    <dgm:pt modelId="{62ED665B-DB0C-48A0-885F-5512614C09DC}" type="pres">
      <dgm:prSet presAssocID="{724DCD78-C109-4059-B5AF-FFB5F5647662}" presName="vert1" presStyleCnt="0"/>
      <dgm:spPr/>
    </dgm:pt>
    <dgm:pt modelId="{713D7A69-6C06-4942-A186-7199932F7FC0}" type="pres">
      <dgm:prSet presAssocID="{F4A0EFAE-599B-4BE3-B2E0-ADFF830DF27C}" presName="thickLine" presStyleLbl="alignNode1" presStyleIdx="4" presStyleCnt="5"/>
      <dgm:spPr/>
    </dgm:pt>
    <dgm:pt modelId="{E51A0553-A701-4C7F-9C83-F6D1ED54ECE4}" type="pres">
      <dgm:prSet presAssocID="{F4A0EFAE-599B-4BE3-B2E0-ADFF830DF27C}" presName="horz1" presStyleCnt="0"/>
      <dgm:spPr/>
    </dgm:pt>
    <dgm:pt modelId="{312B97D1-25D1-4267-B3EE-D7D79E93A3E6}" type="pres">
      <dgm:prSet presAssocID="{F4A0EFAE-599B-4BE3-B2E0-ADFF830DF27C}" presName="tx1" presStyleLbl="revTx" presStyleIdx="4" presStyleCnt="5"/>
      <dgm:spPr/>
    </dgm:pt>
    <dgm:pt modelId="{668DA828-0D82-4DFC-B50E-797C777F3085}" type="pres">
      <dgm:prSet presAssocID="{F4A0EFAE-599B-4BE3-B2E0-ADFF830DF27C}" presName="vert1" presStyleCnt="0"/>
      <dgm:spPr/>
    </dgm:pt>
  </dgm:ptLst>
  <dgm:cxnLst>
    <dgm:cxn modelId="{EEBA030C-ED89-408E-A73D-1154F6630042}" type="presOf" srcId="{F4A0EFAE-599B-4BE3-B2E0-ADFF830DF27C}" destId="{312B97D1-25D1-4267-B3EE-D7D79E93A3E6}" srcOrd="0" destOrd="0" presId="urn:microsoft.com/office/officeart/2008/layout/LinedList"/>
    <dgm:cxn modelId="{B09F8011-C5C5-42C1-B030-1C9D2AB6B278}" srcId="{4ED8184B-922B-4CC0-98CA-9628BA311994}" destId="{724DCD78-C109-4059-B5AF-FFB5F5647662}" srcOrd="3" destOrd="0" parTransId="{4CDA8FBF-B6D4-4821-A84E-AF92F5374C66}" sibTransId="{EF3C8E73-1E6F-4AB5-9B09-B9549C657D65}"/>
    <dgm:cxn modelId="{B11E9417-4472-4C8C-B0D2-98066EB3679B}" srcId="{4ED8184B-922B-4CC0-98CA-9628BA311994}" destId="{BB17F552-6879-45BF-B78C-487019944C7B}" srcOrd="2" destOrd="0" parTransId="{A6FF0053-86CF-483D-8004-6F868A43EC08}" sibTransId="{E3167211-E987-4603-9150-E79781380A6C}"/>
    <dgm:cxn modelId="{A8B97A3B-B212-4457-87D4-F871BC65889A}" type="presOf" srcId="{BB17F552-6879-45BF-B78C-487019944C7B}" destId="{B52A3F8E-92C1-407E-B26D-FD7983ABDF97}" srcOrd="0" destOrd="0" presId="urn:microsoft.com/office/officeart/2008/layout/LinedList"/>
    <dgm:cxn modelId="{F7FAC145-70F0-45AB-BC37-666D1207C71D}" type="presOf" srcId="{4ED8184B-922B-4CC0-98CA-9628BA311994}" destId="{98BE9EC1-91F7-4DAC-BD66-E6B687241229}" srcOrd="0" destOrd="0" presId="urn:microsoft.com/office/officeart/2008/layout/LinedList"/>
    <dgm:cxn modelId="{82A41448-5846-4965-BE7B-99B1A1803C55}" type="presOf" srcId="{BD2BADEF-928E-4BEC-AAE1-CB140A220A2F}" destId="{C619EC4F-4616-4382-8F61-B7B0D14FEE5B}" srcOrd="0" destOrd="0" presId="urn:microsoft.com/office/officeart/2008/layout/LinedList"/>
    <dgm:cxn modelId="{1146FC89-8FF8-400C-9853-0770A649821A}" type="presOf" srcId="{BD9E70FE-B003-4AF7-A50C-8E91EC8A4AB0}" destId="{5A8F787A-C79E-4713-9A87-DDC7B14BBEC3}" srcOrd="0" destOrd="0" presId="urn:microsoft.com/office/officeart/2008/layout/LinedList"/>
    <dgm:cxn modelId="{4C4F0FA8-F877-4D63-89C0-B37B1625790D}" type="presOf" srcId="{724DCD78-C109-4059-B5AF-FFB5F5647662}" destId="{82BBB8AA-2DD7-4AFF-90D8-3ECFED24023C}" srcOrd="0" destOrd="0" presId="urn:microsoft.com/office/officeart/2008/layout/LinedList"/>
    <dgm:cxn modelId="{AB2E11AA-36F0-40C9-A269-E1999BEF2A58}" srcId="{4ED8184B-922B-4CC0-98CA-9628BA311994}" destId="{F4A0EFAE-599B-4BE3-B2E0-ADFF830DF27C}" srcOrd="4" destOrd="0" parTransId="{48D73E7E-B8DE-43D4-95A1-00414B5BF4E4}" sibTransId="{AF6E2F14-ACFE-49CB-9CC7-606637279239}"/>
    <dgm:cxn modelId="{63220EAF-3D09-47BE-B37F-90DA148424E3}" srcId="{4ED8184B-922B-4CC0-98CA-9628BA311994}" destId="{BD9E70FE-B003-4AF7-A50C-8E91EC8A4AB0}" srcOrd="1" destOrd="0" parTransId="{018C01DD-AF31-493B-8539-2B8C7F288856}" sibTransId="{B0826F69-D775-4A08-BB01-7426608291E7}"/>
    <dgm:cxn modelId="{63F9BDD4-1B86-457C-97ED-18A7F8719FAF}" srcId="{4ED8184B-922B-4CC0-98CA-9628BA311994}" destId="{BD2BADEF-928E-4BEC-AAE1-CB140A220A2F}" srcOrd="0" destOrd="0" parTransId="{738776CD-F238-4F80-BD0F-C794F0B13C79}" sibTransId="{C5897CA4-7080-4C06-B51E-B51CDA904801}"/>
    <dgm:cxn modelId="{67134B92-FCF2-4721-B7A8-199667A312CB}" type="presParOf" srcId="{98BE9EC1-91F7-4DAC-BD66-E6B687241229}" destId="{0535201C-D08E-47A3-8E52-60198FB2826B}" srcOrd="0" destOrd="0" presId="urn:microsoft.com/office/officeart/2008/layout/LinedList"/>
    <dgm:cxn modelId="{F1E998CC-D85C-4E47-9F36-6B3411A00362}" type="presParOf" srcId="{98BE9EC1-91F7-4DAC-BD66-E6B687241229}" destId="{A3E42A4A-AB27-47F8-9872-E19670F05441}" srcOrd="1" destOrd="0" presId="urn:microsoft.com/office/officeart/2008/layout/LinedList"/>
    <dgm:cxn modelId="{2856E737-DA6D-426B-AED3-03A9B135C077}" type="presParOf" srcId="{A3E42A4A-AB27-47F8-9872-E19670F05441}" destId="{C619EC4F-4616-4382-8F61-B7B0D14FEE5B}" srcOrd="0" destOrd="0" presId="urn:microsoft.com/office/officeart/2008/layout/LinedList"/>
    <dgm:cxn modelId="{47158009-3A59-4C28-A1D5-9FB858C355A6}" type="presParOf" srcId="{A3E42A4A-AB27-47F8-9872-E19670F05441}" destId="{B9A411A8-C45D-470B-A477-5353C8B25927}" srcOrd="1" destOrd="0" presId="urn:microsoft.com/office/officeart/2008/layout/LinedList"/>
    <dgm:cxn modelId="{8C805F17-9021-4F45-9897-DB7F82524946}" type="presParOf" srcId="{98BE9EC1-91F7-4DAC-BD66-E6B687241229}" destId="{52A70D6E-8C77-4307-94B7-F458B61537E7}" srcOrd="2" destOrd="0" presId="urn:microsoft.com/office/officeart/2008/layout/LinedList"/>
    <dgm:cxn modelId="{F2963B49-D8E3-4949-B27B-1D7D628B27D8}" type="presParOf" srcId="{98BE9EC1-91F7-4DAC-BD66-E6B687241229}" destId="{DB89DA87-9B2C-406D-82ED-C7D7E1E6CC44}" srcOrd="3" destOrd="0" presId="urn:microsoft.com/office/officeart/2008/layout/LinedList"/>
    <dgm:cxn modelId="{89DE330F-DF7C-4374-B57F-AFB6F101673D}" type="presParOf" srcId="{DB89DA87-9B2C-406D-82ED-C7D7E1E6CC44}" destId="{5A8F787A-C79E-4713-9A87-DDC7B14BBEC3}" srcOrd="0" destOrd="0" presId="urn:microsoft.com/office/officeart/2008/layout/LinedList"/>
    <dgm:cxn modelId="{2D42B0EB-13ED-4962-9392-03F77B994256}" type="presParOf" srcId="{DB89DA87-9B2C-406D-82ED-C7D7E1E6CC44}" destId="{2E39F38E-35E2-4A3A-BB1F-6D31995850FF}" srcOrd="1" destOrd="0" presId="urn:microsoft.com/office/officeart/2008/layout/LinedList"/>
    <dgm:cxn modelId="{3E198D36-6BDF-4C43-B07C-0F22A89D77FE}" type="presParOf" srcId="{98BE9EC1-91F7-4DAC-BD66-E6B687241229}" destId="{0F695A07-F199-414E-94EA-C4D374822FEA}" srcOrd="4" destOrd="0" presId="urn:microsoft.com/office/officeart/2008/layout/LinedList"/>
    <dgm:cxn modelId="{672E5FFE-B9B7-46C8-90E1-7057A52DFAA2}" type="presParOf" srcId="{98BE9EC1-91F7-4DAC-BD66-E6B687241229}" destId="{108405E4-41E4-479A-A673-EC483FAB6727}" srcOrd="5" destOrd="0" presId="urn:microsoft.com/office/officeart/2008/layout/LinedList"/>
    <dgm:cxn modelId="{AB0BB5C8-F2D3-4F1A-8ABA-F2ED9BACA3FA}" type="presParOf" srcId="{108405E4-41E4-479A-A673-EC483FAB6727}" destId="{B52A3F8E-92C1-407E-B26D-FD7983ABDF97}" srcOrd="0" destOrd="0" presId="urn:microsoft.com/office/officeart/2008/layout/LinedList"/>
    <dgm:cxn modelId="{7CE219E2-7626-45CE-ACE6-461F45FE2183}" type="presParOf" srcId="{108405E4-41E4-479A-A673-EC483FAB6727}" destId="{D583567A-CC0A-4A9B-9355-EE812C6CCBB2}" srcOrd="1" destOrd="0" presId="urn:microsoft.com/office/officeart/2008/layout/LinedList"/>
    <dgm:cxn modelId="{2E5913D3-950F-4D02-B608-4FBC139CF90B}" type="presParOf" srcId="{98BE9EC1-91F7-4DAC-BD66-E6B687241229}" destId="{7D4C82AA-0ECE-43EC-B6DD-B432DE57D006}" srcOrd="6" destOrd="0" presId="urn:microsoft.com/office/officeart/2008/layout/LinedList"/>
    <dgm:cxn modelId="{56B9AB98-29EE-4B93-BE5B-E3DFEF6A561A}" type="presParOf" srcId="{98BE9EC1-91F7-4DAC-BD66-E6B687241229}" destId="{21AE133A-C89E-46B6-8607-B43B9FD568FE}" srcOrd="7" destOrd="0" presId="urn:microsoft.com/office/officeart/2008/layout/LinedList"/>
    <dgm:cxn modelId="{A6828BCA-6B03-4A8F-9120-8396C2C61649}" type="presParOf" srcId="{21AE133A-C89E-46B6-8607-B43B9FD568FE}" destId="{82BBB8AA-2DD7-4AFF-90D8-3ECFED24023C}" srcOrd="0" destOrd="0" presId="urn:microsoft.com/office/officeart/2008/layout/LinedList"/>
    <dgm:cxn modelId="{4B0A4638-E567-42A4-9B2F-C9FA45BE1C04}" type="presParOf" srcId="{21AE133A-C89E-46B6-8607-B43B9FD568FE}" destId="{62ED665B-DB0C-48A0-885F-5512614C09DC}" srcOrd="1" destOrd="0" presId="urn:microsoft.com/office/officeart/2008/layout/LinedList"/>
    <dgm:cxn modelId="{93B1376A-5136-4BCB-AA37-F7C9FA29294B}" type="presParOf" srcId="{98BE9EC1-91F7-4DAC-BD66-E6B687241229}" destId="{713D7A69-6C06-4942-A186-7199932F7FC0}" srcOrd="8" destOrd="0" presId="urn:microsoft.com/office/officeart/2008/layout/LinedList"/>
    <dgm:cxn modelId="{4CFD9D41-1767-41FE-AD91-37EB1EC10591}" type="presParOf" srcId="{98BE9EC1-91F7-4DAC-BD66-E6B687241229}" destId="{E51A0553-A701-4C7F-9C83-F6D1ED54ECE4}" srcOrd="9" destOrd="0" presId="urn:microsoft.com/office/officeart/2008/layout/LinedList"/>
    <dgm:cxn modelId="{C7B5A8F0-F61D-43D2-BEAD-8B5809050B9A}" type="presParOf" srcId="{E51A0553-A701-4C7F-9C83-F6D1ED54ECE4}" destId="{312B97D1-25D1-4267-B3EE-D7D79E93A3E6}" srcOrd="0" destOrd="0" presId="urn:microsoft.com/office/officeart/2008/layout/LinedList"/>
    <dgm:cxn modelId="{FC080403-DF94-4566-92A7-9C91ADCD8D5A}" type="presParOf" srcId="{E51A0553-A701-4C7F-9C83-F6D1ED54ECE4}" destId="{668DA828-0D82-4DFC-B50E-797C777F308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39F688B-CF18-4A8B-A3D6-F388A69C2BDD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22494B0-A9AB-4084-BC42-ED0FA0400E54}">
      <dgm:prSet/>
      <dgm:spPr/>
      <dgm:t>
        <a:bodyPr/>
        <a:lstStyle/>
        <a:p>
          <a:r>
            <a:rPr lang="en-US"/>
            <a:t>Optimize travel routes for shortest distance</a:t>
          </a:r>
        </a:p>
      </dgm:t>
    </dgm:pt>
    <dgm:pt modelId="{A8D7E4C4-7557-4848-9491-69833C0A1DB1}" type="parTrans" cxnId="{103049EA-DD94-4EC6-AA9B-79A8267CAB6C}">
      <dgm:prSet/>
      <dgm:spPr/>
      <dgm:t>
        <a:bodyPr/>
        <a:lstStyle/>
        <a:p>
          <a:endParaRPr lang="en-US"/>
        </a:p>
      </dgm:t>
    </dgm:pt>
    <dgm:pt modelId="{160EFBB7-8BC1-4AEA-AF75-22583CBFEE04}" type="sibTrans" cxnId="{103049EA-DD94-4EC6-AA9B-79A8267CAB6C}">
      <dgm:prSet phldrT="1"/>
      <dgm:spPr/>
      <dgm:t>
        <a:bodyPr/>
        <a:lstStyle/>
        <a:p>
          <a:r>
            <a:rPr lang="en-US"/>
            <a:t>1</a:t>
          </a:r>
        </a:p>
      </dgm:t>
    </dgm:pt>
    <dgm:pt modelId="{72FF117A-469D-41B1-A351-D2E8694FAF30}">
      <dgm:prSet/>
      <dgm:spPr/>
      <dgm:t>
        <a:bodyPr/>
        <a:lstStyle/>
        <a:p>
          <a:r>
            <a:rPr lang="en-US"/>
            <a:t>Add hotel and restaurant recommendations</a:t>
          </a:r>
        </a:p>
      </dgm:t>
    </dgm:pt>
    <dgm:pt modelId="{0702F853-719F-4E59-A1CA-ED3844F217A0}" type="parTrans" cxnId="{E10D598F-C513-4CB4-8C41-591854629019}">
      <dgm:prSet/>
      <dgm:spPr/>
      <dgm:t>
        <a:bodyPr/>
        <a:lstStyle/>
        <a:p>
          <a:endParaRPr lang="en-US"/>
        </a:p>
      </dgm:t>
    </dgm:pt>
    <dgm:pt modelId="{8757BD16-83BB-4D6C-8B7C-321A4FF6085D}" type="sibTrans" cxnId="{E10D598F-C513-4CB4-8C41-591854629019}">
      <dgm:prSet phldrT="2"/>
      <dgm:spPr/>
      <dgm:t>
        <a:bodyPr/>
        <a:lstStyle/>
        <a:p>
          <a:r>
            <a:rPr lang="en-US"/>
            <a:t>2</a:t>
          </a:r>
        </a:p>
      </dgm:t>
    </dgm:pt>
    <dgm:pt modelId="{BA0D426E-0D6A-4EF6-8436-B2D5A5DCFB58}">
      <dgm:prSet/>
      <dgm:spPr/>
      <dgm:t>
        <a:bodyPr/>
        <a:lstStyle/>
        <a:p>
          <a:r>
            <a:rPr lang="en-US"/>
            <a:t>Increase the data size</a:t>
          </a:r>
        </a:p>
      </dgm:t>
    </dgm:pt>
    <dgm:pt modelId="{CA745AF5-82D3-453E-8B04-3C0DA0825993}" type="parTrans" cxnId="{4BB91BAF-7F37-4625-9075-889834C7424E}">
      <dgm:prSet/>
      <dgm:spPr/>
      <dgm:t>
        <a:bodyPr/>
        <a:lstStyle/>
        <a:p>
          <a:endParaRPr lang="en-US"/>
        </a:p>
      </dgm:t>
    </dgm:pt>
    <dgm:pt modelId="{60DBF451-F43A-423A-9503-6DEAE5836B48}" type="sibTrans" cxnId="{4BB91BAF-7F37-4625-9075-889834C7424E}">
      <dgm:prSet phldrT="3"/>
      <dgm:spPr/>
      <dgm:t>
        <a:bodyPr/>
        <a:lstStyle/>
        <a:p>
          <a:r>
            <a:rPr lang="en-US"/>
            <a:t>3</a:t>
          </a:r>
        </a:p>
      </dgm:t>
    </dgm:pt>
    <dgm:pt modelId="{225FA7FA-46D1-48BF-8121-3F8BCA103C07}">
      <dgm:prSet/>
      <dgm:spPr/>
      <dgm:t>
        <a:bodyPr/>
        <a:lstStyle/>
        <a:p>
          <a:r>
            <a:rPr lang="en-US"/>
            <a:t>Enable itinerary export option</a:t>
          </a:r>
        </a:p>
      </dgm:t>
    </dgm:pt>
    <dgm:pt modelId="{0FF49519-89FF-4897-BD1A-B5BC631D5CF0}" type="parTrans" cxnId="{3ACD8E8A-9ADC-4EA1-9AE2-6FF89A68BA68}">
      <dgm:prSet/>
      <dgm:spPr/>
      <dgm:t>
        <a:bodyPr/>
        <a:lstStyle/>
        <a:p>
          <a:endParaRPr lang="en-US"/>
        </a:p>
      </dgm:t>
    </dgm:pt>
    <dgm:pt modelId="{130361BD-CAD5-4125-8029-A02122639222}" type="sibTrans" cxnId="{3ACD8E8A-9ADC-4EA1-9AE2-6FF89A68BA68}">
      <dgm:prSet phldrT="4"/>
      <dgm:spPr/>
      <dgm:t>
        <a:bodyPr/>
        <a:lstStyle/>
        <a:p>
          <a:r>
            <a:rPr lang="en-US"/>
            <a:t>4</a:t>
          </a:r>
        </a:p>
      </dgm:t>
    </dgm:pt>
    <dgm:pt modelId="{BB084F0E-D50C-4763-9F3A-9792659A2EC3}" type="pres">
      <dgm:prSet presAssocID="{C39F688B-CF18-4A8B-A3D6-F388A69C2BDD}" presName="Name0" presStyleCnt="0">
        <dgm:presLayoutVars>
          <dgm:animLvl val="lvl"/>
          <dgm:resizeHandles val="exact"/>
        </dgm:presLayoutVars>
      </dgm:prSet>
      <dgm:spPr/>
    </dgm:pt>
    <dgm:pt modelId="{314E3250-EAFA-4B5E-BF63-64E209345206}" type="pres">
      <dgm:prSet presAssocID="{C22494B0-A9AB-4084-BC42-ED0FA0400E54}" presName="compositeNode" presStyleCnt="0">
        <dgm:presLayoutVars>
          <dgm:bulletEnabled val="1"/>
        </dgm:presLayoutVars>
      </dgm:prSet>
      <dgm:spPr/>
    </dgm:pt>
    <dgm:pt modelId="{10493592-BA4C-4FC8-BAEC-CBD241D5AF6F}" type="pres">
      <dgm:prSet presAssocID="{C22494B0-A9AB-4084-BC42-ED0FA0400E54}" presName="bgRect" presStyleLbl="bgAccFollowNode1" presStyleIdx="0" presStyleCnt="4"/>
      <dgm:spPr/>
    </dgm:pt>
    <dgm:pt modelId="{0886A82B-4AD9-447C-8EAE-A7A67F8A14D2}" type="pres">
      <dgm:prSet presAssocID="{160EFBB7-8BC1-4AEA-AF75-22583CBFEE04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62F89D22-F54F-422D-9713-00CF91039D58}" type="pres">
      <dgm:prSet presAssocID="{C22494B0-A9AB-4084-BC42-ED0FA0400E54}" presName="bottomLine" presStyleLbl="alignNode1" presStyleIdx="1" presStyleCnt="8">
        <dgm:presLayoutVars/>
      </dgm:prSet>
      <dgm:spPr/>
    </dgm:pt>
    <dgm:pt modelId="{49B04FE8-8E3D-4849-B5DA-286F6CA53A74}" type="pres">
      <dgm:prSet presAssocID="{C22494B0-A9AB-4084-BC42-ED0FA0400E54}" presName="nodeText" presStyleLbl="bgAccFollowNode1" presStyleIdx="0" presStyleCnt="4">
        <dgm:presLayoutVars>
          <dgm:bulletEnabled val="1"/>
        </dgm:presLayoutVars>
      </dgm:prSet>
      <dgm:spPr/>
    </dgm:pt>
    <dgm:pt modelId="{857E7D24-ADD4-4A13-9278-3EE6C1ADF42A}" type="pres">
      <dgm:prSet presAssocID="{160EFBB7-8BC1-4AEA-AF75-22583CBFEE04}" presName="sibTrans" presStyleCnt="0"/>
      <dgm:spPr/>
    </dgm:pt>
    <dgm:pt modelId="{CF6CB62A-D233-427A-86D8-8087CC4BA825}" type="pres">
      <dgm:prSet presAssocID="{72FF117A-469D-41B1-A351-D2E8694FAF30}" presName="compositeNode" presStyleCnt="0">
        <dgm:presLayoutVars>
          <dgm:bulletEnabled val="1"/>
        </dgm:presLayoutVars>
      </dgm:prSet>
      <dgm:spPr/>
    </dgm:pt>
    <dgm:pt modelId="{06095C27-0CB6-4394-866A-CFEDDB9BF84F}" type="pres">
      <dgm:prSet presAssocID="{72FF117A-469D-41B1-A351-D2E8694FAF30}" presName="bgRect" presStyleLbl="bgAccFollowNode1" presStyleIdx="1" presStyleCnt="4"/>
      <dgm:spPr/>
    </dgm:pt>
    <dgm:pt modelId="{CF11E545-62C9-463C-9C02-602D2DD5F842}" type="pres">
      <dgm:prSet presAssocID="{8757BD16-83BB-4D6C-8B7C-321A4FF6085D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00B15891-2641-412E-B9CB-7C434301B8EF}" type="pres">
      <dgm:prSet presAssocID="{72FF117A-469D-41B1-A351-D2E8694FAF30}" presName="bottomLine" presStyleLbl="alignNode1" presStyleIdx="3" presStyleCnt="8">
        <dgm:presLayoutVars/>
      </dgm:prSet>
      <dgm:spPr/>
    </dgm:pt>
    <dgm:pt modelId="{720C700D-C456-46CC-8EE3-DF4B0E532011}" type="pres">
      <dgm:prSet presAssocID="{72FF117A-469D-41B1-A351-D2E8694FAF30}" presName="nodeText" presStyleLbl="bgAccFollowNode1" presStyleIdx="1" presStyleCnt="4">
        <dgm:presLayoutVars>
          <dgm:bulletEnabled val="1"/>
        </dgm:presLayoutVars>
      </dgm:prSet>
      <dgm:spPr/>
    </dgm:pt>
    <dgm:pt modelId="{E43778B8-B394-4916-A595-B8E119C170DB}" type="pres">
      <dgm:prSet presAssocID="{8757BD16-83BB-4D6C-8B7C-321A4FF6085D}" presName="sibTrans" presStyleCnt="0"/>
      <dgm:spPr/>
    </dgm:pt>
    <dgm:pt modelId="{53F2F507-C8D6-497C-8636-E91C9D244D9D}" type="pres">
      <dgm:prSet presAssocID="{BA0D426E-0D6A-4EF6-8436-B2D5A5DCFB58}" presName="compositeNode" presStyleCnt="0">
        <dgm:presLayoutVars>
          <dgm:bulletEnabled val="1"/>
        </dgm:presLayoutVars>
      </dgm:prSet>
      <dgm:spPr/>
    </dgm:pt>
    <dgm:pt modelId="{07AC0A26-0B54-4DCA-824E-7F47FB350B56}" type="pres">
      <dgm:prSet presAssocID="{BA0D426E-0D6A-4EF6-8436-B2D5A5DCFB58}" presName="bgRect" presStyleLbl="bgAccFollowNode1" presStyleIdx="2" presStyleCnt="4"/>
      <dgm:spPr/>
    </dgm:pt>
    <dgm:pt modelId="{AF8037D0-7642-4F49-AB42-C3230A55D6BA}" type="pres">
      <dgm:prSet presAssocID="{60DBF451-F43A-423A-9503-6DEAE5836B48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CF3AF070-D47D-456A-85AC-55C5C4105B35}" type="pres">
      <dgm:prSet presAssocID="{BA0D426E-0D6A-4EF6-8436-B2D5A5DCFB58}" presName="bottomLine" presStyleLbl="alignNode1" presStyleIdx="5" presStyleCnt="8">
        <dgm:presLayoutVars/>
      </dgm:prSet>
      <dgm:spPr/>
    </dgm:pt>
    <dgm:pt modelId="{8AD28178-9A06-47C2-BF14-1F58B164B7C1}" type="pres">
      <dgm:prSet presAssocID="{BA0D426E-0D6A-4EF6-8436-B2D5A5DCFB58}" presName="nodeText" presStyleLbl="bgAccFollowNode1" presStyleIdx="2" presStyleCnt="4">
        <dgm:presLayoutVars>
          <dgm:bulletEnabled val="1"/>
        </dgm:presLayoutVars>
      </dgm:prSet>
      <dgm:spPr/>
    </dgm:pt>
    <dgm:pt modelId="{1AB86895-25B0-426C-8A43-A48414EA00D0}" type="pres">
      <dgm:prSet presAssocID="{60DBF451-F43A-423A-9503-6DEAE5836B48}" presName="sibTrans" presStyleCnt="0"/>
      <dgm:spPr/>
    </dgm:pt>
    <dgm:pt modelId="{41BA574C-C0D6-41B4-82E1-2A9AF0EE4E50}" type="pres">
      <dgm:prSet presAssocID="{225FA7FA-46D1-48BF-8121-3F8BCA103C07}" presName="compositeNode" presStyleCnt="0">
        <dgm:presLayoutVars>
          <dgm:bulletEnabled val="1"/>
        </dgm:presLayoutVars>
      </dgm:prSet>
      <dgm:spPr/>
    </dgm:pt>
    <dgm:pt modelId="{61872FFF-1766-43B6-A27E-442049AC0E8B}" type="pres">
      <dgm:prSet presAssocID="{225FA7FA-46D1-48BF-8121-3F8BCA103C07}" presName="bgRect" presStyleLbl="bgAccFollowNode1" presStyleIdx="3" presStyleCnt="4"/>
      <dgm:spPr/>
    </dgm:pt>
    <dgm:pt modelId="{2A905C6B-0CF5-4DF8-8542-2950CE446659}" type="pres">
      <dgm:prSet presAssocID="{130361BD-CAD5-4125-8029-A02122639222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7D071B6C-AC9D-4F86-B7C3-23EE5E445177}" type="pres">
      <dgm:prSet presAssocID="{225FA7FA-46D1-48BF-8121-3F8BCA103C07}" presName="bottomLine" presStyleLbl="alignNode1" presStyleIdx="7" presStyleCnt="8">
        <dgm:presLayoutVars/>
      </dgm:prSet>
      <dgm:spPr/>
    </dgm:pt>
    <dgm:pt modelId="{FDD27CA8-3C73-4B70-9167-3CFFB9C18FD4}" type="pres">
      <dgm:prSet presAssocID="{225FA7FA-46D1-48BF-8121-3F8BCA103C07}" presName="nodeText" presStyleLbl="bgAccFollowNode1" presStyleIdx="3" presStyleCnt="4">
        <dgm:presLayoutVars>
          <dgm:bulletEnabled val="1"/>
        </dgm:presLayoutVars>
      </dgm:prSet>
      <dgm:spPr/>
    </dgm:pt>
  </dgm:ptLst>
  <dgm:cxnLst>
    <dgm:cxn modelId="{51E2E30E-5B3C-4EE1-B341-98C38E1454E6}" type="presOf" srcId="{BA0D426E-0D6A-4EF6-8436-B2D5A5DCFB58}" destId="{07AC0A26-0B54-4DCA-824E-7F47FB350B56}" srcOrd="0" destOrd="0" presId="urn:microsoft.com/office/officeart/2016/7/layout/BasicLinearProcessNumbered"/>
    <dgm:cxn modelId="{AA88B019-89D8-48FD-9EDA-7F2BD4C40685}" type="presOf" srcId="{C22494B0-A9AB-4084-BC42-ED0FA0400E54}" destId="{10493592-BA4C-4FC8-BAEC-CBD241D5AF6F}" srcOrd="0" destOrd="0" presId="urn:microsoft.com/office/officeart/2016/7/layout/BasicLinearProcessNumbered"/>
    <dgm:cxn modelId="{C3BF7B20-C367-4D02-A3C9-1D550ABE07B0}" type="presOf" srcId="{BA0D426E-0D6A-4EF6-8436-B2D5A5DCFB58}" destId="{8AD28178-9A06-47C2-BF14-1F58B164B7C1}" srcOrd="1" destOrd="0" presId="urn:microsoft.com/office/officeart/2016/7/layout/BasicLinearProcessNumbered"/>
    <dgm:cxn modelId="{9E012F43-8368-4C67-82A4-828AB9631091}" type="presOf" srcId="{C39F688B-CF18-4A8B-A3D6-F388A69C2BDD}" destId="{BB084F0E-D50C-4763-9F3A-9792659A2EC3}" srcOrd="0" destOrd="0" presId="urn:microsoft.com/office/officeart/2016/7/layout/BasicLinearProcessNumbered"/>
    <dgm:cxn modelId="{A284596A-89CC-4799-AA6B-3AA4DB3D8160}" type="presOf" srcId="{130361BD-CAD5-4125-8029-A02122639222}" destId="{2A905C6B-0CF5-4DF8-8542-2950CE446659}" srcOrd="0" destOrd="0" presId="urn:microsoft.com/office/officeart/2016/7/layout/BasicLinearProcessNumbered"/>
    <dgm:cxn modelId="{260BAE6D-95CB-433D-A694-F40964AE484B}" type="presOf" srcId="{C22494B0-A9AB-4084-BC42-ED0FA0400E54}" destId="{49B04FE8-8E3D-4849-B5DA-286F6CA53A74}" srcOrd="1" destOrd="0" presId="urn:microsoft.com/office/officeart/2016/7/layout/BasicLinearProcessNumbered"/>
    <dgm:cxn modelId="{25E3E559-14E8-44E4-BAF1-6F887E2F7BAF}" type="presOf" srcId="{72FF117A-469D-41B1-A351-D2E8694FAF30}" destId="{720C700D-C456-46CC-8EE3-DF4B0E532011}" srcOrd="1" destOrd="0" presId="urn:microsoft.com/office/officeart/2016/7/layout/BasicLinearProcessNumbered"/>
    <dgm:cxn modelId="{3ACD8E8A-9ADC-4EA1-9AE2-6FF89A68BA68}" srcId="{C39F688B-CF18-4A8B-A3D6-F388A69C2BDD}" destId="{225FA7FA-46D1-48BF-8121-3F8BCA103C07}" srcOrd="3" destOrd="0" parTransId="{0FF49519-89FF-4897-BD1A-B5BC631D5CF0}" sibTransId="{130361BD-CAD5-4125-8029-A02122639222}"/>
    <dgm:cxn modelId="{E10D598F-C513-4CB4-8C41-591854629019}" srcId="{C39F688B-CF18-4A8B-A3D6-F388A69C2BDD}" destId="{72FF117A-469D-41B1-A351-D2E8694FAF30}" srcOrd="1" destOrd="0" parTransId="{0702F853-719F-4E59-A1CA-ED3844F217A0}" sibTransId="{8757BD16-83BB-4D6C-8B7C-321A4FF6085D}"/>
    <dgm:cxn modelId="{4176EA96-292F-4134-AA98-C914276F8E3B}" type="presOf" srcId="{72FF117A-469D-41B1-A351-D2E8694FAF30}" destId="{06095C27-0CB6-4394-866A-CFEDDB9BF84F}" srcOrd="0" destOrd="0" presId="urn:microsoft.com/office/officeart/2016/7/layout/BasicLinearProcessNumbered"/>
    <dgm:cxn modelId="{1CFC039D-BFB7-4E92-84A8-17CBBF9D80A6}" type="presOf" srcId="{8757BD16-83BB-4D6C-8B7C-321A4FF6085D}" destId="{CF11E545-62C9-463C-9C02-602D2DD5F842}" srcOrd="0" destOrd="0" presId="urn:microsoft.com/office/officeart/2016/7/layout/BasicLinearProcessNumbered"/>
    <dgm:cxn modelId="{4BB91BAF-7F37-4625-9075-889834C7424E}" srcId="{C39F688B-CF18-4A8B-A3D6-F388A69C2BDD}" destId="{BA0D426E-0D6A-4EF6-8436-B2D5A5DCFB58}" srcOrd="2" destOrd="0" parTransId="{CA745AF5-82D3-453E-8B04-3C0DA0825993}" sibTransId="{60DBF451-F43A-423A-9503-6DEAE5836B48}"/>
    <dgm:cxn modelId="{0C2FB0B8-8F9C-4AC4-82E9-38DC7F622F04}" type="presOf" srcId="{160EFBB7-8BC1-4AEA-AF75-22583CBFEE04}" destId="{0886A82B-4AD9-447C-8EAE-A7A67F8A14D2}" srcOrd="0" destOrd="0" presId="urn:microsoft.com/office/officeart/2016/7/layout/BasicLinearProcessNumbered"/>
    <dgm:cxn modelId="{85E6E6CE-E609-4A0F-A5E6-D2340A261655}" type="presOf" srcId="{225FA7FA-46D1-48BF-8121-3F8BCA103C07}" destId="{61872FFF-1766-43B6-A27E-442049AC0E8B}" srcOrd="0" destOrd="0" presId="urn:microsoft.com/office/officeart/2016/7/layout/BasicLinearProcessNumbered"/>
    <dgm:cxn modelId="{64C712DB-BB35-4534-B548-0CC3B5CD0D90}" type="presOf" srcId="{60DBF451-F43A-423A-9503-6DEAE5836B48}" destId="{AF8037D0-7642-4F49-AB42-C3230A55D6BA}" srcOrd="0" destOrd="0" presId="urn:microsoft.com/office/officeart/2016/7/layout/BasicLinearProcessNumbered"/>
    <dgm:cxn modelId="{103049EA-DD94-4EC6-AA9B-79A8267CAB6C}" srcId="{C39F688B-CF18-4A8B-A3D6-F388A69C2BDD}" destId="{C22494B0-A9AB-4084-BC42-ED0FA0400E54}" srcOrd="0" destOrd="0" parTransId="{A8D7E4C4-7557-4848-9491-69833C0A1DB1}" sibTransId="{160EFBB7-8BC1-4AEA-AF75-22583CBFEE04}"/>
    <dgm:cxn modelId="{D1EA57FF-577A-472B-A173-9077859CB9A9}" type="presOf" srcId="{225FA7FA-46D1-48BF-8121-3F8BCA103C07}" destId="{FDD27CA8-3C73-4B70-9167-3CFFB9C18FD4}" srcOrd="1" destOrd="0" presId="urn:microsoft.com/office/officeart/2016/7/layout/BasicLinearProcessNumbered"/>
    <dgm:cxn modelId="{CF4E55DE-75A0-46E4-BD29-ECBC56B7FEE8}" type="presParOf" srcId="{BB084F0E-D50C-4763-9F3A-9792659A2EC3}" destId="{314E3250-EAFA-4B5E-BF63-64E209345206}" srcOrd="0" destOrd="0" presId="urn:microsoft.com/office/officeart/2016/7/layout/BasicLinearProcessNumbered"/>
    <dgm:cxn modelId="{BD7100BE-88E6-470A-9453-20A78A71E4D3}" type="presParOf" srcId="{314E3250-EAFA-4B5E-BF63-64E209345206}" destId="{10493592-BA4C-4FC8-BAEC-CBD241D5AF6F}" srcOrd="0" destOrd="0" presId="urn:microsoft.com/office/officeart/2016/7/layout/BasicLinearProcessNumbered"/>
    <dgm:cxn modelId="{1D430A91-4FDD-4647-B8B0-C88CA1329943}" type="presParOf" srcId="{314E3250-EAFA-4B5E-BF63-64E209345206}" destId="{0886A82B-4AD9-447C-8EAE-A7A67F8A14D2}" srcOrd="1" destOrd="0" presId="urn:microsoft.com/office/officeart/2016/7/layout/BasicLinearProcessNumbered"/>
    <dgm:cxn modelId="{09D3717B-9B79-46CB-8D68-4EBB11C3570D}" type="presParOf" srcId="{314E3250-EAFA-4B5E-BF63-64E209345206}" destId="{62F89D22-F54F-422D-9713-00CF91039D58}" srcOrd="2" destOrd="0" presId="urn:microsoft.com/office/officeart/2016/7/layout/BasicLinearProcessNumbered"/>
    <dgm:cxn modelId="{8F6D01A6-6704-4848-8E54-C6F7D12260D1}" type="presParOf" srcId="{314E3250-EAFA-4B5E-BF63-64E209345206}" destId="{49B04FE8-8E3D-4849-B5DA-286F6CA53A74}" srcOrd="3" destOrd="0" presId="urn:microsoft.com/office/officeart/2016/7/layout/BasicLinearProcessNumbered"/>
    <dgm:cxn modelId="{B9E43444-935D-4643-A5D5-15F47692D339}" type="presParOf" srcId="{BB084F0E-D50C-4763-9F3A-9792659A2EC3}" destId="{857E7D24-ADD4-4A13-9278-3EE6C1ADF42A}" srcOrd="1" destOrd="0" presId="urn:microsoft.com/office/officeart/2016/7/layout/BasicLinearProcessNumbered"/>
    <dgm:cxn modelId="{2737CB65-A329-4FE3-BD58-ED6F28661FA6}" type="presParOf" srcId="{BB084F0E-D50C-4763-9F3A-9792659A2EC3}" destId="{CF6CB62A-D233-427A-86D8-8087CC4BA825}" srcOrd="2" destOrd="0" presId="urn:microsoft.com/office/officeart/2016/7/layout/BasicLinearProcessNumbered"/>
    <dgm:cxn modelId="{9C052134-B1BE-4672-9313-EBEDCD97B45D}" type="presParOf" srcId="{CF6CB62A-D233-427A-86D8-8087CC4BA825}" destId="{06095C27-0CB6-4394-866A-CFEDDB9BF84F}" srcOrd="0" destOrd="0" presId="urn:microsoft.com/office/officeart/2016/7/layout/BasicLinearProcessNumbered"/>
    <dgm:cxn modelId="{0AB9B986-BFA3-45FE-B785-FD97C25E95E0}" type="presParOf" srcId="{CF6CB62A-D233-427A-86D8-8087CC4BA825}" destId="{CF11E545-62C9-463C-9C02-602D2DD5F842}" srcOrd="1" destOrd="0" presId="urn:microsoft.com/office/officeart/2016/7/layout/BasicLinearProcessNumbered"/>
    <dgm:cxn modelId="{F055F8BA-4C05-4A8A-9173-250ADE9C0B40}" type="presParOf" srcId="{CF6CB62A-D233-427A-86D8-8087CC4BA825}" destId="{00B15891-2641-412E-B9CB-7C434301B8EF}" srcOrd="2" destOrd="0" presId="urn:microsoft.com/office/officeart/2016/7/layout/BasicLinearProcessNumbered"/>
    <dgm:cxn modelId="{613662A4-A31B-421E-BA10-2D76886BE977}" type="presParOf" srcId="{CF6CB62A-D233-427A-86D8-8087CC4BA825}" destId="{720C700D-C456-46CC-8EE3-DF4B0E532011}" srcOrd="3" destOrd="0" presId="urn:microsoft.com/office/officeart/2016/7/layout/BasicLinearProcessNumbered"/>
    <dgm:cxn modelId="{9DADC7FB-8FD1-4EEC-9AC0-CBB2275643B9}" type="presParOf" srcId="{BB084F0E-D50C-4763-9F3A-9792659A2EC3}" destId="{E43778B8-B394-4916-A595-B8E119C170DB}" srcOrd="3" destOrd="0" presId="urn:microsoft.com/office/officeart/2016/7/layout/BasicLinearProcessNumbered"/>
    <dgm:cxn modelId="{AA0C0825-8D97-4E05-9C14-631AA336499D}" type="presParOf" srcId="{BB084F0E-D50C-4763-9F3A-9792659A2EC3}" destId="{53F2F507-C8D6-497C-8636-E91C9D244D9D}" srcOrd="4" destOrd="0" presId="urn:microsoft.com/office/officeart/2016/7/layout/BasicLinearProcessNumbered"/>
    <dgm:cxn modelId="{9899B573-959E-4529-85B8-1CA8CFE00605}" type="presParOf" srcId="{53F2F507-C8D6-497C-8636-E91C9D244D9D}" destId="{07AC0A26-0B54-4DCA-824E-7F47FB350B56}" srcOrd="0" destOrd="0" presId="urn:microsoft.com/office/officeart/2016/7/layout/BasicLinearProcessNumbered"/>
    <dgm:cxn modelId="{6CE36CE1-7A78-4EAD-84BB-1DF7C6F0C16E}" type="presParOf" srcId="{53F2F507-C8D6-497C-8636-E91C9D244D9D}" destId="{AF8037D0-7642-4F49-AB42-C3230A55D6BA}" srcOrd="1" destOrd="0" presId="urn:microsoft.com/office/officeart/2016/7/layout/BasicLinearProcessNumbered"/>
    <dgm:cxn modelId="{54795EC1-8560-4823-872C-B0BCA2EF6B9C}" type="presParOf" srcId="{53F2F507-C8D6-497C-8636-E91C9D244D9D}" destId="{CF3AF070-D47D-456A-85AC-55C5C4105B35}" srcOrd="2" destOrd="0" presId="urn:microsoft.com/office/officeart/2016/7/layout/BasicLinearProcessNumbered"/>
    <dgm:cxn modelId="{80BCE813-79EA-44B8-9518-FE222D86625D}" type="presParOf" srcId="{53F2F507-C8D6-497C-8636-E91C9D244D9D}" destId="{8AD28178-9A06-47C2-BF14-1F58B164B7C1}" srcOrd="3" destOrd="0" presId="urn:microsoft.com/office/officeart/2016/7/layout/BasicLinearProcessNumbered"/>
    <dgm:cxn modelId="{05931EFA-A0EB-4F15-8F5A-C032CB30AE70}" type="presParOf" srcId="{BB084F0E-D50C-4763-9F3A-9792659A2EC3}" destId="{1AB86895-25B0-426C-8A43-A48414EA00D0}" srcOrd="5" destOrd="0" presId="urn:microsoft.com/office/officeart/2016/7/layout/BasicLinearProcessNumbered"/>
    <dgm:cxn modelId="{F6DF383F-533B-4B9B-936D-EDB1EA2FB308}" type="presParOf" srcId="{BB084F0E-D50C-4763-9F3A-9792659A2EC3}" destId="{41BA574C-C0D6-41B4-82E1-2A9AF0EE4E50}" srcOrd="6" destOrd="0" presId="urn:microsoft.com/office/officeart/2016/7/layout/BasicLinearProcessNumbered"/>
    <dgm:cxn modelId="{2F23293F-B1BB-41FD-8272-8B94298F76B7}" type="presParOf" srcId="{41BA574C-C0D6-41B4-82E1-2A9AF0EE4E50}" destId="{61872FFF-1766-43B6-A27E-442049AC0E8B}" srcOrd="0" destOrd="0" presId="urn:microsoft.com/office/officeart/2016/7/layout/BasicLinearProcessNumbered"/>
    <dgm:cxn modelId="{073B435B-4892-481C-AB41-3A65D90146C2}" type="presParOf" srcId="{41BA574C-C0D6-41B4-82E1-2A9AF0EE4E50}" destId="{2A905C6B-0CF5-4DF8-8542-2950CE446659}" srcOrd="1" destOrd="0" presId="urn:microsoft.com/office/officeart/2016/7/layout/BasicLinearProcessNumbered"/>
    <dgm:cxn modelId="{6003B41E-9A04-474B-8706-5C8627C944FF}" type="presParOf" srcId="{41BA574C-C0D6-41B4-82E1-2A9AF0EE4E50}" destId="{7D071B6C-AC9D-4F86-B7C3-23EE5E445177}" srcOrd="2" destOrd="0" presId="urn:microsoft.com/office/officeart/2016/7/layout/BasicLinearProcessNumbered"/>
    <dgm:cxn modelId="{EE56A605-7BA8-4437-A875-F88B3AD052E9}" type="presParOf" srcId="{41BA574C-C0D6-41B4-82E1-2A9AF0EE4E50}" destId="{FDD27CA8-3C73-4B70-9167-3CFFB9C18FD4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3E338E-960D-401E-999A-43FA0E91BCD9}">
      <dsp:nvSpPr>
        <dsp:cNvPr id="0" name=""/>
        <dsp:cNvSpPr/>
      </dsp:nvSpPr>
      <dsp:spPr>
        <a:xfrm>
          <a:off x="0" y="2288"/>
          <a:ext cx="4773168" cy="11598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5235F4-FA88-4A08-888C-858B107A2A8C}">
      <dsp:nvSpPr>
        <dsp:cNvPr id="0" name=""/>
        <dsp:cNvSpPr/>
      </dsp:nvSpPr>
      <dsp:spPr>
        <a:xfrm>
          <a:off x="350852" y="263253"/>
          <a:ext cx="637913" cy="63791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8E51B3-D83E-4DC6-9165-F47C1B8FE4E2}">
      <dsp:nvSpPr>
        <dsp:cNvPr id="0" name=""/>
        <dsp:cNvSpPr/>
      </dsp:nvSpPr>
      <dsp:spPr>
        <a:xfrm>
          <a:off x="1339618" y="2288"/>
          <a:ext cx="3433549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1. The system retrieves relevant locations using a search engine (FAISS).</a:t>
          </a:r>
        </a:p>
      </dsp:txBody>
      <dsp:txXfrm>
        <a:off x="1339618" y="2288"/>
        <a:ext cx="3433549" cy="1159843"/>
      </dsp:txXfrm>
    </dsp:sp>
    <dsp:sp modelId="{01CD50D6-FF51-4638-B1A2-24E12E4662C3}">
      <dsp:nvSpPr>
        <dsp:cNvPr id="0" name=""/>
        <dsp:cNvSpPr/>
      </dsp:nvSpPr>
      <dsp:spPr>
        <a:xfrm>
          <a:off x="0" y="1452092"/>
          <a:ext cx="4773168" cy="11598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F82B96-81A4-432F-BB8B-72AFCFFAD3CC}">
      <dsp:nvSpPr>
        <dsp:cNvPr id="0" name=""/>
        <dsp:cNvSpPr/>
      </dsp:nvSpPr>
      <dsp:spPr>
        <a:xfrm>
          <a:off x="350852" y="1713057"/>
          <a:ext cx="637913" cy="63791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896071-E411-4EE3-AF39-2360628FD521}">
      <dsp:nvSpPr>
        <dsp:cNvPr id="0" name=""/>
        <dsp:cNvSpPr/>
      </dsp:nvSpPr>
      <dsp:spPr>
        <a:xfrm>
          <a:off x="1339618" y="1452092"/>
          <a:ext cx="3433549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2. It generates responses based on retrieved data using AI (GPT-4).</a:t>
          </a:r>
        </a:p>
      </dsp:txBody>
      <dsp:txXfrm>
        <a:off x="1339618" y="1452092"/>
        <a:ext cx="3433549" cy="1159843"/>
      </dsp:txXfrm>
    </dsp:sp>
    <dsp:sp modelId="{CFFF5789-D1F7-4DD4-B749-C589BAD2FE0D}">
      <dsp:nvSpPr>
        <dsp:cNvPr id="0" name=""/>
        <dsp:cNvSpPr/>
      </dsp:nvSpPr>
      <dsp:spPr>
        <a:xfrm>
          <a:off x="0" y="2901896"/>
          <a:ext cx="4773168" cy="11598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E08F21-07EB-4160-9BE4-81D4582AC65D}">
      <dsp:nvSpPr>
        <dsp:cNvPr id="0" name=""/>
        <dsp:cNvSpPr/>
      </dsp:nvSpPr>
      <dsp:spPr>
        <a:xfrm>
          <a:off x="350852" y="3162861"/>
          <a:ext cx="637913" cy="63791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BAE0F0-7150-4E89-AFC2-D33EBDCA80B4}">
      <dsp:nvSpPr>
        <dsp:cNvPr id="0" name=""/>
        <dsp:cNvSpPr/>
      </dsp:nvSpPr>
      <dsp:spPr>
        <a:xfrm>
          <a:off x="1339618" y="2901896"/>
          <a:ext cx="3433549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3. The user interacts with the chatbot to refine the itinerary.</a:t>
          </a:r>
        </a:p>
      </dsp:txBody>
      <dsp:txXfrm>
        <a:off x="1339618" y="2901896"/>
        <a:ext cx="3433549" cy="1159843"/>
      </dsp:txXfrm>
    </dsp:sp>
    <dsp:sp modelId="{B1F6DD48-2B49-4EEB-98A4-F62A45AE7298}">
      <dsp:nvSpPr>
        <dsp:cNvPr id="0" name=""/>
        <dsp:cNvSpPr/>
      </dsp:nvSpPr>
      <dsp:spPr>
        <a:xfrm>
          <a:off x="0" y="4351700"/>
          <a:ext cx="4773168" cy="11598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944DF1-F14E-4C98-A300-99CF263E2397}">
      <dsp:nvSpPr>
        <dsp:cNvPr id="0" name=""/>
        <dsp:cNvSpPr/>
      </dsp:nvSpPr>
      <dsp:spPr>
        <a:xfrm>
          <a:off x="350852" y="4612665"/>
          <a:ext cx="637913" cy="63791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B35191-DCD4-4B2C-97C7-72AF474D16E1}">
      <dsp:nvSpPr>
        <dsp:cNvPr id="0" name=""/>
        <dsp:cNvSpPr/>
      </dsp:nvSpPr>
      <dsp:spPr>
        <a:xfrm>
          <a:off x="1339618" y="4351700"/>
          <a:ext cx="3433549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4. The system calculates travel distances and provides weather updates.</a:t>
          </a:r>
        </a:p>
      </dsp:txBody>
      <dsp:txXfrm>
        <a:off x="1339618" y="4351700"/>
        <a:ext cx="3433549" cy="11598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E608F0-BC2F-43D1-9A74-5B492341B58F}">
      <dsp:nvSpPr>
        <dsp:cNvPr id="0" name=""/>
        <dsp:cNvSpPr/>
      </dsp:nvSpPr>
      <dsp:spPr>
        <a:xfrm>
          <a:off x="0" y="2665"/>
          <a:ext cx="558927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26C5C0-A301-4EBF-86AF-1CB349244E63}">
      <dsp:nvSpPr>
        <dsp:cNvPr id="0" name=""/>
        <dsp:cNvSpPr/>
      </dsp:nvSpPr>
      <dsp:spPr>
        <a:xfrm>
          <a:off x="0" y="2665"/>
          <a:ext cx="5589270" cy="1818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- Uses FAISS (a fast similarity search tool) to find the best matches for user input.</a:t>
          </a:r>
        </a:p>
      </dsp:txBody>
      <dsp:txXfrm>
        <a:off x="0" y="2665"/>
        <a:ext cx="5589270" cy="1818124"/>
      </dsp:txXfrm>
    </dsp:sp>
    <dsp:sp modelId="{A34DA23C-4CD2-4E83-8FAB-8E4E03F3F32A}">
      <dsp:nvSpPr>
        <dsp:cNvPr id="0" name=""/>
        <dsp:cNvSpPr/>
      </dsp:nvSpPr>
      <dsp:spPr>
        <a:xfrm>
          <a:off x="0" y="1820790"/>
          <a:ext cx="5589270" cy="0"/>
        </a:xfrm>
        <a:prstGeom prst="line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accent2">
              <a:hueOff val="2340759"/>
              <a:satOff val="-2919"/>
              <a:lumOff val="6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3B4BD5-4B4D-4783-9772-01B8E82DA1A4}">
      <dsp:nvSpPr>
        <dsp:cNvPr id="0" name=""/>
        <dsp:cNvSpPr/>
      </dsp:nvSpPr>
      <dsp:spPr>
        <a:xfrm>
          <a:off x="0" y="1820790"/>
          <a:ext cx="5589270" cy="1818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- Embeds all landmarks as numerical vectors for quick retrieval.</a:t>
          </a:r>
        </a:p>
      </dsp:txBody>
      <dsp:txXfrm>
        <a:off x="0" y="1820790"/>
        <a:ext cx="5589270" cy="1818124"/>
      </dsp:txXfrm>
    </dsp:sp>
    <dsp:sp modelId="{AE36AA21-A0AE-4BD8-BF90-112C307C25C3}">
      <dsp:nvSpPr>
        <dsp:cNvPr id="0" name=""/>
        <dsp:cNvSpPr/>
      </dsp:nvSpPr>
      <dsp:spPr>
        <a:xfrm>
          <a:off x="0" y="3638915"/>
          <a:ext cx="5589270" cy="0"/>
        </a:xfrm>
        <a:prstGeom prst="line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9498C1-DE91-4E0D-B69D-D40339180D76}">
      <dsp:nvSpPr>
        <dsp:cNvPr id="0" name=""/>
        <dsp:cNvSpPr/>
      </dsp:nvSpPr>
      <dsp:spPr>
        <a:xfrm>
          <a:off x="0" y="3638915"/>
          <a:ext cx="5589270" cy="1818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- When a user searches for 'beaches,' FAISS finds the most relevant locations.</a:t>
          </a:r>
        </a:p>
      </dsp:txBody>
      <dsp:txXfrm>
        <a:off x="0" y="3638915"/>
        <a:ext cx="5589270" cy="181812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80BCD7-2B97-4F66-97BB-ED7FDDE33609}">
      <dsp:nvSpPr>
        <dsp:cNvPr id="0" name=""/>
        <dsp:cNvSpPr/>
      </dsp:nvSpPr>
      <dsp:spPr>
        <a:xfrm>
          <a:off x="1009170" y="2089"/>
          <a:ext cx="2754826" cy="16528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- A Sentence Transformer converts location descriptions into numbers (embeddings).</a:t>
          </a:r>
        </a:p>
      </dsp:txBody>
      <dsp:txXfrm>
        <a:off x="1009170" y="2089"/>
        <a:ext cx="2754826" cy="1652895"/>
      </dsp:txXfrm>
    </dsp:sp>
    <dsp:sp modelId="{7873CC79-C508-4FA3-A268-1190F06C05A6}">
      <dsp:nvSpPr>
        <dsp:cNvPr id="0" name=""/>
        <dsp:cNvSpPr/>
      </dsp:nvSpPr>
      <dsp:spPr>
        <a:xfrm>
          <a:off x="1009170" y="1930468"/>
          <a:ext cx="2754826" cy="16528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- This allows the system to compare how similar two locations are.</a:t>
          </a:r>
        </a:p>
      </dsp:txBody>
      <dsp:txXfrm>
        <a:off x="1009170" y="1930468"/>
        <a:ext cx="2754826" cy="1652895"/>
      </dsp:txXfrm>
    </dsp:sp>
    <dsp:sp modelId="{7439F3EC-DE71-4234-AF2A-20687031E2C8}">
      <dsp:nvSpPr>
        <dsp:cNvPr id="0" name=""/>
        <dsp:cNvSpPr/>
      </dsp:nvSpPr>
      <dsp:spPr>
        <a:xfrm>
          <a:off x="1009170" y="3858846"/>
          <a:ext cx="2754826" cy="16528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- The assistant can then suggest places that match the user’s interest.</a:t>
          </a:r>
        </a:p>
      </dsp:txBody>
      <dsp:txXfrm>
        <a:off x="1009170" y="3858846"/>
        <a:ext cx="2754826" cy="165289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5ABA4F-EBEF-44E8-B511-636EF8E01605}">
      <dsp:nvSpPr>
        <dsp:cNvPr id="0" name=""/>
        <dsp:cNvSpPr/>
      </dsp:nvSpPr>
      <dsp:spPr>
        <a:xfrm>
          <a:off x="0" y="36390"/>
          <a:ext cx="5175384" cy="17596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- OpenAI GPT-4 is used to interpret responses and answer questions.</a:t>
          </a:r>
        </a:p>
      </dsp:txBody>
      <dsp:txXfrm>
        <a:off x="85900" y="122290"/>
        <a:ext cx="5003584" cy="1587880"/>
      </dsp:txXfrm>
    </dsp:sp>
    <dsp:sp modelId="{CE61CDC6-9DA8-4ECE-A6A1-3D1552F31B81}">
      <dsp:nvSpPr>
        <dsp:cNvPr id="0" name=""/>
        <dsp:cNvSpPr/>
      </dsp:nvSpPr>
      <dsp:spPr>
        <a:xfrm>
          <a:off x="0" y="1888230"/>
          <a:ext cx="5175384" cy="1759680"/>
        </a:xfrm>
        <a:prstGeom prst="roundRect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- It classifies user input ('yes', 'no', 'done') to guide interaction.</a:t>
          </a:r>
        </a:p>
      </dsp:txBody>
      <dsp:txXfrm>
        <a:off x="85900" y="1974130"/>
        <a:ext cx="5003584" cy="1587880"/>
      </dsp:txXfrm>
    </dsp:sp>
    <dsp:sp modelId="{C5948F40-B139-46A0-AD7A-8C1E0EE0A4F1}">
      <dsp:nvSpPr>
        <dsp:cNvPr id="0" name=""/>
        <dsp:cNvSpPr/>
      </dsp:nvSpPr>
      <dsp:spPr>
        <a:xfrm>
          <a:off x="0" y="3740070"/>
          <a:ext cx="5175384" cy="1759680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- It also provides descriptions of places based on retrieved data.</a:t>
          </a:r>
        </a:p>
      </dsp:txBody>
      <dsp:txXfrm>
        <a:off x="85900" y="3825970"/>
        <a:ext cx="5003584" cy="158788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BDAD55-6B6E-4131-AC8F-AC8C61397563}">
      <dsp:nvSpPr>
        <dsp:cNvPr id="0" name=""/>
        <dsp:cNvSpPr/>
      </dsp:nvSpPr>
      <dsp:spPr>
        <a:xfrm>
          <a:off x="0" y="2703"/>
          <a:ext cx="5175384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AEF1B6-F53E-4464-B255-3AAFC75EDBEA}">
      <dsp:nvSpPr>
        <dsp:cNvPr id="0" name=""/>
        <dsp:cNvSpPr/>
      </dsp:nvSpPr>
      <dsp:spPr>
        <a:xfrm>
          <a:off x="0" y="2703"/>
          <a:ext cx="5175384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- Uses the Haversine formula to compute the shortest distance between locations.</a:t>
          </a:r>
        </a:p>
      </dsp:txBody>
      <dsp:txXfrm>
        <a:off x="0" y="2703"/>
        <a:ext cx="5175384" cy="1843578"/>
      </dsp:txXfrm>
    </dsp:sp>
    <dsp:sp modelId="{DD0621AC-164F-4CF5-88B1-EDD84FD14D4F}">
      <dsp:nvSpPr>
        <dsp:cNvPr id="0" name=""/>
        <dsp:cNvSpPr/>
      </dsp:nvSpPr>
      <dsp:spPr>
        <a:xfrm>
          <a:off x="0" y="1846281"/>
          <a:ext cx="5175384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0D9F0D-77A6-4AE3-8E24-157D5F93B70D}">
      <dsp:nvSpPr>
        <dsp:cNvPr id="0" name=""/>
        <dsp:cNvSpPr/>
      </dsp:nvSpPr>
      <dsp:spPr>
        <a:xfrm>
          <a:off x="0" y="1846281"/>
          <a:ext cx="5175384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- Organizes locations in the best order to minimize travel time.</a:t>
          </a:r>
        </a:p>
      </dsp:txBody>
      <dsp:txXfrm>
        <a:off x="0" y="1846281"/>
        <a:ext cx="5175384" cy="1843578"/>
      </dsp:txXfrm>
    </dsp:sp>
    <dsp:sp modelId="{B93BDDC4-1205-4CFF-9453-B24C9BAFB78F}">
      <dsp:nvSpPr>
        <dsp:cNvPr id="0" name=""/>
        <dsp:cNvSpPr/>
      </dsp:nvSpPr>
      <dsp:spPr>
        <a:xfrm>
          <a:off x="0" y="3689859"/>
          <a:ext cx="5175384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01FE0F-5C42-4976-920A-B4E587FC41A9}">
      <dsp:nvSpPr>
        <dsp:cNvPr id="0" name=""/>
        <dsp:cNvSpPr/>
      </dsp:nvSpPr>
      <dsp:spPr>
        <a:xfrm>
          <a:off x="0" y="3689859"/>
          <a:ext cx="5175384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- Displays the total travel distance for better trip planning.</a:t>
          </a:r>
        </a:p>
      </dsp:txBody>
      <dsp:txXfrm>
        <a:off x="0" y="3689859"/>
        <a:ext cx="5175384" cy="184357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35201C-D08E-47A3-8E52-60198FB2826B}">
      <dsp:nvSpPr>
        <dsp:cNvPr id="0" name=""/>
        <dsp:cNvSpPr/>
      </dsp:nvSpPr>
      <dsp:spPr>
        <a:xfrm>
          <a:off x="0" y="675"/>
          <a:ext cx="5175384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19EC4F-4616-4382-8F61-B7B0D14FEE5B}">
      <dsp:nvSpPr>
        <dsp:cNvPr id="0" name=""/>
        <dsp:cNvSpPr/>
      </dsp:nvSpPr>
      <dsp:spPr>
        <a:xfrm>
          <a:off x="0" y="675"/>
          <a:ext cx="5175384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1. The user enters trip preferences (e.g., 'beaches').</a:t>
          </a:r>
        </a:p>
      </dsp:txBody>
      <dsp:txXfrm>
        <a:off x="0" y="675"/>
        <a:ext cx="5175384" cy="1106957"/>
      </dsp:txXfrm>
    </dsp:sp>
    <dsp:sp modelId="{52A70D6E-8C77-4307-94B7-F458B61537E7}">
      <dsp:nvSpPr>
        <dsp:cNvPr id="0" name=""/>
        <dsp:cNvSpPr/>
      </dsp:nvSpPr>
      <dsp:spPr>
        <a:xfrm>
          <a:off x="0" y="1107633"/>
          <a:ext cx="5175384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8F787A-C79E-4713-9A87-DDC7B14BBEC3}">
      <dsp:nvSpPr>
        <dsp:cNvPr id="0" name=""/>
        <dsp:cNvSpPr/>
      </dsp:nvSpPr>
      <dsp:spPr>
        <a:xfrm>
          <a:off x="0" y="1107633"/>
          <a:ext cx="5175384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2. FAISS retrieves the most relevant locations.</a:t>
          </a:r>
        </a:p>
      </dsp:txBody>
      <dsp:txXfrm>
        <a:off x="0" y="1107633"/>
        <a:ext cx="5175384" cy="1106957"/>
      </dsp:txXfrm>
    </dsp:sp>
    <dsp:sp modelId="{0F695A07-F199-414E-94EA-C4D374822FEA}">
      <dsp:nvSpPr>
        <dsp:cNvPr id="0" name=""/>
        <dsp:cNvSpPr/>
      </dsp:nvSpPr>
      <dsp:spPr>
        <a:xfrm>
          <a:off x="0" y="2214591"/>
          <a:ext cx="5175384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2A3F8E-92C1-407E-B26D-FD7983ABDF97}">
      <dsp:nvSpPr>
        <dsp:cNvPr id="0" name=""/>
        <dsp:cNvSpPr/>
      </dsp:nvSpPr>
      <dsp:spPr>
        <a:xfrm>
          <a:off x="0" y="2214591"/>
          <a:ext cx="5175384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3. The user selects places to visit.</a:t>
          </a:r>
        </a:p>
      </dsp:txBody>
      <dsp:txXfrm>
        <a:off x="0" y="2214591"/>
        <a:ext cx="5175384" cy="1106957"/>
      </dsp:txXfrm>
    </dsp:sp>
    <dsp:sp modelId="{7D4C82AA-0ECE-43EC-B6DD-B432DE57D006}">
      <dsp:nvSpPr>
        <dsp:cNvPr id="0" name=""/>
        <dsp:cNvSpPr/>
      </dsp:nvSpPr>
      <dsp:spPr>
        <a:xfrm>
          <a:off x="0" y="3321549"/>
          <a:ext cx="5175384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BBB8AA-2DD7-4AFF-90D8-3ECFED24023C}">
      <dsp:nvSpPr>
        <dsp:cNvPr id="0" name=""/>
        <dsp:cNvSpPr/>
      </dsp:nvSpPr>
      <dsp:spPr>
        <a:xfrm>
          <a:off x="0" y="3321549"/>
          <a:ext cx="5175384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4. The assistant provides weather updates and distances.</a:t>
          </a:r>
        </a:p>
      </dsp:txBody>
      <dsp:txXfrm>
        <a:off x="0" y="3321549"/>
        <a:ext cx="5175384" cy="1106957"/>
      </dsp:txXfrm>
    </dsp:sp>
    <dsp:sp modelId="{713D7A69-6C06-4942-A186-7199932F7FC0}">
      <dsp:nvSpPr>
        <dsp:cNvPr id="0" name=""/>
        <dsp:cNvSpPr/>
      </dsp:nvSpPr>
      <dsp:spPr>
        <a:xfrm>
          <a:off x="0" y="4428507"/>
          <a:ext cx="5175384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2B97D1-25D1-4267-B3EE-D7D79E93A3E6}">
      <dsp:nvSpPr>
        <dsp:cNvPr id="0" name=""/>
        <dsp:cNvSpPr/>
      </dsp:nvSpPr>
      <dsp:spPr>
        <a:xfrm>
          <a:off x="0" y="4428507"/>
          <a:ext cx="5175384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5. A complete itinerary is generated.</a:t>
          </a:r>
        </a:p>
      </dsp:txBody>
      <dsp:txXfrm>
        <a:off x="0" y="4428507"/>
        <a:ext cx="5175384" cy="110695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493592-BA4C-4FC8-BAEC-CBD241D5AF6F}">
      <dsp:nvSpPr>
        <dsp:cNvPr id="0" name=""/>
        <dsp:cNvSpPr/>
      </dsp:nvSpPr>
      <dsp:spPr>
        <a:xfrm>
          <a:off x="2377" y="546578"/>
          <a:ext cx="1886173" cy="2640642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7053" tIns="330200" rIns="147053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Optimize travel routes for shortest distance</a:t>
          </a:r>
        </a:p>
      </dsp:txBody>
      <dsp:txXfrm>
        <a:off x="2377" y="1550022"/>
        <a:ext cx="1886173" cy="1584385"/>
      </dsp:txXfrm>
    </dsp:sp>
    <dsp:sp modelId="{0886A82B-4AD9-447C-8EAE-A7A67F8A14D2}">
      <dsp:nvSpPr>
        <dsp:cNvPr id="0" name=""/>
        <dsp:cNvSpPr/>
      </dsp:nvSpPr>
      <dsp:spPr>
        <a:xfrm>
          <a:off x="549367" y="810642"/>
          <a:ext cx="792192" cy="79219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762" tIns="12700" rIns="61762" bIns="1270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1</a:t>
          </a:r>
        </a:p>
      </dsp:txBody>
      <dsp:txXfrm>
        <a:off x="665381" y="926656"/>
        <a:ext cx="560164" cy="560164"/>
      </dsp:txXfrm>
    </dsp:sp>
    <dsp:sp modelId="{62F89D22-F54F-422D-9713-00CF91039D58}">
      <dsp:nvSpPr>
        <dsp:cNvPr id="0" name=""/>
        <dsp:cNvSpPr/>
      </dsp:nvSpPr>
      <dsp:spPr>
        <a:xfrm>
          <a:off x="2377" y="3187148"/>
          <a:ext cx="1886173" cy="72"/>
        </a:xfrm>
        <a:prstGeom prst="rect">
          <a:avLst/>
        </a:prstGeom>
        <a:solidFill>
          <a:schemeClr val="accent2">
            <a:hueOff val="668788"/>
            <a:satOff val="-834"/>
            <a:lumOff val="196"/>
            <a:alphaOff val="0"/>
          </a:schemeClr>
        </a:solidFill>
        <a:ln w="25400" cap="flat" cmpd="sng" algn="ctr">
          <a:solidFill>
            <a:schemeClr val="accent2">
              <a:hueOff val="668788"/>
              <a:satOff val="-834"/>
              <a:lumOff val="19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095C27-0CB6-4394-866A-CFEDDB9BF84F}">
      <dsp:nvSpPr>
        <dsp:cNvPr id="0" name=""/>
        <dsp:cNvSpPr/>
      </dsp:nvSpPr>
      <dsp:spPr>
        <a:xfrm>
          <a:off x="2077168" y="546578"/>
          <a:ext cx="1886173" cy="2640642"/>
        </a:xfrm>
        <a:prstGeom prst="rect">
          <a:avLst/>
        </a:prstGeom>
        <a:solidFill>
          <a:schemeClr val="accent2">
            <a:tint val="40000"/>
            <a:alpha val="90000"/>
            <a:hueOff val="1675274"/>
            <a:satOff val="-1459"/>
            <a:lumOff val="-2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1675274"/>
              <a:satOff val="-1459"/>
              <a:lumOff val="-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7053" tIns="330200" rIns="147053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Add hotel and restaurant recommendations</a:t>
          </a:r>
        </a:p>
      </dsp:txBody>
      <dsp:txXfrm>
        <a:off x="2077168" y="1550022"/>
        <a:ext cx="1886173" cy="1584385"/>
      </dsp:txXfrm>
    </dsp:sp>
    <dsp:sp modelId="{CF11E545-62C9-463C-9C02-602D2DD5F842}">
      <dsp:nvSpPr>
        <dsp:cNvPr id="0" name=""/>
        <dsp:cNvSpPr/>
      </dsp:nvSpPr>
      <dsp:spPr>
        <a:xfrm>
          <a:off x="2624158" y="810642"/>
          <a:ext cx="792192" cy="792192"/>
        </a:xfrm>
        <a:prstGeom prst="ellipse">
          <a:avLst/>
        </a:prstGeom>
        <a:solidFill>
          <a:schemeClr val="accent2">
            <a:hueOff val="1337577"/>
            <a:satOff val="-1668"/>
            <a:lumOff val="392"/>
            <a:alphaOff val="0"/>
          </a:schemeClr>
        </a:solidFill>
        <a:ln w="25400" cap="flat" cmpd="sng" algn="ctr">
          <a:solidFill>
            <a:schemeClr val="accent2">
              <a:hueOff val="1337577"/>
              <a:satOff val="-1668"/>
              <a:lumOff val="39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762" tIns="12700" rIns="61762" bIns="1270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2</a:t>
          </a:r>
        </a:p>
      </dsp:txBody>
      <dsp:txXfrm>
        <a:off x="2740172" y="926656"/>
        <a:ext cx="560164" cy="560164"/>
      </dsp:txXfrm>
    </dsp:sp>
    <dsp:sp modelId="{00B15891-2641-412E-B9CB-7C434301B8EF}">
      <dsp:nvSpPr>
        <dsp:cNvPr id="0" name=""/>
        <dsp:cNvSpPr/>
      </dsp:nvSpPr>
      <dsp:spPr>
        <a:xfrm>
          <a:off x="2077168" y="3187148"/>
          <a:ext cx="1886173" cy="72"/>
        </a:xfrm>
        <a:prstGeom prst="rect">
          <a:avLst/>
        </a:prstGeom>
        <a:solidFill>
          <a:schemeClr val="accent2">
            <a:hueOff val="2006365"/>
            <a:satOff val="-2502"/>
            <a:lumOff val="588"/>
            <a:alphaOff val="0"/>
          </a:schemeClr>
        </a:solidFill>
        <a:ln w="25400" cap="flat" cmpd="sng" algn="ctr">
          <a:solidFill>
            <a:schemeClr val="accent2">
              <a:hueOff val="2006365"/>
              <a:satOff val="-2502"/>
              <a:lumOff val="58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AC0A26-0B54-4DCA-824E-7F47FB350B56}">
      <dsp:nvSpPr>
        <dsp:cNvPr id="0" name=""/>
        <dsp:cNvSpPr/>
      </dsp:nvSpPr>
      <dsp:spPr>
        <a:xfrm>
          <a:off x="4151958" y="546578"/>
          <a:ext cx="1886173" cy="2640642"/>
        </a:xfrm>
        <a:prstGeom prst="rect">
          <a:avLst/>
        </a:prstGeom>
        <a:solidFill>
          <a:schemeClr val="accent2">
            <a:tint val="40000"/>
            <a:alpha val="90000"/>
            <a:hueOff val="3350547"/>
            <a:satOff val="-2919"/>
            <a:lumOff val="-4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3350547"/>
              <a:satOff val="-2919"/>
              <a:lumOff val="-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7053" tIns="330200" rIns="147053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Increase the data size</a:t>
          </a:r>
        </a:p>
      </dsp:txBody>
      <dsp:txXfrm>
        <a:off x="4151958" y="1550022"/>
        <a:ext cx="1886173" cy="1584385"/>
      </dsp:txXfrm>
    </dsp:sp>
    <dsp:sp modelId="{AF8037D0-7642-4F49-AB42-C3230A55D6BA}">
      <dsp:nvSpPr>
        <dsp:cNvPr id="0" name=""/>
        <dsp:cNvSpPr/>
      </dsp:nvSpPr>
      <dsp:spPr>
        <a:xfrm>
          <a:off x="4698948" y="810642"/>
          <a:ext cx="792192" cy="792192"/>
        </a:xfrm>
        <a:prstGeom prst="ellipse">
          <a:avLst/>
        </a:prstGeom>
        <a:solidFill>
          <a:schemeClr val="accent2">
            <a:hueOff val="2675154"/>
            <a:satOff val="-3337"/>
            <a:lumOff val="785"/>
            <a:alphaOff val="0"/>
          </a:schemeClr>
        </a:solidFill>
        <a:ln w="25400" cap="flat" cmpd="sng" algn="ctr">
          <a:solidFill>
            <a:schemeClr val="accent2">
              <a:hueOff val="2675154"/>
              <a:satOff val="-3337"/>
              <a:lumOff val="78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762" tIns="12700" rIns="61762" bIns="1270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3</a:t>
          </a:r>
        </a:p>
      </dsp:txBody>
      <dsp:txXfrm>
        <a:off x="4814962" y="926656"/>
        <a:ext cx="560164" cy="560164"/>
      </dsp:txXfrm>
    </dsp:sp>
    <dsp:sp modelId="{CF3AF070-D47D-456A-85AC-55C5C4105B35}">
      <dsp:nvSpPr>
        <dsp:cNvPr id="0" name=""/>
        <dsp:cNvSpPr/>
      </dsp:nvSpPr>
      <dsp:spPr>
        <a:xfrm>
          <a:off x="4151958" y="3187148"/>
          <a:ext cx="1886173" cy="72"/>
        </a:xfrm>
        <a:prstGeom prst="rect">
          <a:avLst/>
        </a:prstGeom>
        <a:solidFill>
          <a:schemeClr val="accent2">
            <a:hueOff val="3343942"/>
            <a:satOff val="-4171"/>
            <a:lumOff val="981"/>
            <a:alphaOff val="0"/>
          </a:schemeClr>
        </a:solidFill>
        <a:ln w="25400" cap="flat" cmpd="sng" algn="ctr">
          <a:solidFill>
            <a:schemeClr val="accent2">
              <a:hueOff val="3343942"/>
              <a:satOff val="-4171"/>
              <a:lumOff val="98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872FFF-1766-43B6-A27E-442049AC0E8B}">
      <dsp:nvSpPr>
        <dsp:cNvPr id="0" name=""/>
        <dsp:cNvSpPr/>
      </dsp:nvSpPr>
      <dsp:spPr>
        <a:xfrm>
          <a:off x="6226749" y="546578"/>
          <a:ext cx="1886173" cy="2640642"/>
        </a:xfrm>
        <a:prstGeom prst="rect">
          <a:avLst/>
        </a:prstGeom>
        <a:solidFill>
          <a:schemeClr val="accent2">
            <a:tint val="40000"/>
            <a:alpha val="90000"/>
            <a:hueOff val="5025821"/>
            <a:satOff val="-4378"/>
            <a:lumOff val="-6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5025821"/>
              <a:satOff val="-4378"/>
              <a:lumOff val="-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7053" tIns="330200" rIns="147053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Enable itinerary export option</a:t>
          </a:r>
        </a:p>
      </dsp:txBody>
      <dsp:txXfrm>
        <a:off x="6226749" y="1550022"/>
        <a:ext cx="1886173" cy="1584385"/>
      </dsp:txXfrm>
    </dsp:sp>
    <dsp:sp modelId="{2A905C6B-0CF5-4DF8-8542-2950CE446659}">
      <dsp:nvSpPr>
        <dsp:cNvPr id="0" name=""/>
        <dsp:cNvSpPr/>
      </dsp:nvSpPr>
      <dsp:spPr>
        <a:xfrm>
          <a:off x="6773739" y="810642"/>
          <a:ext cx="792192" cy="792192"/>
        </a:xfrm>
        <a:prstGeom prst="ellipse">
          <a:avLst/>
        </a:prstGeom>
        <a:solidFill>
          <a:schemeClr val="accent2">
            <a:hueOff val="4012731"/>
            <a:satOff val="-5005"/>
            <a:lumOff val="1177"/>
            <a:alphaOff val="0"/>
          </a:schemeClr>
        </a:solidFill>
        <a:ln w="25400" cap="flat" cmpd="sng" algn="ctr">
          <a:solidFill>
            <a:schemeClr val="accent2">
              <a:hueOff val="4012731"/>
              <a:satOff val="-5005"/>
              <a:lumOff val="117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762" tIns="12700" rIns="61762" bIns="1270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4</a:t>
          </a:r>
        </a:p>
      </dsp:txBody>
      <dsp:txXfrm>
        <a:off x="6889753" y="926656"/>
        <a:ext cx="560164" cy="560164"/>
      </dsp:txXfrm>
    </dsp:sp>
    <dsp:sp modelId="{7D071B6C-AC9D-4F86-B7C3-23EE5E445177}">
      <dsp:nvSpPr>
        <dsp:cNvPr id="0" name=""/>
        <dsp:cNvSpPr/>
      </dsp:nvSpPr>
      <dsp:spPr>
        <a:xfrm>
          <a:off x="6226749" y="3187148"/>
          <a:ext cx="1886173" cy="72"/>
        </a:xfrm>
        <a:prstGeom prst="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3771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42996" y="4267832"/>
            <a:ext cx="3604497" cy="1297115"/>
          </a:xfrm>
        </p:spPr>
        <p:txBody>
          <a:bodyPr anchor="t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4000" dirty="0">
                <a:solidFill>
                  <a:schemeClr val="tx2"/>
                </a:solidFill>
              </a:rPr>
              <a:t>Puerto Rico Travel Assistant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43224" y="3428999"/>
            <a:ext cx="3604268" cy="838831"/>
          </a:xfrm>
        </p:spPr>
        <p:txBody>
          <a:bodyPr anchor="b">
            <a:normAutofit/>
          </a:bodyPr>
          <a:lstStyle/>
          <a:p>
            <a:pPr algn="l"/>
            <a:r>
              <a:rPr lang="en-US" sz="1700">
                <a:solidFill>
                  <a:schemeClr val="tx2"/>
                </a:solidFill>
              </a:rPr>
              <a:t>By Ignacio Cabrera Lugo</a:t>
            </a:r>
          </a:p>
        </p:txBody>
      </p:sp>
      <p:pic>
        <p:nvPicPr>
          <p:cNvPr id="7" name="Graphic 6" descr="Airplane">
            <a:extLst>
              <a:ext uri="{FF2B5EF4-FFF2-40B4-BE49-F238E27FC236}">
                <a16:creationId xmlns:a16="http://schemas.microsoft.com/office/drawing/2014/main" id="{A43BDA25-164B-C1DC-5783-A53A95C7E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5352" y="2333040"/>
            <a:ext cx="3106320" cy="310632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89" y="-5977"/>
            <a:ext cx="467900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480060"/>
            <a:ext cx="8428482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2025-02-14 08_45_43-streamlit_app.png">
            <a:extLst>
              <a:ext uri="{FF2B5EF4-FFF2-40B4-BE49-F238E27FC236}">
                <a16:creationId xmlns:a16="http://schemas.microsoft.com/office/drawing/2014/main" id="{5326FF0C-0318-9273-623F-EDFF6FCFFF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5162" y="643467"/>
            <a:ext cx="3913674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897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480060"/>
            <a:ext cx="8428482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2025-02-14 08_46_06-streamlit_app.png">
            <a:extLst>
              <a:ext uri="{FF2B5EF4-FFF2-40B4-BE49-F238E27FC236}">
                <a16:creationId xmlns:a16="http://schemas.microsoft.com/office/drawing/2014/main" id="{9EA6B22E-E5DA-171C-D09D-E8EF9D464D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0537" y="643467"/>
            <a:ext cx="4442924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620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C8908E2-EE49-44D2-9428-A28D2312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5314994-6337-4875-8CF5-652CAFE83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9143998" cy="4267200"/>
            <a:chOff x="7467600" y="0"/>
            <a:chExt cx="4724400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3A2D4D6-D501-439A-9FC6-397879C465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CD20BAA-1998-4EBB-AD61-13A92072E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449A6C7-D15F-4AA5-BFA5-71A404B47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267200"/>
          </a:xfrm>
          <a:custGeom>
            <a:avLst/>
            <a:gdLst>
              <a:gd name="connsiteX0" fmla="*/ 2537169 w 12192000"/>
              <a:gd name="connsiteY0" fmla="*/ 4125568 h 4267200"/>
              <a:gd name="connsiteX1" fmla="*/ 3246267 w 12192000"/>
              <a:gd name="connsiteY1" fmla="*/ 4262961 h 4267200"/>
              <a:gd name="connsiteX2" fmla="*/ 3253970 w 12192000"/>
              <a:gd name="connsiteY2" fmla="*/ 4267200 h 4267200"/>
              <a:gd name="connsiteX3" fmla="*/ 3071791 w 12192000"/>
              <a:gd name="connsiteY3" fmla="*/ 4267200 h 4267200"/>
              <a:gd name="connsiteX4" fmla="*/ 2975095 w 12192000"/>
              <a:gd name="connsiteY4" fmla="*/ 4243356 h 4267200"/>
              <a:gd name="connsiteX5" fmla="*/ 2626982 w 12192000"/>
              <a:gd name="connsiteY5" fmla="*/ 4206450 h 4267200"/>
              <a:gd name="connsiteX6" fmla="*/ 2490617 w 12192000"/>
              <a:gd name="connsiteY6" fmla="*/ 4206951 h 4267200"/>
              <a:gd name="connsiteX7" fmla="*/ 2819869 w 12192000"/>
              <a:gd name="connsiteY7" fmla="*/ 4252936 h 4267200"/>
              <a:gd name="connsiteX8" fmla="*/ 2900997 w 12192000"/>
              <a:gd name="connsiteY8" fmla="*/ 4267200 h 4267200"/>
              <a:gd name="connsiteX9" fmla="*/ 2705858 w 12192000"/>
              <a:gd name="connsiteY9" fmla="*/ 4267200 h 4267200"/>
              <a:gd name="connsiteX10" fmla="*/ 2561467 w 12192000"/>
              <a:gd name="connsiteY10" fmla="*/ 4246270 h 4267200"/>
              <a:gd name="connsiteX11" fmla="*/ 2305292 w 12192000"/>
              <a:gd name="connsiteY11" fmla="*/ 4219492 h 4267200"/>
              <a:gd name="connsiteX12" fmla="*/ 2409349 w 12192000"/>
              <a:gd name="connsiteY12" fmla="*/ 4267200 h 4267200"/>
              <a:gd name="connsiteX13" fmla="*/ 2266705 w 12192000"/>
              <a:gd name="connsiteY13" fmla="*/ 4267200 h 4267200"/>
              <a:gd name="connsiteX14" fmla="*/ 2183576 w 12192000"/>
              <a:gd name="connsiteY14" fmla="*/ 4227150 h 4267200"/>
              <a:gd name="connsiteX15" fmla="*/ 2151029 w 12192000"/>
              <a:gd name="connsiteY15" fmla="*/ 4146947 h 4267200"/>
              <a:gd name="connsiteX16" fmla="*/ 2537169 w 12192000"/>
              <a:gd name="connsiteY16" fmla="*/ 4125568 h 4267200"/>
              <a:gd name="connsiteX17" fmla="*/ 9258094 w 12192000"/>
              <a:gd name="connsiteY17" fmla="*/ 3958602 h 4267200"/>
              <a:gd name="connsiteX18" fmla="*/ 8526712 w 12192000"/>
              <a:gd name="connsiteY18" fmla="*/ 4119804 h 4267200"/>
              <a:gd name="connsiteX19" fmla="*/ 9258094 w 12192000"/>
              <a:gd name="connsiteY19" fmla="*/ 3958602 h 4267200"/>
              <a:gd name="connsiteX20" fmla="*/ 9168987 w 12192000"/>
              <a:gd name="connsiteY20" fmla="*/ 3919232 h 4267200"/>
              <a:gd name="connsiteX21" fmla="*/ 8603910 w 12192000"/>
              <a:gd name="connsiteY21" fmla="*/ 4068895 h 4267200"/>
              <a:gd name="connsiteX22" fmla="*/ 9252382 w 12192000"/>
              <a:gd name="connsiteY22" fmla="*/ 3927759 h 4267200"/>
              <a:gd name="connsiteX23" fmla="*/ 9168987 w 12192000"/>
              <a:gd name="connsiteY23" fmla="*/ 3919232 h 4267200"/>
              <a:gd name="connsiteX24" fmla="*/ 1635889 w 12192000"/>
              <a:gd name="connsiteY24" fmla="*/ 3709494 h 4267200"/>
              <a:gd name="connsiteX25" fmla="*/ 1634800 w 12192000"/>
              <a:gd name="connsiteY25" fmla="*/ 3731111 h 4267200"/>
              <a:gd name="connsiteX26" fmla="*/ 1635889 w 12192000"/>
              <a:gd name="connsiteY26" fmla="*/ 3709494 h 4267200"/>
              <a:gd name="connsiteX27" fmla="*/ 3174829 w 12192000"/>
              <a:gd name="connsiteY27" fmla="*/ 3620110 h 4267200"/>
              <a:gd name="connsiteX28" fmla="*/ 3189263 w 12192000"/>
              <a:gd name="connsiteY28" fmla="*/ 3625726 h 4267200"/>
              <a:gd name="connsiteX29" fmla="*/ 3560912 w 12192000"/>
              <a:gd name="connsiteY29" fmla="*/ 4079863 h 4267200"/>
              <a:gd name="connsiteX30" fmla="*/ 3611854 w 12192000"/>
              <a:gd name="connsiteY30" fmla="*/ 4188366 h 4267200"/>
              <a:gd name="connsiteX31" fmla="*/ 3631583 w 12192000"/>
              <a:gd name="connsiteY31" fmla="*/ 4267200 h 4267200"/>
              <a:gd name="connsiteX32" fmla="*/ 3575699 w 12192000"/>
              <a:gd name="connsiteY32" fmla="*/ 4267200 h 4267200"/>
              <a:gd name="connsiteX33" fmla="*/ 3575567 w 12192000"/>
              <a:gd name="connsiteY33" fmla="*/ 4263588 h 4267200"/>
              <a:gd name="connsiteX34" fmla="*/ 3467355 w 12192000"/>
              <a:gd name="connsiteY34" fmla="*/ 3988130 h 4267200"/>
              <a:gd name="connsiteX35" fmla="*/ 3310753 w 12192000"/>
              <a:gd name="connsiteY35" fmla="*/ 3787140 h 4267200"/>
              <a:gd name="connsiteX36" fmla="*/ 3291335 w 12192000"/>
              <a:gd name="connsiteY36" fmla="*/ 3767420 h 4267200"/>
              <a:gd name="connsiteX37" fmla="*/ 3390805 w 12192000"/>
              <a:gd name="connsiteY37" fmla="*/ 3937163 h 4267200"/>
              <a:gd name="connsiteX38" fmla="*/ 3545740 w 12192000"/>
              <a:gd name="connsiteY38" fmla="*/ 4251102 h 4267200"/>
              <a:gd name="connsiteX39" fmla="*/ 3550709 w 12192000"/>
              <a:gd name="connsiteY39" fmla="*/ 4267200 h 4267200"/>
              <a:gd name="connsiteX40" fmla="*/ 3513586 w 12192000"/>
              <a:gd name="connsiteY40" fmla="*/ 4267200 h 4267200"/>
              <a:gd name="connsiteX41" fmla="*/ 3470728 w 12192000"/>
              <a:gd name="connsiteY41" fmla="*/ 4152456 h 4267200"/>
              <a:gd name="connsiteX42" fmla="*/ 3364433 w 12192000"/>
              <a:gd name="connsiteY42" fmla="*/ 3953121 h 4267200"/>
              <a:gd name="connsiteX43" fmla="*/ 3316479 w 12192000"/>
              <a:gd name="connsiteY43" fmla="*/ 3872136 h 4267200"/>
              <a:gd name="connsiteX44" fmla="*/ 3504482 w 12192000"/>
              <a:gd name="connsiteY44" fmla="*/ 4267200 h 4267200"/>
              <a:gd name="connsiteX45" fmla="*/ 3467547 w 12192000"/>
              <a:gd name="connsiteY45" fmla="*/ 4267200 h 4267200"/>
              <a:gd name="connsiteX46" fmla="*/ 3177952 w 12192000"/>
              <a:gd name="connsiteY46" fmla="*/ 3657386 h 4267200"/>
              <a:gd name="connsiteX47" fmla="*/ 3174829 w 12192000"/>
              <a:gd name="connsiteY47" fmla="*/ 3620110 h 4267200"/>
              <a:gd name="connsiteX48" fmla="*/ 11279315 w 12192000"/>
              <a:gd name="connsiteY48" fmla="*/ 3618448 h 4267200"/>
              <a:gd name="connsiteX49" fmla="*/ 11317765 w 12192000"/>
              <a:gd name="connsiteY49" fmla="*/ 3638405 h 4267200"/>
              <a:gd name="connsiteX50" fmla="*/ 11304886 w 12192000"/>
              <a:gd name="connsiteY50" fmla="*/ 4200582 h 4267200"/>
              <a:gd name="connsiteX51" fmla="*/ 11298904 w 12192000"/>
              <a:gd name="connsiteY51" fmla="*/ 4267200 h 4267200"/>
              <a:gd name="connsiteX52" fmla="*/ 11213088 w 12192000"/>
              <a:gd name="connsiteY52" fmla="*/ 4267200 h 4267200"/>
              <a:gd name="connsiteX53" fmla="*/ 11219157 w 12192000"/>
              <a:gd name="connsiteY53" fmla="*/ 4210725 h 4267200"/>
              <a:gd name="connsiteX54" fmla="*/ 11225213 w 12192000"/>
              <a:gd name="connsiteY54" fmla="*/ 3936722 h 4267200"/>
              <a:gd name="connsiteX55" fmla="*/ 11182914 w 12192000"/>
              <a:gd name="connsiteY55" fmla="*/ 4196771 h 4267200"/>
              <a:gd name="connsiteX56" fmla="*/ 11172266 w 12192000"/>
              <a:gd name="connsiteY56" fmla="*/ 4267200 h 4267200"/>
              <a:gd name="connsiteX57" fmla="*/ 11140975 w 12192000"/>
              <a:gd name="connsiteY57" fmla="*/ 4267200 h 4267200"/>
              <a:gd name="connsiteX58" fmla="*/ 11152239 w 12192000"/>
              <a:gd name="connsiteY58" fmla="*/ 4192628 h 4267200"/>
              <a:gd name="connsiteX59" fmla="*/ 11201005 w 12192000"/>
              <a:gd name="connsiteY59" fmla="*/ 3900089 h 4267200"/>
              <a:gd name="connsiteX60" fmla="*/ 11105754 w 12192000"/>
              <a:gd name="connsiteY60" fmla="*/ 4139192 h 4267200"/>
              <a:gd name="connsiteX61" fmla="*/ 11065821 w 12192000"/>
              <a:gd name="connsiteY61" fmla="*/ 4267200 h 4267200"/>
              <a:gd name="connsiteX62" fmla="*/ 10978133 w 12192000"/>
              <a:gd name="connsiteY62" fmla="*/ 4267200 h 4267200"/>
              <a:gd name="connsiteX63" fmla="*/ 11088889 w 12192000"/>
              <a:gd name="connsiteY63" fmla="*/ 3963916 h 4267200"/>
              <a:gd name="connsiteX64" fmla="*/ 11231212 w 12192000"/>
              <a:gd name="connsiteY64" fmla="*/ 3645474 h 4267200"/>
              <a:gd name="connsiteX65" fmla="*/ 11279315 w 12192000"/>
              <a:gd name="connsiteY65" fmla="*/ 3618448 h 4267200"/>
              <a:gd name="connsiteX66" fmla="*/ 10296877 w 12192000"/>
              <a:gd name="connsiteY66" fmla="*/ 3526602 h 4267200"/>
              <a:gd name="connsiteX67" fmla="*/ 10314210 w 12192000"/>
              <a:gd name="connsiteY67" fmla="*/ 3538353 h 4267200"/>
              <a:gd name="connsiteX68" fmla="*/ 10450858 w 12192000"/>
              <a:gd name="connsiteY68" fmla="*/ 3902477 h 4267200"/>
              <a:gd name="connsiteX69" fmla="*/ 10572255 w 12192000"/>
              <a:gd name="connsiteY69" fmla="*/ 4267200 h 4267200"/>
              <a:gd name="connsiteX70" fmla="*/ 10477642 w 12192000"/>
              <a:gd name="connsiteY70" fmla="*/ 4267200 h 4267200"/>
              <a:gd name="connsiteX71" fmla="*/ 10436479 w 12192000"/>
              <a:gd name="connsiteY71" fmla="*/ 4144570 h 4267200"/>
              <a:gd name="connsiteX72" fmla="*/ 10277529 w 12192000"/>
              <a:gd name="connsiteY72" fmla="*/ 3701307 h 4267200"/>
              <a:gd name="connsiteX73" fmla="*/ 10276797 w 12192000"/>
              <a:gd name="connsiteY73" fmla="*/ 3708672 h 4267200"/>
              <a:gd name="connsiteX74" fmla="*/ 10385906 w 12192000"/>
              <a:gd name="connsiteY74" fmla="*/ 4147031 h 4267200"/>
              <a:gd name="connsiteX75" fmla="*/ 10431445 w 12192000"/>
              <a:gd name="connsiteY75" fmla="*/ 4267200 h 4267200"/>
              <a:gd name="connsiteX76" fmla="*/ 10398237 w 12192000"/>
              <a:gd name="connsiteY76" fmla="*/ 4267200 h 4267200"/>
              <a:gd name="connsiteX77" fmla="*/ 10356661 w 12192000"/>
              <a:gd name="connsiteY77" fmla="*/ 4157302 h 4267200"/>
              <a:gd name="connsiteX78" fmla="*/ 10268559 w 12192000"/>
              <a:gd name="connsiteY78" fmla="*/ 3871054 h 4267200"/>
              <a:gd name="connsiteX79" fmla="*/ 10340065 w 12192000"/>
              <a:gd name="connsiteY79" fmla="*/ 4201637 h 4267200"/>
              <a:gd name="connsiteX80" fmla="*/ 10368861 w 12192000"/>
              <a:gd name="connsiteY80" fmla="*/ 4267200 h 4267200"/>
              <a:gd name="connsiteX81" fmla="*/ 10267862 w 12192000"/>
              <a:gd name="connsiteY81" fmla="*/ 4267200 h 4267200"/>
              <a:gd name="connsiteX82" fmla="*/ 10236210 w 12192000"/>
              <a:gd name="connsiteY82" fmla="*/ 4185635 h 4267200"/>
              <a:gd name="connsiteX83" fmla="*/ 10225980 w 12192000"/>
              <a:gd name="connsiteY83" fmla="*/ 3561061 h 4267200"/>
              <a:gd name="connsiteX84" fmla="*/ 10296877 w 12192000"/>
              <a:gd name="connsiteY84" fmla="*/ 3526602 h 4267200"/>
              <a:gd name="connsiteX85" fmla="*/ 3429186 w 12192000"/>
              <a:gd name="connsiteY85" fmla="*/ 3458784 h 4267200"/>
              <a:gd name="connsiteX86" fmla="*/ 3446761 w 12192000"/>
              <a:gd name="connsiteY86" fmla="*/ 3461278 h 4267200"/>
              <a:gd name="connsiteX87" fmla="*/ 4419733 w 12192000"/>
              <a:gd name="connsiteY87" fmla="*/ 3963555 h 4267200"/>
              <a:gd name="connsiteX88" fmla="*/ 4659448 w 12192000"/>
              <a:gd name="connsiteY88" fmla="*/ 4172746 h 4267200"/>
              <a:gd name="connsiteX89" fmla="*/ 4719140 w 12192000"/>
              <a:gd name="connsiteY89" fmla="*/ 4267200 h 4267200"/>
              <a:gd name="connsiteX90" fmla="*/ 4641222 w 12192000"/>
              <a:gd name="connsiteY90" fmla="*/ 4267200 h 4267200"/>
              <a:gd name="connsiteX91" fmla="*/ 4599968 w 12192000"/>
              <a:gd name="connsiteY91" fmla="*/ 4207074 h 4267200"/>
              <a:gd name="connsiteX92" fmla="*/ 4136093 w 12192000"/>
              <a:gd name="connsiteY92" fmla="*/ 3858466 h 4267200"/>
              <a:gd name="connsiteX93" fmla="*/ 3670252 w 12192000"/>
              <a:gd name="connsiteY93" fmla="*/ 3622798 h 4267200"/>
              <a:gd name="connsiteX94" fmla="*/ 3817258 w 12192000"/>
              <a:gd name="connsiteY94" fmla="*/ 3723577 h 4267200"/>
              <a:gd name="connsiteX95" fmla="*/ 4000461 w 12192000"/>
              <a:gd name="connsiteY95" fmla="*/ 3855966 h 4267200"/>
              <a:gd name="connsiteX96" fmla="*/ 4088180 w 12192000"/>
              <a:gd name="connsiteY96" fmla="*/ 3929774 h 4267200"/>
              <a:gd name="connsiteX97" fmla="*/ 4184555 w 12192000"/>
              <a:gd name="connsiteY97" fmla="*/ 4010683 h 4267200"/>
              <a:gd name="connsiteX98" fmla="*/ 4399563 w 12192000"/>
              <a:gd name="connsiteY98" fmla="*/ 4158106 h 4267200"/>
              <a:gd name="connsiteX99" fmla="*/ 4546299 w 12192000"/>
              <a:gd name="connsiteY99" fmla="*/ 4254934 h 4267200"/>
              <a:gd name="connsiteX100" fmla="*/ 4561743 w 12192000"/>
              <a:gd name="connsiteY100" fmla="*/ 4267200 h 4267200"/>
              <a:gd name="connsiteX101" fmla="*/ 4509274 w 12192000"/>
              <a:gd name="connsiteY101" fmla="*/ 4267200 h 4267200"/>
              <a:gd name="connsiteX102" fmla="*/ 4383389 w 12192000"/>
              <a:gd name="connsiteY102" fmla="*/ 4184369 h 4267200"/>
              <a:gd name="connsiteX103" fmla="*/ 4165508 w 12192000"/>
              <a:gd name="connsiteY103" fmla="*/ 4035196 h 4267200"/>
              <a:gd name="connsiteX104" fmla="*/ 4068162 w 12192000"/>
              <a:gd name="connsiteY104" fmla="*/ 3953394 h 4267200"/>
              <a:gd name="connsiteX105" fmla="*/ 3981416 w 12192000"/>
              <a:gd name="connsiteY105" fmla="*/ 3880482 h 4267200"/>
              <a:gd name="connsiteX106" fmla="*/ 3800147 w 12192000"/>
              <a:gd name="connsiteY106" fmla="*/ 3749872 h 4267200"/>
              <a:gd name="connsiteX107" fmla="*/ 3655073 w 12192000"/>
              <a:gd name="connsiteY107" fmla="*/ 3650884 h 4267200"/>
              <a:gd name="connsiteX108" fmla="*/ 3989938 w 12192000"/>
              <a:gd name="connsiteY108" fmla="*/ 3991685 h 4267200"/>
              <a:gd name="connsiteX109" fmla="*/ 4393907 w 12192000"/>
              <a:gd name="connsiteY109" fmla="*/ 4261258 h 4267200"/>
              <a:gd name="connsiteX110" fmla="*/ 4408201 w 12192000"/>
              <a:gd name="connsiteY110" fmla="*/ 4267200 h 4267200"/>
              <a:gd name="connsiteX111" fmla="*/ 4250346 w 12192000"/>
              <a:gd name="connsiteY111" fmla="*/ 4267200 h 4267200"/>
              <a:gd name="connsiteX112" fmla="*/ 4245269 w 12192000"/>
              <a:gd name="connsiteY112" fmla="*/ 4265040 h 4267200"/>
              <a:gd name="connsiteX113" fmla="*/ 4036318 w 12192000"/>
              <a:gd name="connsiteY113" fmla="*/ 4147013 h 4267200"/>
              <a:gd name="connsiteX114" fmla="*/ 3432098 w 12192000"/>
              <a:gd name="connsiteY114" fmla="*/ 3537312 h 4267200"/>
              <a:gd name="connsiteX115" fmla="*/ 3429186 w 12192000"/>
              <a:gd name="connsiteY115" fmla="*/ 3458784 h 4267200"/>
              <a:gd name="connsiteX116" fmla="*/ 9334796 w 12192000"/>
              <a:gd name="connsiteY116" fmla="*/ 3456584 h 4267200"/>
              <a:gd name="connsiteX117" fmla="*/ 9651570 w 12192000"/>
              <a:gd name="connsiteY117" fmla="*/ 3826505 h 4267200"/>
              <a:gd name="connsiteX118" fmla="*/ 9334796 w 12192000"/>
              <a:gd name="connsiteY118" fmla="*/ 3456584 h 4267200"/>
              <a:gd name="connsiteX119" fmla="*/ 4440129 w 12192000"/>
              <a:gd name="connsiteY119" fmla="*/ 3448571 h 4267200"/>
              <a:gd name="connsiteX120" fmla="*/ 4856525 w 12192000"/>
              <a:gd name="connsiteY120" fmla="*/ 3915351 h 4267200"/>
              <a:gd name="connsiteX121" fmla="*/ 5059055 w 12192000"/>
              <a:gd name="connsiteY121" fmla="*/ 4108918 h 4267200"/>
              <a:gd name="connsiteX122" fmla="*/ 5290070 w 12192000"/>
              <a:gd name="connsiteY122" fmla="*/ 4263619 h 4267200"/>
              <a:gd name="connsiteX123" fmla="*/ 4834991 w 12192000"/>
              <a:gd name="connsiteY123" fmla="*/ 3830985 h 4267200"/>
              <a:gd name="connsiteX124" fmla="*/ 4440129 w 12192000"/>
              <a:gd name="connsiteY124" fmla="*/ 3448571 h 4267200"/>
              <a:gd name="connsiteX125" fmla="*/ 5425834 w 12192000"/>
              <a:gd name="connsiteY125" fmla="*/ 3162785 h 4267200"/>
              <a:gd name="connsiteX126" fmla="*/ 5401644 w 12192000"/>
              <a:gd name="connsiteY126" fmla="*/ 3617847 h 4267200"/>
              <a:gd name="connsiteX127" fmla="*/ 5467256 w 12192000"/>
              <a:gd name="connsiteY127" fmla="*/ 4175494 h 4267200"/>
              <a:gd name="connsiteX128" fmla="*/ 5448069 w 12192000"/>
              <a:gd name="connsiteY128" fmla="*/ 3567554 h 4267200"/>
              <a:gd name="connsiteX129" fmla="*/ 1318687 w 12192000"/>
              <a:gd name="connsiteY129" fmla="*/ 3113840 h 4267200"/>
              <a:gd name="connsiteX130" fmla="*/ 1066793 w 12192000"/>
              <a:gd name="connsiteY130" fmla="*/ 3212171 h 4267200"/>
              <a:gd name="connsiteX131" fmla="*/ 993319 w 12192000"/>
              <a:gd name="connsiteY131" fmla="*/ 3247648 h 4267200"/>
              <a:gd name="connsiteX132" fmla="*/ 853081 w 12192000"/>
              <a:gd name="connsiteY132" fmla="*/ 3312410 h 4267200"/>
              <a:gd name="connsiteX133" fmla="*/ 805957 w 12192000"/>
              <a:gd name="connsiteY133" fmla="*/ 3330443 h 4267200"/>
              <a:gd name="connsiteX134" fmla="*/ 1318687 w 12192000"/>
              <a:gd name="connsiteY134" fmla="*/ 3113840 h 4267200"/>
              <a:gd name="connsiteX135" fmla="*/ 5453702 w 12192000"/>
              <a:gd name="connsiteY135" fmla="*/ 3090882 h 4267200"/>
              <a:gd name="connsiteX136" fmla="*/ 5480135 w 12192000"/>
              <a:gd name="connsiteY136" fmla="*/ 3565802 h 4267200"/>
              <a:gd name="connsiteX137" fmla="*/ 5499023 w 12192000"/>
              <a:gd name="connsiteY137" fmla="*/ 4166310 h 4267200"/>
              <a:gd name="connsiteX138" fmla="*/ 5547022 w 12192000"/>
              <a:gd name="connsiteY138" fmla="*/ 3607838 h 4267200"/>
              <a:gd name="connsiteX139" fmla="*/ 5515964 w 12192000"/>
              <a:gd name="connsiteY139" fmla="*/ 3378541 h 4267200"/>
              <a:gd name="connsiteX140" fmla="*/ 5453702 w 12192000"/>
              <a:gd name="connsiteY140" fmla="*/ 3090882 h 4267200"/>
              <a:gd name="connsiteX141" fmla="*/ 9790480 w 12192000"/>
              <a:gd name="connsiteY141" fmla="*/ 3078533 h 4267200"/>
              <a:gd name="connsiteX142" fmla="*/ 9763295 w 12192000"/>
              <a:gd name="connsiteY142" fmla="*/ 3245370 h 4267200"/>
              <a:gd name="connsiteX143" fmla="*/ 9736458 w 12192000"/>
              <a:gd name="connsiteY143" fmla="*/ 3758413 h 4267200"/>
              <a:gd name="connsiteX144" fmla="*/ 9763499 w 12192000"/>
              <a:gd name="connsiteY144" fmla="*/ 3528057 h 4267200"/>
              <a:gd name="connsiteX145" fmla="*/ 9793906 w 12192000"/>
              <a:gd name="connsiteY145" fmla="*/ 3231157 h 4267200"/>
              <a:gd name="connsiteX146" fmla="*/ 9791874 w 12192000"/>
              <a:gd name="connsiteY146" fmla="*/ 3142788 h 4267200"/>
              <a:gd name="connsiteX147" fmla="*/ 9790480 w 12192000"/>
              <a:gd name="connsiteY147" fmla="*/ 3078533 h 4267200"/>
              <a:gd name="connsiteX148" fmla="*/ 1238695 w 12192000"/>
              <a:gd name="connsiteY148" fmla="*/ 3076820 h 4267200"/>
              <a:gd name="connsiteX149" fmla="*/ 716371 w 12192000"/>
              <a:gd name="connsiteY149" fmla="*/ 3293249 h 4267200"/>
              <a:gd name="connsiteX150" fmla="*/ 579522 w 12192000"/>
              <a:gd name="connsiteY150" fmla="*/ 3371759 h 4267200"/>
              <a:gd name="connsiteX151" fmla="*/ 600288 w 12192000"/>
              <a:gd name="connsiteY151" fmla="*/ 3365555 h 4267200"/>
              <a:gd name="connsiteX152" fmla="*/ 840692 w 12192000"/>
              <a:gd name="connsiteY152" fmla="*/ 3284921 h 4267200"/>
              <a:gd name="connsiteX153" fmla="*/ 979248 w 12192000"/>
              <a:gd name="connsiteY153" fmla="*/ 3221003 h 4267200"/>
              <a:gd name="connsiteX154" fmla="*/ 1053282 w 12192000"/>
              <a:gd name="connsiteY154" fmla="*/ 3185247 h 4267200"/>
              <a:gd name="connsiteX155" fmla="*/ 1320603 w 12192000"/>
              <a:gd name="connsiteY155" fmla="*/ 3081281 h 4267200"/>
              <a:gd name="connsiteX156" fmla="*/ 1238695 w 12192000"/>
              <a:gd name="connsiteY156" fmla="*/ 3076820 h 4267200"/>
              <a:gd name="connsiteX157" fmla="*/ 5425627 w 12192000"/>
              <a:gd name="connsiteY157" fmla="*/ 2954192 h 4267200"/>
              <a:gd name="connsiteX158" fmla="*/ 5470770 w 12192000"/>
              <a:gd name="connsiteY158" fmla="*/ 3005435 h 4267200"/>
              <a:gd name="connsiteX159" fmla="*/ 5567647 w 12192000"/>
              <a:gd name="connsiteY159" fmla="*/ 4190286 h 4267200"/>
              <a:gd name="connsiteX160" fmla="*/ 5545854 w 12192000"/>
              <a:gd name="connsiteY160" fmla="*/ 4267200 h 4267200"/>
              <a:gd name="connsiteX161" fmla="*/ 5391871 w 12192000"/>
              <a:gd name="connsiteY161" fmla="*/ 4267200 h 4267200"/>
              <a:gd name="connsiteX162" fmla="*/ 5318171 w 12192000"/>
              <a:gd name="connsiteY162" fmla="*/ 4175818 h 4267200"/>
              <a:gd name="connsiteX163" fmla="*/ 4943646 w 12192000"/>
              <a:gd name="connsiteY163" fmla="*/ 3822916 h 4267200"/>
              <a:gd name="connsiteX164" fmla="*/ 4594837 w 12192000"/>
              <a:gd name="connsiteY164" fmla="*/ 3532274 h 4267200"/>
              <a:gd name="connsiteX165" fmla="*/ 4441737 w 12192000"/>
              <a:gd name="connsiteY165" fmla="*/ 3399734 h 4267200"/>
              <a:gd name="connsiteX166" fmla="*/ 4431236 w 12192000"/>
              <a:gd name="connsiteY166" fmla="*/ 3400954 h 4267200"/>
              <a:gd name="connsiteX167" fmla="*/ 4557150 w 12192000"/>
              <a:gd name="connsiteY167" fmla="*/ 3510023 h 4267200"/>
              <a:gd name="connsiteX168" fmla="*/ 4856936 w 12192000"/>
              <a:gd name="connsiteY168" fmla="*/ 3809146 h 4267200"/>
              <a:gd name="connsiteX169" fmla="*/ 5111996 w 12192000"/>
              <a:gd name="connsiteY169" fmla="*/ 4065759 h 4267200"/>
              <a:gd name="connsiteX170" fmla="*/ 5246890 w 12192000"/>
              <a:gd name="connsiteY170" fmla="*/ 4187633 h 4267200"/>
              <a:gd name="connsiteX171" fmla="*/ 5347266 w 12192000"/>
              <a:gd name="connsiteY171" fmla="*/ 4267200 h 4267200"/>
              <a:gd name="connsiteX172" fmla="*/ 5164092 w 12192000"/>
              <a:gd name="connsiteY172" fmla="*/ 4267200 h 4267200"/>
              <a:gd name="connsiteX173" fmla="*/ 5108945 w 12192000"/>
              <a:gd name="connsiteY173" fmla="*/ 4232176 h 4267200"/>
              <a:gd name="connsiteX174" fmla="*/ 4294126 w 12192000"/>
              <a:gd name="connsiteY174" fmla="*/ 3303048 h 4267200"/>
              <a:gd name="connsiteX175" fmla="*/ 4305321 w 12192000"/>
              <a:gd name="connsiteY175" fmla="*/ 3256953 h 4267200"/>
              <a:gd name="connsiteX176" fmla="*/ 4949299 w 12192000"/>
              <a:gd name="connsiteY176" fmla="*/ 3766336 h 4267200"/>
              <a:gd name="connsiteX177" fmla="*/ 5291452 w 12192000"/>
              <a:gd name="connsiteY177" fmla="*/ 4076801 h 4267200"/>
              <a:gd name="connsiteX178" fmla="*/ 5434998 w 12192000"/>
              <a:gd name="connsiteY178" fmla="*/ 4254100 h 4267200"/>
              <a:gd name="connsiteX179" fmla="*/ 5351015 w 12192000"/>
              <a:gd name="connsiteY179" fmla="*/ 3760989 h 4267200"/>
              <a:gd name="connsiteX180" fmla="*/ 5413780 w 12192000"/>
              <a:gd name="connsiteY180" fmla="*/ 2966265 h 4267200"/>
              <a:gd name="connsiteX181" fmla="*/ 5425627 w 12192000"/>
              <a:gd name="connsiteY181" fmla="*/ 2954192 h 4267200"/>
              <a:gd name="connsiteX182" fmla="*/ 8380397 w 12192000"/>
              <a:gd name="connsiteY182" fmla="*/ 2896659 h 4267200"/>
              <a:gd name="connsiteX183" fmla="*/ 8634801 w 12192000"/>
              <a:gd name="connsiteY183" fmla="*/ 3304169 h 4267200"/>
              <a:gd name="connsiteX184" fmla="*/ 8971448 w 12192000"/>
              <a:gd name="connsiteY184" fmla="*/ 3675946 h 4267200"/>
              <a:gd name="connsiteX185" fmla="*/ 8820691 w 12192000"/>
              <a:gd name="connsiteY185" fmla="*/ 3486482 h 4267200"/>
              <a:gd name="connsiteX186" fmla="*/ 8807612 w 12192000"/>
              <a:gd name="connsiteY186" fmla="*/ 3467256 h 4267200"/>
              <a:gd name="connsiteX187" fmla="*/ 8556796 w 12192000"/>
              <a:gd name="connsiteY187" fmla="*/ 3116474 h 4267200"/>
              <a:gd name="connsiteX188" fmla="*/ 8427018 w 12192000"/>
              <a:gd name="connsiteY188" fmla="*/ 2948853 h 4267200"/>
              <a:gd name="connsiteX189" fmla="*/ 8380397 w 12192000"/>
              <a:gd name="connsiteY189" fmla="*/ 2896659 h 4267200"/>
              <a:gd name="connsiteX190" fmla="*/ 9831020 w 12192000"/>
              <a:gd name="connsiteY190" fmla="*/ 2871730 h 4267200"/>
              <a:gd name="connsiteX191" fmla="*/ 9827707 w 12192000"/>
              <a:gd name="connsiteY191" fmla="*/ 2915231 h 4267200"/>
              <a:gd name="connsiteX192" fmla="*/ 9820699 w 12192000"/>
              <a:gd name="connsiteY192" fmla="*/ 3051540 h 4267200"/>
              <a:gd name="connsiteX193" fmla="*/ 9822525 w 12192000"/>
              <a:gd name="connsiteY193" fmla="*/ 3140814 h 4267200"/>
              <a:gd name="connsiteX194" fmla="*/ 9824704 w 12192000"/>
              <a:gd name="connsiteY194" fmla="*/ 3230628 h 4267200"/>
              <a:gd name="connsiteX195" fmla="*/ 9793821 w 12192000"/>
              <a:gd name="connsiteY195" fmla="*/ 3531652 h 4267200"/>
              <a:gd name="connsiteX196" fmla="*/ 9767436 w 12192000"/>
              <a:gd name="connsiteY196" fmla="*/ 3750864 h 4267200"/>
              <a:gd name="connsiteX197" fmla="*/ 9814477 w 12192000"/>
              <a:gd name="connsiteY197" fmla="*/ 3662531 h 4267200"/>
              <a:gd name="connsiteX198" fmla="*/ 9831020 w 12192000"/>
              <a:gd name="connsiteY198" fmla="*/ 2871730 h 4267200"/>
              <a:gd name="connsiteX199" fmla="*/ 8380521 w 12192000"/>
              <a:gd name="connsiteY199" fmla="*/ 2850596 h 4267200"/>
              <a:gd name="connsiteX200" fmla="*/ 8451446 w 12192000"/>
              <a:gd name="connsiteY200" fmla="*/ 2928627 h 4267200"/>
              <a:gd name="connsiteX201" fmla="*/ 8582269 w 12192000"/>
              <a:gd name="connsiteY201" fmla="*/ 3097880 h 4267200"/>
              <a:gd name="connsiteX202" fmla="*/ 8833783 w 12192000"/>
              <a:gd name="connsiteY202" fmla="*/ 3449753 h 4267200"/>
              <a:gd name="connsiteX203" fmla="*/ 8846863 w 12192000"/>
              <a:gd name="connsiteY203" fmla="*/ 3468981 h 4267200"/>
              <a:gd name="connsiteX204" fmla="*/ 8960046 w 12192000"/>
              <a:gd name="connsiteY204" fmla="*/ 3620389 h 4267200"/>
              <a:gd name="connsiteX205" fmla="*/ 8380521 w 12192000"/>
              <a:gd name="connsiteY205" fmla="*/ 2850596 h 4267200"/>
              <a:gd name="connsiteX206" fmla="*/ 9854151 w 12192000"/>
              <a:gd name="connsiteY206" fmla="*/ 2642862 h 4267200"/>
              <a:gd name="connsiteX207" fmla="*/ 9871341 w 12192000"/>
              <a:gd name="connsiteY207" fmla="*/ 2659697 h 4267200"/>
              <a:gd name="connsiteX208" fmla="*/ 9966678 w 12192000"/>
              <a:gd name="connsiteY208" fmla="*/ 3423399 h 4267200"/>
              <a:gd name="connsiteX209" fmla="*/ 9880832 w 12192000"/>
              <a:gd name="connsiteY209" fmla="*/ 3700562 h 4267200"/>
              <a:gd name="connsiteX210" fmla="*/ 9896024 w 12192000"/>
              <a:gd name="connsiteY210" fmla="*/ 4178295 h 4267200"/>
              <a:gd name="connsiteX211" fmla="*/ 10028060 w 12192000"/>
              <a:gd name="connsiteY211" fmla="*/ 4267200 h 4267200"/>
              <a:gd name="connsiteX212" fmla="*/ 9651813 w 12192000"/>
              <a:gd name="connsiteY212" fmla="*/ 4267200 h 4267200"/>
              <a:gd name="connsiteX213" fmla="*/ 9814527 w 12192000"/>
              <a:gd name="connsiteY213" fmla="*/ 4248048 h 4267200"/>
              <a:gd name="connsiteX214" fmla="*/ 9615182 w 12192000"/>
              <a:gd name="connsiteY214" fmla="*/ 4220499 h 4267200"/>
              <a:gd name="connsiteX215" fmla="*/ 9465210 w 12192000"/>
              <a:gd name="connsiteY215" fmla="*/ 4242240 h 4267200"/>
              <a:gd name="connsiteX216" fmla="*/ 9387108 w 12192000"/>
              <a:gd name="connsiteY216" fmla="*/ 4267200 h 4267200"/>
              <a:gd name="connsiteX217" fmla="*/ 9268441 w 12192000"/>
              <a:gd name="connsiteY217" fmla="*/ 4267200 h 4267200"/>
              <a:gd name="connsiteX218" fmla="*/ 9307676 w 12192000"/>
              <a:gd name="connsiteY218" fmla="*/ 4251276 h 4267200"/>
              <a:gd name="connsiteX219" fmla="*/ 9761570 w 12192000"/>
              <a:gd name="connsiteY219" fmla="*/ 4182283 h 4267200"/>
              <a:gd name="connsiteX220" fmla="*/ 9368237 w 12192000"/>
              <a:gd name="connsiteY220" fmla="*/ 3949470 h 4267200"/>
              <a:gd name="connsiteX221" fmla="*/ 9354614 w 12192000"/>
              <a:gd name="connsiteY221" fmla="*/ 3951288 h 4267200"/>
              <a:gd name="connsiteX222" fmla="*/ 8364351 w 12192000"/>
              <a:gd name="connsiteY222" fmla="*/ 4159267 h 4267200"/>
              <a:gd name="connsiteX223" fmla="*/ 8386567 w 12192000"/>
              <a:gd name="connsiteY223" fmla="*/ 4119760 h 4267200"/>
              <a:gd name="connsiteX224" fmla="*/ 9231713 w 12192000"/>
              <a:gd name="connsiteY224" fmla="*/ 3873539 h 4267200"/>
              <a:gd name="connsiteX225" fmla="*/ 9023301 w 12192000"/>
              <a:gd name="connsiteY225" fmla="*/ 3763109 h 4267200"/>
              <a:gd name="connsiteX226" fmla="*/ 9010556 w 12192000"/>
              <a:gd name="connsiteY226" fmla="*/ 3758998 h 4267200"/>
              <a:gd name="connsiteX227" fmla="*/ 8604324 w 12192000"/>
              <a:gd name="connsiteY227" fmla="*/ 3417171 h 4267200"/>
              <a:gd name="connsiteX228" fmla="*/ 8218577 w 12192000"/>
              <a:gd name="connsiteY228" fmla="*/ 2770227 h 4267200"/>
              <a:gd name="connsiteX229" fmla="*/ 8222774 w 12192000"/>
              <a:gd name="connsiteY229" fmla="*/ 2749954 h 4267200"/>
              <a:gd name="connsiteX230" fmla="*/ 8297623 w 12192000"/>
              <a:gd name="connsiteY230" fmla="*/ 2731935 h 4267200"/>
              <a:gd name="connsiteX231" fmla="*/ 9090618 w 12192000"/>
              <a:gd name="connsiteY231" fmla="*/ 3716225 h 4267200"/>
              <a:gd name="connsiteX232" fmla="*/ 9762441 w 12192000"/>
              <a:gd name="connsiteY232" fmla="*/ 4093587 h 4267200"/>
              <a:gd name="connsiteX233" fmla="*/ 9717826 w 12192000"/>
              <a:gd name="connsiteY233" fmla="*/ 3916719 h 4267200"/>
              <a:gd name="connsiteX234" fmla="*/ 9713123 w 12192000"/>
              <a:gd name="connsiteY234" fmla="*/ 3916663 h 4267200"/>
              <a:gd name="connsiteX235" fmla="*/ 9175594 w 12192000"/>
              <a:gd name="connsiteY235" fmla="*/ 3326950 h 4267200"/>
              <a:gd name="connsiteX236" fmla="*/ 9253941 w 12192000"/>
              <a:gd name="connsiteY236" fmla="*/ 3287566 h 4267200"/>
              <a:gd name="connsiteX237" fmla="*/ 9625671 w 12192000"/>
              <a:gd name="connsiteY237" fmla="*/ 3639960 h 4267200"/>
              <a:gd name="connsiteX238" fmla="*/ 9656881 w 12192000"/>
              <a:gd name="connsiteY238" fmla="*/ 3333361 h 4267200"/>
              <a:gd name="connsiteX239" fmla="*/ 9782066 w 12192000"/>
              <a:gd name="connsiteY239" fmla="*/ 2680771 h 4267200"/>
              <a:gd name="connsiteX240" fmla="*/ 9854151 w 12192000"/>
              <a:gd name="connsiteY240" fmla="*/ 2642862 h 4267200"/>
              <a:gd name="connsiteX241" fmla="*/ 11114299 w 12192000"/>
              <a:gd name="connsiteY241" fmla="*/ 2390555 h 4267200"/>
              <a:gd name="connsiteX242" fmla="*/ 11113373 w 12192000"/>
              <a:gd name="connsiteY242" fmla="*/ 2392739 h 4267200"/>
              <a:gd name="connsiteX243" fmla="*/ 11117197 w 12192000"/>
              <a:gd name="connsiteY243" fmla="*/ 2394358 h 4267200"/>
              <a:gd name="connsiteX244" fmla="*/ 11114299 w 12192000"/>
              <a:gd name="connsiteY244" fmla="*/ 2390555 h 4267200"/>
              <a:gd name="connsiteX245" fmla="*/ 10506276 w 12192000"/>
              <a:gd name="connsiteY245" fmla="*/ 2118977 h 4267200"/>
              <a:gd name="connsiteX246" fmla="*/ 10431542 w 12192000"/>
              <a:gd name="connsiteY246" fmla="*/ 2525128 h 4267200"/>
              <a:gd name="connsiteX247" fmla="*/ 10391375 w 12192000"/>
              <a:gd name="connsiteY247" fmla="*/ 2667145 h 4267200"/>
              <a:gd name="connsiteX248" fmla="*/ 10355047 w 12192000"/>
              <a:gd name="connsiteY248" fmla="*/ 2832031 h 4267200"/>
              <a:gd name="connsiteX249" fmla="*/ 10336080 w 12192000"/>
              <a:gd name="connsiteY249" fmla="*/ 2927011 h 4267200"/>
              <a:gd name="connsiteX250" fmla="*/ 10389394 w 12192000"/>
              <a:gd name="connsiteY250" fmla="*/ 2782834 h 4267200"/>
              <a:gd name="connsiteX251" fmla="*/ 10506276 w 12192000"/>
              <a:gd name="connsiteY251" fmla="*/ 2118977 h 4267200"/>
              <a:gd name="connsiteX252" fmla="*/ 11538179 w 12192000"/>
              <a:gd name="connsiteY252" fmla="*/ 2090376 h 4267200"/>
              <a:gd name="connsiteX253" fmla="*/ 11577479 w 12192000"/>
              <a:gd name="connsiteY253" fmla="*/ 2228695 h 4267200"/>
              <a:gd name="connsiteX254" fmla="*/ 11586754 w 12192000"/>
              <a:gd name="connsiteY254" fmla="*/ 2266098 h 4267200"/>
              <a:gd name="connsiteX255" fmla="*/ 11609011 w 12192000"/>
              <a:gd name="connsiteY255" fmla="*/ 2353427 h 4267200"/>
              <a:gd name="connsiteX256" fmla="*/ 11761579 w 12192000"/>
              <a:gd name="connsiteY256" fmla="*/ 2703223 h 4267200"/>
              <a:gd name="connsiteX257" fmla="*/ 11877711 w 12192000"/>
              <a:gd name="connsiteY257" fmla="*/ 2947465 h 4267200"/>
              <a:gd name="connsiteX258" fmla="*/ 11538179 w 12192000"/>
              <a:gd name="connsiteY258" fmla="*/ 2090376 h 4267200"/>
              <a:gd name="connsiteX259" fmla="*/ 6604735 w 12192000"/>
              <a:gd name="connsiteY259" fmla="*/ 2041381 h 4267200"/>
              <a:gd name="connsiteX260" fmla="*/ 7204487 w 12192000"/>
              <a:gd name="connsiteY260" fmla="*/ 2742112 h 4267200"/>
              <a:gd name="connsiteX261" fmla="*/ 7131592 w 12192000"/>
              <a:gd name="connsiteY261" fmla="*/ 2672096 h 4267200"/>
              <a:gd name="connsiteX262" fmla="*/ 6996344 w 12192000"/>
              <a:gd name="connsiteY262" fmla="*/ 2518310 h 4267200"/>
              <a:gd name="connsiteX263" fmla="*/ 6735495 w 12192000"/>
              <a:gd name="connsiteY263" fmla="*/ 2196890 h 4267200"/>
              <a:gd name="connsiteX264" fmla="*/ 6721901 w 12192000"/>
              <a:gd name="connsiteY264" fmla="*/ 2179274 h 4267200"/>
              <a:gd name="connsiteX265" fmla="*/ 6604735 w 12192000"/>
              <a:gd name="connsiteY265" fmla="*/ 2041381 h 4267200"/>
              <a:gd name="connsiteX266" fmla="*/ 11488421 w 12192000"/>
              <a:gd name="connsiteY266" fmla="*/ 2034549 h 4267200"/>
              <a:gd name="connsiteX267" fmla="*/ 11840356 w 12192000"/>
              <a:gd name="connsiteY267" fmla="*/ 2932293 h 4267200"/>
              <a:gd name="connsiteX268" fmla="*/ 11736331 w 12192000"/>
              <a:gd name="connsiteY268" fmla="*/ 2715710 h 4267200"/>
              <a:gd name="connsiteX269" fmla="*/ 11581560 w 12192000"/>
              <a:gd name="connsiteY269" fmla="*/ 2360474 h 4267200"/>
              <a:gd name="connsiteX270" fmla="*/ 11558442 w 12192000"/>
              <a:gd name="connsiteY270" fmla="*/ 2272139 h 4267200"/>
              <a:gd name="connsiteX271" fmla="*/ 11549169 w 12192000"/>
              <a:gd name="connsiteY271" fmla="*/ 2234734 h 4267200"/>
              <a:gd name="connsiteX272" fmla="*/ 11488421 w 12192000"/>
              <a:gd name="connsiteY272" fmla="*/ 2034549 h 4267200"/>
              <a:gd name="connsiteX273" fmla="*/ 10468916 w 12192000"/>
              <a:gd name="connsiteY273" fmla="*/ 2032338 h 4267200"/>
              <a:gd name="connsiteX274" fmla="*/ 10421480 w 12192000"/>
              <a:gd name="connsiteY274" fmla="*/ 2185446 h 4267200"/>
              <a:gd name="connsiteX275" fmla="*/ 10351264 w 12192000"/>
              <a:gd name="connsiteY275" fmla="*/ 2591574 h 4267200"/>
              <a:gd name="connsiteX276" fmla="*/ 10294485 w 12192000"/>
              <a:gd name="connsiteY276" fmla="*/ 2991809 h 4267200"/>
              <a:gd name="connsiteX277" fmla="*/ 10327850 w 12192000"/>
              <a:gd name="connsiteY277" fmla="*/ 2826310 h 4267200"/>
              <a:gd name="connsiteX278" fmla="*/ 10364099 w 12192000"/>
              <a:gd name="connsiteY278" fmla="*/ 2660098 h 4267200"/>
              <a:gd name="connsiteX279" fmla="*/ 10404725 w 12192000"/>
              <a:gd name="connsiteY279" fmla="*/ 2516991 h 4267200"/>
              <a:gd name="connsiteX280" fmla="*/ 10478071 w 12192000"/>
              <a:gd name="connsiteY280" fmla="*/ 2114122 h 4267200"/>
              <a:gd name="connsiteX281" fmla="*/ 10468916 w 12192000"/>
              <a:gd name="connsiteY281" fmla="*/ 2032338 h 4267200"/>
              <a:gd name="connsiteX282" fmla="*/ 10573132 w 12192000"/>
              <a:gd name="connsiteY282" fmla="*/ 1991479 h 4267200"/>
              <a:gd name="connsiteX283" fmla="*/ 11066880 w 12192000"/>
              <a:gd name="connsiteY283" fmla="*/ 2371770 h 4267200"/>
              <a:gd name="connsiteX284" fmla="*/ 10573132 w 12192000"/>
              <a:gd name="connsiteY284" fmla="*/ 1991479 h 4267200"/>
              <a:gd name="connsiteX285" fmla="*/ 6591670 w 12192000"/>
              <a:gd name="connsiteY285" fmla="*/ 1988277 h 4267200"/>
              <a:gd name="connsiteX286" fmla="*/ 6747349 w 12192000"/>
              <a:gd name="connsiteY286" fmla="*/ 2160069 h 4267200"/>
              <a:gd name="connsiteX287" fmla="*/ 6760943 w 12192000"/>
              <a:gd name="connsiteY287" fmla="*/ 2177686 h 4267200"/>
              <a:gd name="connsiteX288" fmla="*/ 7021065 w 12192000"/>
              <a:gd name="connsiteY288" fmla="*/ 2498102 h 4267200"/>
              <a:gd name="connsiteX289" fmla="*/ 7155223 w 12192000"/>
              <a:gd name="connsiteY289" fmla="*/ 2650386 h 4267200"/>
              <a:gd name="connsiteX290" fmla="*/ 7203167 w 12192000"/>
              <a:gd name="connsiteY290" fmla="*/ 2697288 h 4267200"/>
              <a:gd name="connsiteX291" fmla="*/ 6937703 w 12192000"/>
              <a:gd name="connsiteY291" fmla="*/ 2321981 h 4267200"/>
              <a:gd name="connsiteX292" fmla="*/ 6591670 w 12192000"/>
              <a:gd name="connsiteY292" fmla="*/ 1988277 h 4267200"/>
              <a:gd name="connsiteX293" fmla="*/ 5798671 w 12192000"/>
              <a:gd name="connsiteY293" fmla="*/ 1981601 h 4267200"/>
              <a:gd name="connsiteX294" fmla="*/ 5754709 w 12192000"/>
              <a:gd name="connsiteY294" fmla="*/ 2071454 h 4267200"/>
              <a:gd name="connsiteX295" fmla="*/ 5763044 w 12192000"/>
              <a:gd name="connsiteY295" fmla="*/ 2842206 h 4267200"/>
              <a:gd name="connsiteX296" fmla="*/ 5764974 w 12192000"/>
              <a:gd name="connsiteY296" fmla="*/ 2799609 h 4267200"/>
              <a:gd name="connsiteX297" fmla="*/ 5767665 w 12192000"/>
              <a:gd name="connsiteY297" fmla="*/ 2666409 h 4267200"/>
              <a:gd name="connsiteX298" fmla="*/ 5763055 w 12192000"/>
              <a:gd name="connsiteY298" fmla="*/ 2579705 h 4267200"/>
              <a:gd name="connsiteX299" fmla="*/ 5758079 w 12192000"/>
              <a:gd name="connsiteY299" fmla="*/ 2492508 h 4267200"/>
              <a:gd name="connsiteX300" fmla="*/ 5779325 w 12192000"/>
              <a:gd name="connsiteY300" fmla="*/ 2197069 h 4267200"/>
              <a:gd name="connsiteX301" fmla="*/ 5798671 w 12192000"/>
              <a:gd name="connsiteY301" fmla="*/ 1981601 h 4267200"/>
              <a:gd name="connsiteX302" fmla="*/ 5829202 w 12192000"/>
              <a:gd name="connsiteY302" fmla="*/ 1971679 h 4267200"/>
              <a:gd name="connsiteX303" fmla="*/ 5809558 w 12192000"/>
              <a:gd name="connsiteY303" fmla="*/ 2198043 h 4267200"/>
              <a:gd name="connsiteX304" fmla="*/ 5788653 w 12192000"/>
              <a:gd name="connsiteY304" fmla="*/ 2489430 h 4267200"/>
              <a:gd name="connsiteX305" fmla="*/ 5793439 w 12192000"/>
              <a:gd name="connsiteY305" fmla="*/ 2575235 h 4267200"/>
              <a:gd name="connsiteX306" fmla="*/ 5796837 w 12192000"/>
              <a:gd name="connsiteY306" fmla="*/ 2637633 h 4267200"/>
              <a:gd name="connsiteX307" fmla="*/ 5818614 w 12192000"/>
              <a:gd name="connsiteY307" fmla="*/ 2473055 h 4267200"/>
              <a:gd name="connsiteX308" fmla="*/ 5829202 w 12192000"/>
              <a:gd name="connsiteY308" fmla="*/ 1971679 h 4267200"/>
              <a:gd name="connsiteX309" fmla="*/ 10578769 w 12192000"/>
              <a:gd name="connsiteY309" fmla="*/ 1962963 h 4267200"/>
              <a:gd name="connsiteX310" fmla="*/ 11073823 w 12192000"/>
              <a:gd name="connsiteY310" fmla="*/ 2338658 h 4267200"/>
              <a:gd name="connsiteX311" fmla="*/ 10578769 w 12192000"/>
              <a:gd name="connsiteY311" fmla="*/ 1962963 h 4267200"/>
              <a:gd name="connsiteX312" fmla="*/ 5911389 w 12192000"/>
              <a:gd name="connsiteY312" fmla="*/ 1898371 h 4267200"/>
              <a:gd name="connsiteX313" fmla="*/ 6237627 w 12192000"/>
              <a:gd name="connsiteY313" fmla="*/ 2231921 h 4267200"/>
              <a:gd name="connsiteX314" fmla="*/ 5911389 w 12192000"/>
              <a:gd name="connsiteY314" fmla="*/ 1898371 h 4267200"/>
              <a:gd name="connsiteX315" fmla="*/ 6944437 w 12192000"/>
              <a:gd name="connsiteY315" fmla="*/ 1575402 h 4267200"/>
              <a:gd name="connsiteX316" fmla="*/ 6304730 w 12192000"/>
              <a:gd name="connsiteY316" fmla="*/ 1766654 h 4267200"/>
              <a:gd name="connsiteX317" fmla="*/ 6944437 w 12192000"/>
              <a:gd name="connsiteY317" fmla="*/ 1575402 h 4267200"/>
              <a:gd name="connsiteX318" fmla="*/ 7019523 w 12192000"/>
              <a:gd name="connsiteY318" fmla="*/ 1519450 h 4267200"/>
              <a:gd name="connsiteX319" fmla="*/ 6298091 w 12192000"/>
              <a:gd name="connsiteY319" fmla="*/ 1737122 h 4267200"/>
              <a:gd name="connsiteX320" fmla="*/ 7019523 w 12192000"/>
              <a:gd name="connsiteY320" fmla="*/ 1519450 h 4267200"/>
              <a:gd name="connsiteX321" fmla="*/ 2399523 w 12192000"/>
              <a:gd name="connsiteY321" fmla="*/ 1428234 h 4267200"/>
              <a:gd name="connsiteX322" fmla="*/ 2224982 w 12192000"/>
              <a:gd name="connsiteY322" fmla="*/ 1826201 h 4267200"/>
              <a:gd name="connsiteX323" fmla="*/ 2096099 w 12192000"/>
              <a:gd name="connsiteY323" fmla="*/ 2345900 h 4267200"/>
              <a:gd name="connsiteX324" fmla="*/ 2283317 w 12192000"/>
              <a:gd name="connsiteY324" fmla="*/ 1796925 h 4267200"/>
              <a:gd name="connsiteX325" fmla="*/ 2448558 w 12192000"/>
              <a:gd name="connsiteY325" fmla="*/ 1373435 h 4267200"/>
              <a:gd name="connsiteX326" fmla="*/ 2312521 w 12192000"/>
              <a:gd name="connsiteY326" fmla="*/ 1806140 h 4267200"/>
              <a:gd name="connsiteX327" fmla="*/ 2127533 w 12192000"/>
              <a:gd name="connsiteY327" fmla="*/ 2348380 h 4267200"/>
              <a:gd name="connsiteX328" fmla="*/ 2358080 w 12192000"/>
              <a:gd name="connsiteY328" fmla="*/ 1866134 h 4267200"/>
              <a:gd name="connsiteX329" fmla="*/ 2407436 w 12192000"/>
              <a:gd name="connsiteY329" fmla="*/ 1651070 h 4267200"/>
              <a:gd name="connsiteX330" fmla="*/ 2448558 w 12192000"/>
              <a:gd name="connsiteY330" fmla="*/ 1373435 h 4267200"/>
              <a:gd name="connsiteX331" fmla="*/ 278707 w 12192000"/>
              <a:gd name="connsiteY331" fmla="*/ 1352270 h 4267200"/>
              <a:gd name="connsiteX332" fmla="*/ 321570 w 12192000"/>
              <a:gd name="connsiteY332" fmla="*/ 1861610 h 4267200"/>
              <a:gd name="connsiteX333" fmla="*/ 294281 w 12192000"/>
              <a:gd name="connsiteY333" fmla="*/ 1440658 h 4267200"/>
              <a:gd name="connsiteX334" fmla="*/ 1423821 w 12192000"/>
              <a:gd name="connsiteY334" fmla="*/ 1351958 h 4267200"/>
              <a:gd name="connsiteX335" fmla="*/ 1638521 w 12192000"/>
              <a:gd name="connsiteY335" fmla="*/ 1908470 h 4267200"/>
              <a:gd name="connsiteX336" fmla="*/ 1754199 w 12192000"/>
              <a:gd name="connsiteY336" fmla="*/ 2149284 h 4267200"/>
              <a:gd name="connsiteX337" fmla="*/ 1908359 w 12192000"/>
              <a:gd name="connsiteY337" fmla="*/ 2364988 h 4267200"/>
              <a:gd name="connsiteX338" fmla="*/ 1647661 w 12192000"/>
              <a:gd name="connsiteY338" fmla="*/ 1825945 h 4267200"/>
              <a:gd name="connsiteX339" fmla="*/ 1423821 w 12192000"/>
              <a:gd name="connsiteY339" fmla="*/ 1351958 h 4267200"/>
              <a:gd name="connsiteX340" fmla="*/ 9518298 w 12192000"/>
              <a:gd name="connsiteY340" fmla="*/ 1338235 h 4267200"/>
              <a:gd name="connsiteX341" fmla="*/ 9838009 w 12192000"/>
              <a:gd name="connsiteY341" fmla="*/ 2272553 h 4267200"/>
              <a:gd name="connsiteX342" fmla="*/ 9805906 w 12192000"/>
              <a:gd name="connsiteY342" fmla="*/ 2159819 h 4267200"/>
              <a:gd name="connsiteX343" fmla="*/ 9801623 w 12192000"/>
              <a:gd name="connsiteY343" fmla="*/ 2142555 h 4267200"/>
              <a:gd name="connsiteX344" fmla="*/ 9628671 w 12192000"/>
              <a:gd name="connsiteY344" fmla="*/ 1617375 h 4267200"/>
              <a:gd name="connsiteX345" fmla="*/ 9598299 w 12192000"/>
              <a:gd name="connsiteY345" fmla="*/ 1544643 h 4267200"/>
              <a:gd name="connsiteX346" fmla="*/ 9518298 w 12192000"/>
              <a:gd name="connsiteY346" fmla="*/ 1338235 h 4267200"/>
              <a:gd name="connsiteX347" fmla="*/ 1431890 w 12192000"/>
              <a:gd name="connsiteY347" fmla="*/ 1306475 h 4267200"/>
              <a:gd name="connsiteX348" fmla="*/ 1507597 w 12192000"/>
              <a:gd name="connsiteY348" fmla="*/ 1446132 h 4267200"/>
              <a:gd name="connsiteX349" fmla="*/ 1674586 w 12192000"/>
              <a:gd name="connsiteY349" fmla="*/ 1813832 h 4267200"/>
              <a:gd name="connsiteX350" fmla="*/ 1815950 w 12192000"/>
              <a:gd name="connsiteY350" fmla="*/ 2128564 h 4267200"/>
              <a:gd name="connsiteX351" fmla="*/ 1984242 w 12192000"/>
              <a:gd name="connsiteY351" fmla="*/ 2430829 h 4267200"/>
              <a:gd name="connsiteX352" fmla="*/ 2014023 w 12192000"/>
              <a:gd name="connsiteY352" fmla="*/ 2450995 h 4267200"/>
              <a:gd name="connsiteX353" fmla="*/ 1747337 w 12192000"/>
              <a:gd name="connsiteY353" fmla="*/ 1855264 h 4267200"/>
              <a:gd name="connsiteX354" fmla="*/ 1533749 w 12192000"/>
              <a:gd name="connsiteY354" fmla="*/ 1478656 h 4267200"/>
              <a:gd name="connsiteX355" fmla="*/ 1431890 w 12192000"/>
              <a:gd name="connsiteY355" fmla="*/ 1306475 h 4267200"/>
              <a:gd name="connsiteX356" fmla="*/ 5052692 w 12192000"/>
              <a:gd name="connsiteY356" fmla="*/ 1292994 h 4267200"/>
              <a:gd name="connsiteX357" fmla="*/ 5200661 w 12192000"/>
              <a:gd name="connsiteY357" fmla="*/ 1635186 h 4267200"/>
              <a:gd name="connsiteX358" fmla="*/ 5297138 w 12192000"/>
              <a:gd name="connsiteY358" fmla="*/ 1906351 h 4267200"/>
              <a:gd name="connsiteX359" fmla="*/ 5052692 w 12192000"/>
              <a:gd name="connsiteY359" fmla="*/ 1292994 h 4267200"/>
              <a:gd name="connsiteX360" fmla="*/ 9528078 w 12192000"/>
              <a:gd name="connsiteY360" fmla="*/ 1278636 h 4267200"/>
              <a:gd name="connsiteX361" fmla="*/ 9623946 w 12192000"/>
              <a:gd name="connsiteY361" fmla="*/ 1534260 h 4267200"/>
              <a:gd name="connsiteX362" fmla="*/ 9654858 w 12192000"/>
              <a:gd name="connsiteY362" fmla="*/ 1607218 h 4267200"/>
              <a:gd name="connsiteX363" fmla="*/ 9826304 w 12192000"/>
              <a:gd name="connsiteY363" fmla="*/ 2125320 h 4267200"/>
              <a:gd name="connsiteX364" fmla="*/ 9701198 w 12192000"/>
              <a:gd name="connsiteY364" fmla="*/ 1646797 h 4267200"/>
              <a:gd name="connsiteX365" fmla="*/ 9528078 w 12192000"/>
              <a:gd name="connsiteY365" fmla="*/ 1278636 h 4267200"/>
              <a:gd name="connsiteX366" fmla="*/ 5009948 w 12192000"/>
              <a:gd name="connsiteY366" fmla="*/ 1273619 h 4267200"/>
              <a:gd name="connsiteX367" fmla="*/ 5121777 w 12192000"/>
              <a:gd name="connsiteY367" fmla="*/ 1654213 h 4267200"/>
              <a:gd name="connsiteX368" fmla="*/ 5293545 w 12192000"/>
              <a:gd name="connsiteY368" fmla="*/ 2072247 h 4267200"/>
              <a:gd name="connsiteX369" fmla="*/ 5294042 w 12192000"/>
              <a:gd name="connsiteY369" fmla="*/ 2065019 h 4267200"/>
              <a:gd name="connsiteX370" fmla="*/ 5171936 w 12192000"/>
              <a:gd name="connsiteY370" fmla="*/ 1647613 h 4267200"/>
              <a:gd name="connsiteX371" fmla="*/ 5009948 w 12192000"/>
              <a:gd name="connsiteY371" fmla="*/ 1273619 h 4267200"/>
              <a:gd name="connsiteX372" fmla="*/ 655236 w 12192000"/>
              <a:gd name="connsiteY372" fmla="*/ 1268632 h 4267200"/>
              <a:gd name="connsiteX373" fmla="*/ 839521 w 12192000"/>
              <a:gd name="connsiteY373" fmla="*/ 1685315 h 4267200"/>
              <a:gd name="connsiteX374" fmla="*/ 1109416 w 12192000"/>
              <a:gd name="connsiteY374" fmla="*/ 2061663 h 4267200"/>
              <a:gd name="connsiteX375" fmla="*/ 1298300 w 12192000"/>
              <a:gd name="connsiteY375" fmla="*/ 2247742 h 4267200"/>
              <a:gd name="connsiteX376" fmla="*/ 1125871 w 12192000"/>
              <a:gd name="connsiteY376" fmla="*/ 1989513 h 4267200"/>
              <a:gd name="connsiteX377" fmla="*/ 981574 w 12192000"/>
              <a:gd name="connsiteY377" fmla="*/ 1783157 h 4267200"/>
              <a:gd name="connsiteX378" fmla="*/ 922198 w 12192000"/>
              <a:gd name="connsiteY378" fmla="*/ 1677437 h 4267200"/>
              <a:gd name="connsiteX379" fmla="*/ 869293 w 12192000"/>
              <a:gd name="connsiteY379" fmla="*/ 1583214 h 4267200"/>
              <a:gd name="connsiteX380" fmla="*/ 751431 w 12192000"/>
              <a:gd name="connsiteY380" fmla="*/ 1405731 h 4267200"/>
              <a:gd name="connsiteX381" fmla="*/ 6516292 w 12192000"/>
              <a:gd name="connsiteY381" fmla="*/ 1263064 h 4267200"/>
              <a:gd name="connsiteX382" fmla="*/ 5736320 w 12192000"/>
              <a:gd name="connsiteY382" fmla="*/ 1501803 h 4267200"/>
              <a:gd name="connsiteX383" fmla="*/ 6516292 w 12192000"/>
              <a:gd name="connsiteY383" fmla="*/ 1263064 h 4267200"/>
              <a:gd name="connsiteX384" fmla="*/ 291466 w 12192000"/>
              <a:gd name="connsiteY384" fmla="*/ 1250369 h 4267200"/>
              <a:gd name="connsiteX385" fmla="*/ 323180 w 12192000"/>
              <a:gd name="connsiteY385" fmla="*/ 1435283 h 4267200"/>
              <a:gd name="connsiteX386" fmla="*/ 349381 w 12192000"/>
              <a:gd name="connsiteY386" fmla="*/ 1875041 h 4267200"/>
              <a:gd name="connsiteX387" fmla="*/ 374363 w 12192000"/>
              <a:gd name="connsiteY387" fmla="*/ 1506494 h 4267200"/>
              <a:gd name="connsiteX388" fmla="*/ 302168 w 12192000"/>
              <a:gd name="connsiteY388" fmla="*/ 1274495 h 4267200"/>
              <a:gd name="connsiteX389" fmla="*/ 291466 w 12192000"/>
              <a:gd name="connsiteY389" fmla="*/ 1250369 h 4267200"/>
              <a:gd name="connsiteX390" fmla="*/ 678222 w 12192000"/>
              <a:gd name="connsiteY390" fmla="*/ 1248670 h 4267200"/>
              <a:gd name="connsiteX391" fmla="*/ 775536 w 12192000"/>
              <a:gd name="connsiteY391" fmla="*/ 1388015 h 4267200"/>
              <a:gd name="connsiteX392" fmla="*/ 894529 w 12192000"/>
              <a:gd name="connsiteY392" fmla="*/ 1567739 h 4267200"/>
              <a:gd name="connsiteX393" fmla="*/ 948000 w 12192000"/>
              <a:gd name="connsiteY393" fmla="*/ 1663088 h 4267200"/>
              <a:gd name="connsiteX394" fmla="*/ 1006812 w 12192000"/>
              <a:gd name="connsiteY394" fmla="*/ 1767683 h 4267200"/>
              <a:gd name="connsiteX395" fmla="*/ 1149133 w 12192000"/>
              <a:gd name="connsiteY395" fmla="*/ 1971513 h 4267200"/>
              <a:gd name="connsiteX396" fmla="*/ 1333952 w 12192000"/>
              <a:gd name="connsiteY396" fmla="*/ 2251620 h 4267200"/>
              <a:gd name="connsiteX397" fmla="*/ 1337329 w 12192000"/>
              <a:gd name="connsiteY397" fmla="*/ 2258350 h 4267200"/>
              <a:gd name="connsiteX398" fmla="*/ 1014726 w 12192000"/>
              <a:gd name="connsiteY398" fmla="*/ 1615556 h 4267200"/>
              <a:gd name="connsiteX399" fmla="*/ 678222 w 12192000"/>
              <a:gd name="connsiteY399" fmla="*/ 1248670 h 4267200"/>
              <a:gd name="connsiteX400" fmla="*/ 9441752 w 12192000"/>
              <a:gd name="connsiteY400" fmla="*/ 1245311 h 4267200"/>
              <a:gd name="connsiteX401" fmla="*/ 9278979 w 12192000"/>
              <a:gd name="connsiteY401" fmla="*/ 1406236 h 4267200"/>
              <a:gd name="connsiteX402" fmla="*/ 9235540 w 12192000"/>
              <a:gd name="connsiteY402" fmla="*/ 1546869 h 4267200"/>
              <a:gd name="connsiteX403" fmla="*/ 9264074 w 12192000"/>
              <a:gd name="connsiteY403" fmla="*/ 1557016 h 4267200"/>
              <a:gd name="connsiteX404" fmla="*/ 9441752 w 12192000"/>
              <a:gd name="connsiteY404" fmla="*/ 1245311 h 4267200"/>
              <a:gd name="connsiteX405" fmla="*/ 6691602 w 12192000"/>
              <a:gd name="connsiteY405" fmla="*/ 1140573 h 4267200"/>
              <a:gd name="connsiteX406" fmla="*/ 6571100 w 12192000"/>
              <a:gd name="connsiteY406" fmla="*/ 1183662 h 4267200"/>
              <a:gd name="connsiteX407" fmla="*/ 6241687 w 12192000"/>
              <a:gd name="connsiteY407" fmla="*/ 1257600 h 4267200"/>
              <a:gd name="connsiteX408" fmla="*/ 5693009 w 12192000"/>
              <a:gd name="connsiteY408" fmla="*/ 1478256 h 4267200"/>
              <a:gd name="connsiteX409" fmla="*/ 6548420 w 12192000"/>
              <a:gd name="connsiteY409" fmla="*/ 1214599 h 4267200"/>
              <a:gd name="connsiteX410" fmla="*/ 6605473 w 12192000"/>
              <a:gd name="connsiteY410" fmla="*/ 1184686 h 4267200"/>
              <a:gd name="connsiteX411" fmla="*/ 6691602 w 12192000"/>
              <a:gd name="connsiteY411" fmla="*/ 1140573 h 4267200"/>
              <a:gd name="connsiteX412" fmla="*/ 4002475 w 12192000"/>
              <a:gd name="connsiteY412" fmla="*/ 1037802 h 4267200"/>
              <a:gd name="connsiteX413" fmla="*/ 4000324 w 12192000"/>
              <a:gd name="connsiteY413" fmla="*/ 1039362 h 4267200"/>
              <a:gd name="connsiteX414" fmla="*/ 4002862 w 12192000"/>
              <a:gd name="connsiteY414" fmla="*/ 1042866 h 4267200"/>
              <a:gd name="connsiteX415" fmla="*/ 4002475 w 12192000"/>
              <a:gd name="connsiteY415" fmla="*/ 1037802 h 4267200"/>
              <a:gd name="connsiteX416" fmla="*/ 506322 w 12192000"/>
              <a:gd name="connsiteY416" fmla="*/ 1020997 h 4267200"/>
              <a:gd name="connsiteX417" fmla="*/ 533068 w 12192000"/>
              <a:gd name="connsiteY417" fmla="*/ 1029409 h 4267200"/>
              <a:gd name="connsiteX418" fmla="*/ 1232525 w 12192000"/>
              <a:gd name="connsiteY418" fmla="*/ 1804675 h 4267200"/>
              <a:gd name="connsiteX419" fmla="*/ 1388858 w 12192000"/>
              <a:gd name="connsiteY419" fmla="*/ 2368011 h 4267200"/>
              <a:gd name="connsiteX420" fmla="*/ 1384098 w 12192000"/>
              <a:gd name="connsiteY420" fmla="*/ 2378125 h 4267200"/>
              <a:gd name="connsiteX421" fmla="*/ 1425393 w 12192000"/>
              <a:gd name="connsiteY421" fmla="*/ 2589124 h 4267200"/>
              <a:gd name="connsiteX422" fmla="*/ 1424001 w 12192000"/>
              <a:gd name="connsiteY422" fmla="*/ 2597541 h 4267200"/>
              <a:gd name="connsiteX423" fmla="*/ 2152729 w 12192000"/>
              <a:gd name="connsiteY423" fmla="*/ 2864487 h 4267200"/>
              <a:gd name="connsiteX424" fmla="*/ 2020609 w 12192000"/>
              <a:gd name="connsiteY424" fmla="*/ 2539671 h 4267200"/>
              <a:gd name="connsiteX425" fmla="*/ 2018920 w 12192000"/>
              <a:gd name="connsiteY425" fmla="*/ 2536309 h 4267200"/>
              <a:gd name="connsiteX426" fmla="*/ 1342441 w 12192000"/>
              <a:gd name="connsiteY426" fmla="*/ 1173017 h 4267200"/>
              <a:gd name="connsiteX427" fmla="*/ 1367925 w 12192000"/>
              <a:gd name="connsiteY427" fmla="*/ 1135648 h 4267200"/>
              <a:gd name="connsiteX428" fmla="*/ 1771401 w 12192000"/>
              <a:gd name="connsiteY428" fmla="*/ 1806673 h 4267200"/>
              <a:gd name="connsiteX429" fmla="*/ 1972385 w 12192000"/>
              <a:gd name="connsiteY429" fmla="*/ 2198735 h 4267200"/>
              <a:gd name="connsiteX430" fmla="*/ 2040892 w 12192000"/>
              <a:gd name="connsiteY430" fmla="*/ 2405205 h 4267200"/>
              <a:gd name="connsiteX431" fmla="*/ 2131689 w 12192000"/>
              <a:gd name="connsiteY431" fmla="*/ 1936926 h 4267200"/>
              <a:gd name="connsiteX432" fmla="*/ 2454820 w 12192000"/>
              <a:gd name="connsiteY432" fmla="*/ 1248808 h 4267200"/>
              <a:gd name="connsiteX433" fmla="*/ 2492512 w 12192000"/>
              <a:gd name="connsiteY433" fmla="*/ 1302920 h 4267200"/>
              <a:gd name="connsiteX434" fmla="*/ 2081216 w 12192000"/>
              <a:gd name="connsiteY434" fmla="*/ 2527513 h 4267200"/>
              <a:gd name="connsiteX435" fmla="*/ 2081211 w 12192000"/>
              <a:gd name="connsiteY435" fmla="*/ 2528916 h 4267200"/>
              <a:gd name="connsiteX436" fmla="*/ 2199067 w 12192000"/>
              <a:gd name="connsiteY436" fmla="*/ 2884061 h 4267200"/>
              <a:gd name="connsiteX437" fmla="*/ 3192586 w 12192000"/>
              <a:gd name="connsiteY437" fmla="*/ 3411496 h 4267200"/>
              <a:gd name="connsiteX438" fmla="*/ 3182620 w 12192000"/>
              <a:gd name="connsiteY438" fmla="*/ 3483279 h 4267200"/>
              <a:gd name="connsiteX439" fmla="*/ 2435119 w 12192000"/>
              <a:gd name="connsiteY439" fmla="*/ 3080173 h 4267200"/>
              <a:gd name="connsiteX440" fmla="*/ 2410152 w 12192000"/>
              <a:gd name="connsiteY440" fmla="*/ 3063751 h 4267200"/>
              <a:gd name="connsiteX441" fmla="*/ 2408099 w 12192000"/>
              <a:gd name="connsiteY441" fmla="*/ 3064403 h 4267200"/>
              <a:gd name="connsiteX442" fmla="*/ 2407218 w 12192000"/>
              <a:gd name="connsiteY442" fmla="*/ 3070324 h 4267200"/>
              <a:gd name="connsiteX443" fmla="*/ 2380138 w 12192000"/>
              <a:gd name="connsiteY443" fmla="*/ 3099341 h 4267200"/>
              <a:gd name="connsiteX444" fmla="*/ 1765923 w 12192000"/>
              <a:gd name="connsiteY444" fmla="*/ 3581043 h 4267200"/>
              <a:gd name="connsiteX445" fmla="*/ 1702258 w 12192000"/>
              <a:gd name="connsiteY445" fmla="*/ 3612286 h 4267200"/>
              <a:gd name="connsiteX446" fmla="*/ 1538370 w 12192000"/>
              <a:gd name="connsiteY446" fmla="*/ 3811804 h 4267200"/>
              <a:gd name="connsiteX447" fmla="*/ 1325720 w 12192000"/>
              <a:gd name="connsiteY447" fmla="*/ 4125411 h 4267200"/>
              <a:gd name="connsiteX448" fmla="*/ 1206279 w 12192000"/>
              <a:gd name="connsiteY448" fmla="*/ 4267200 h 4267200"/>
              <a:gd name="connsiteX449" fmla="*/ 1115040 w 12192000"/>
              <a:gd name="connsiteY449" fmla="*/ 4267200 h 4267200"/>
              <a:gd name="connsiteX450" fmla="*/ 1258195 w 12192000"/>
              <a:gd name="connsiteY450" fmla="*/ 4099624 h 4267200"/>
              <a:gd name="connsiteX451" fmla="*/ 1423113 w 12192000"/>
              <a:gd name="connsiteY451" fmla="*/ 3874565 h 4267200"/>
              <a:gd name="connsiteX452" fmla="*/ 1260565 w 12192000"/>
              <a:gd name="connsiteY452" fmla="*/ 4031982 h 4267200"/>
              <a:gd name="connsiteX453" fmla="*/ 1073327 w 12192000"/>
              <a:gd name="connsiteY453" fmla="*/ 4218727 h 4267200"/>
              <a:gd name="connsiteX454" fmla="*/ 1032294 w 12192000"/>
              <a:gd name="connsiteY454" fmla="*/ 4267200 h 4267200"/>
              <a:gd name="connsiteX455" fmla="*/ 993830 w 12192000"/>
              <a:gd name="connsiteY455" fmla="*/ 4267200 h 4267200"/>
              <a:gd name="connsiteX456" fmla="*/ 1051860 w 12192000"/>
              <a:gd name="connsiteY456" fmla="*/ 4198693 h 4267200"/>
              <a:gd name="connsiteX457" fmla="*/ 1240607 w 12192000"/>
              <a:gd name="connsiteY457" fmla="*/ 4010401 h 4267200"/>
              <a:gd name="connsiteX458" fmla="*/ 1310106 w 12192000"/>
              <a:gd name="connsiteY458" fmla="*/ 3943217 h 4267200"/>
              <a:gd name="connsiteX459" fmla="*/ 952103 w 12192000"/>
              <a:gd name="connsiteY459" fmla="*/ 4265972 h 4267200"/>
              <a:gd name="connsiteX460" fmla="*/ 951207 w 12192000"/>
              <a:gd name="connsiteY460" fmla="*/ 4267200 h 4267200"/>
              <a:gd name="connsiteX461" fmla="*/ 862760 w 12192000"/>
              <a:gd name="connsiteY461" fmla="*/ 4267200 h 4267200"/>
              <a:gd name="connsiteX462" fmla="*/ 909145 w 12192000"/>
              <a:gd name="connsiteY462" fmla="*/ 4199225 h 4267200"/>
              <a:gd name="connsiteX463" fmla="*/ 1214067 w 12192000"/>
              <a:gd name="connsiteY463" fmla="*/ 3908561 h 4267200"/>
              <a:gd name="connsiteX464" fmla="*/ 640967 w 12192000"/>
              <a:gd name="connsiteY464" fmla="*/ 4105601 h 4267200"/>
              <a:gd name="connsiteX465" fmla="*/ 372807 w 12192000"/>
              <a:gd name="connsiteY465" fmla="*/ 4243651 h 4267200"/>
              <a:gd name="connsiteX466" fmla="*/ 332830 w 12192000"/>
              <a:gd name="connsiteY466" fmla="*/ 4267200 h 4267200"/>
              <a:gd name="connsiteX467" fmla="*/ 168301 w 12192000"/>
              <a:gd name="connsiteY467" fmla="*/ 4267200 h 4267200"/>
              <a:gd name="connsiteX468" fmla="*/ 278002 w 12192000"/>
              <a:gd name="connsiteY468" fmla="*/ 4201399 h 4267200"/>
              <a:gd name="connsiteX469" fmla="*/ 527241 w 12192000"/>
              <a:gd name="connsiteY469" fmla="*/ 4065078 h 4267200"/>
              <a:gd name="connsiteX470" fmla="*/ 1510397 w 12192000"/>
              <a:gd name="connsiteY470" fmla="*/ 3684705 h 4267200"/>
              <a:gd name="connsiteX471" fmla="*/ 1146550 w 12192000"/>
              <a:gd name="connsiteY471" fmla="*/ 3802012 h 4267200"/>
              <a:gd name="connsiteX472" fmla="*/ 698834 w 12192000"/>
              <a:gd name="connsiteY472" fmla="*/ 3952272 h 4267200"/>
              <a:gd name="connsiteX473" fmla="*/ 192528 w 12192000"/>
              <a:gd name="connsiteY473" fmla="*/ 4236299 h 4267200"/>
              <a:gd name="connsiteX474" fmla="*/ 148586 w 12192000"/>
              <a:gd name="connsiteY474" fmla="*/ 4267200 h 4267200"/>
              <a:gd name="connsiteX475" fmla="*/ 98116 w 12192000"/>
              <a:gd name="connsiteY475" fmla="*/ 4267200 h 4267200"/>
              <a:gd name="connsiteX476" fmla="*/ 169669 w 12192000"/>
              <a:gd name="connsiteY476" fmla="*/ 4216852 h 4267200"/>
              <a:gd name="connsiteX477" fmla="*/ 687572 w 12192000"/>
              <a:gd name="connsiteY477" fmla="*/ 3925629 h 4267200"/>
              <a:gd name="connsiteX478" fmla="*/ 1138365 w 12192000"/>
              <a:gd name="connsiteY478" fmla="*/ 3774515 h 4267200"/>
              <a:gd name="connsiteX479" fmla="*/ 1505579 w 12192000"/>
              <a:gd name="connsiteY479" fmla="*/ 3655526 h 4267200"/>
              <a:gd name="connsiteX480" fmla="*/ 1313114 w 12192000"/>
              <a:gd name="connsiteY480" fmla="*/ 3655216 h 4267200"/>
              <a:gd name="connsiteX481" fmla="*/ 1109304 w 12192000"/>
              <a:gd name="connsiteY481" fmla="*/ 3669030 h 4267200"/>
              <a:gd name="connsiteX482" fmla="*/ 258951 w 12192000"/>
              <a:gd name="connsiteY482" fmla="*/ 4111994 h 4267200"/>
              <a:gd name="connsiteX483" fmla="*/ 80807 w 12192000"/>
              <a:gd name="connsiteY483" fmla="*/ 4267200 h 4267200"/>
              <a:gd name="connsiteX484" fmla="*/ 0 w 12192000"/>
              <a:gd name="connsiteY484" fmla="*/ 4267200 h 4267200"/>
              <a:gd name="connsiteX485" fmla="*/ 0 w 12192000"/>
              <a:gd name="connsiteY485" fmla="*/ 4233763 h 4267200"/>
              <a:gd name="connsiteX486" fmla="*/ 36881 w 12192000"/>
              <a:gd name="connsiteY486" fmla="*/ 4200118 h 4267200"/>
              <a:gd name="connsiteX487" fmla="*/ 910534 w 12192000"/>
              <a:gd name="connsiteY487" fmla="*/ 3629753 h 4267200"/>
              <a:gd name="connsiteX488" fmla="*/ 1578717 w 12192000"/>
              <a:gd name="connsiteY488" fmla="*/ 3575982 h 4267200"/>
              <a:gd name="connsiteX489" fmla="*/ 2338780 w 12192000"/>
              <a:gd name="connsiteY489" fmla="*/ 3033725 h 4267200"/>
              <a:gd name="connsiteX490" fmla="*/ 1807991 w 12192000"/>
              <a:gd name="connsiteY490" fmla="*/ 2807184 h 4267200"/>
              <a:gd name="connsiteX491" fmla="*/ 1416358 w 12192000"/>
              <a:gd name="connsiteY491" fmla="*/ 3112571 h 4267200"/>
              <a:gd name="connsiteX492" fmla="*/ 939066 w 12192000"/>
              <a:gd name="connsiteY492" fmla="*/ 3378798 h 4267200"/>
              <a:gd name="connsiteX493" fmla="*/ 115099 w 12192000"/>
              <a:gd name="connsiteY493" fmla="*/ 3607650 h 4267200"/>
              <a:gd name="connsiteX494" fmla="*/ 97284 w 12192000"/>
              <a:gd name="connsiteY494" fmla="*/ 3520393 h 4267200"/>
              <a:gd name="connsiteX495" fmla="*/ 922050 w 12192000"/>
              <a:gd name="connsiteY495" fmla="*/ 3074867 h 4267200"/>
              <a:gd name="connsiteX496" fmla="*/ 1405265 w 12192000"/>
              <a:gd name="connsiteY496" fmla="*/ 3016319 h 4267200"/>
              <a:gd name="connsiteX497" fmla="*/ 1407512 w 12192000"/>
              <a:gd name="connsiteY497" fmla="*/ 3018001 h 4267200"/>
              <a:gd name="connsiteX498" fmla="*/ 1726266 w 12192000"/>
              <a:gd name="connsiteY498" fmla="*/ 2777274 h 4267200"/>
              <a:gd name="connsiteX499" fmla="*/ 625390 w 12192000"/>
              <a:gd name="connsiteY499" fmla="*/ 2514541 h 4267200"/>
              <a:gd name="connsiteX500" fmla="*/ 619799 w 12192000"/>
              <a:gd name="connsiteY500" fmla="*/ 2527180 h 4267200"/>
              <a:gd name="connsiteX501" fmla="*/ 310030 w 12192000"/>
              <a:gd name="connsiteY501" fmla="*/ 2771818 h 4267200"/>
              <a:gd name="connsiteX502" fmla="*/ 173877 w 12192000"/>
              <a:gd name="connsiteY502" fmla="*/ 2937056 h 4267200"/>
              <a:gd name="connsiteX503" fmla="*/ 77889 w 12192000"/>
              <a:gd name="connsiteY503" fmla="*/ 3138440 h 4267200"/>
              <a:gd name="connsiteX504" fmla="*/ 0 w 12192000"/>
              <a:gd name="connsiteY504" fmla="*/ 3271395 h 4267200"/>
              <a:gd name="connsiteX505" fmla="*/ 0 w 12192000"/>
              <a:gd name="connsiteY505" fmla="*/ 3153002 h 4267200"/>
              <a:gd name="connsiteX506" fmla="*/ 2386 w 12192000"/>
              <a:gd name="connsiteY506" fmla="*/ 3149203 h 4267200"/>
              <a:gd name="connsiteX507" fmla="*/ 89753 w 12192000"/>
              <a:gd name="connsiteY507" fmla="*/ 2987702 h 4267200"/>
              <a:gd name="connsiteX508" fmla="*/ 76869 w 12192000"/>
              <a:gd name="connsiteY508" fmla="*/ 3005404 h 4267200"/>
              <a:gd name="connsiteX509" fmla="*/ 32049 w 12192000"/>
              <a:gd name="connsiteY509" fmla="*/ 3065814 h 4267200"/>
              <a:gd name="connsiteX510" fmla="*/ 0 w 12192000"/>
              <a:gd name="connsiteY510" fmla="*/ 3108744 h 4267200"/>
              <a:gd name="connsiteX511" fmla="*/ 0 w 12192000"/>
              <a:gd name="connsiteY511" fmla="*/ 3058059 h 4267200"/>
              <a:gd name="connsiteX512" fmla="*/ 7610 w 12192000"/>
              <a:gd name="connsiteY512" fmla="*/ 3047889 h 4267200"/>
              <a:gd name="connsiteX513" fmla="*/ 52419 w 12192000"/>
              <a:gd name="connsiteY513" fmla="*/ 2987479 h 4267200"/>
              <a:gd name="connsiteX514" fmla="*/ 59142 w 12192000"/>
              <a:gd name="connsiteY514" fmla="*/ 2978488 h 4267200"/>
              <a:gd name="connsiteX515" fmla="*/ 0 w 12192000"/>
              <a:gd name="connsiteY515" fmla="*/ 3015334 h 4267200"/>
              <a:gd name="connsiteX516" fmla="*/ 0 w 12192000"/>
              <a:gd name="connsiteY516" fmla="*/ 2914286 h 4267200"/>
              <a:gd name="connsiteX517" fmla="*/ 36383 w 12192000"/>
              <a:gd name="connsiteY517" fmla="*/ 2901128 h 4267200"/>
              <a:gd name="connsiteX518" fmla="*/ 156329 w 12192000"/>
              <a:gd name="connsiteY518" fmla="*/ 2840533 h 4267200"/>
              <a:gd name="connsiteX519" fmla="*/ 358355 w 12192000"/>
              <a:gd name="connsiteY519" fmla="*/ 2620471 h 4267200"/>
              <a:gd name="connsiteX520" fmla="*/ 510577 w 12192000"/>
              <a:gd name="connsiteY520" fmla="*/ 2501244 h 4267200"/>
              <a:gd name="connsiteX521" fmla="*/ 211967 w 12192000"/>
              <a:gd name="connsiteY521" fmla="*/ 2479171 h 4267200"/>
              <a:gd name="connsiteX522" fmla="*/ 0 w 12192000"/>
              <a:gd name="connsiteY522" fmla="*/ 2476398 h 4267200"/>
              <a:gd name="connsiteX523" fmla="*/ 0 w 12192000"/>
              <a:gd name="connsiteY523" fmla="*/ 2389189 h 4267200"/>
              <a:gd name="connsiteX524" fmla="*/ 103062 w 12192000"/>
              <a:gd name="connsiteY524" fmla="*/ 2389518 h 4267200"/>
              <a:gd name="connsiteX525" fmla="*/ 510734 w 12192000"/>
              <a:gd name="connsiteY525" fmla="*/ 2416201 h 4267200"/>
              <a:gd name="connsiteX526" fmla="*/ 279257 w 12192000"/>
              <a:gd name="connsiteY526" fmla="*/ 2092102 h 4267200"/>
              <a:gd name="connsiteX527" fmla="*/ 65265 w 12192000"/>
              <a:gd name="connsiteY527" fmla="*/ 2006049 h 4267200"/>
              <a:gd name="connsiteX528" fmla="*/ 0 w 12192000"/>
              <a:gd name="connsiteY528" fmla="*/ 1982532 h 4267200"/>
              <a:gd name="connsiteX529" fmla="*/ 0 w 12192000"/>
              <a:gd name="connsiteY529" fmla="*/ 1912789 h 4267200"/>
              <a:gd name="connsiteX530" fmla="*/ 97460 w 12192000"/>
              <a:gd name="connsiteY530" fmla="*/ 1953725 h 4267200"/>
              <a:gd name="connsiteX531" fmla="*/ 221272 w 12192000"/>
              <a:gd name="connsiteY531" fmla="*/ 1980766 h 4267200"/>
              <a:gd name="connsiteX532" fmla="*/ 116765 w 12192000"/>
              <a:gd name="connsiteY532" fmla="*/ 1911033 h 4267200"/>
              <a:gd name="connsiteX533" fmla="*/ 16405 w 12192000"/>
              <a:gd name="connsiteY533" fmla="*/ 1803412 h 4267200"/>
              <a:gd name="connsiteX534" fmla="*/ 0 w 12192000"/>
              <a:gd name="connsiteY534" fmla="*/ 1784777 h 4267200"/>
              <a:gd name="connsiteX535" fmla="*/ 0 w 12192000"/>
              <a:gd name="connsiteY535" fmla="*/ 1740082 h 4267200"/>
              <a:gd name="connsiteX536" fmla="*/ 39394 w 12192000"/>
              <a:gd name="connsiteY536" fmla="*/ 1784856 h 4267200"/>
              <a:gd name="connsiteX537" fmla="*/ 135813 w 12192000"/>
              <a:gd name="connsiteY537" fmla="*/ 1888838 h 4267200"/>
              <a:gd name="connsiteX538" fmla="*/ 242575 w 12192000"/>
              <a:gd name="connsiteY538" fmla="*/ 1958841 h 4267200"/>
              <a:gd name="connsiteX539" fmla="*/ 82197 w 12192000"/>
              <a:gd name="connsiteY539" fmla="*/ 1754826 h 4267200"/>
              <a:gd name="connsiteX540" fmla="*/ 0 w 12192000"/>
              <a:gd name="connsiteY540" fmla="*/ 1679650 h 4267200"/>
              <a:gd name="connsiteX541" fmla="*/ 0 w 12192000"/>
              <a:gd name="connsiteY541" fmla="*/ 1602463 h 4267200"/>
              <a:gd name="connsiteX542" fmla="*/ 84689 w 12192000"/>
              <a:gd name="connsiteY542" fmla="*/ 1677442 h 4267200"/>
              <a:gd name="connsiteX543" fmla="*/ 298437 w 12192000"/>
              <a:gd name="connsiteY543" fmla="*/ 1968019 h 4267200"/>
              <a:gd name="connsiteX544" fmla="*/ 227269 w 12192000"/>
              <a:gd name="connsiteY544" fmla="*/ 1114064 h 4267200"/>
              <a:gd name="connsiteX545" fmla="*/ 248003 w 12192000"/>
              <a:gd name="connsiteY545" fmla="*/ 1089613 h 4267200"/>
              <a:gd name="connsiteX546" fmla="*/ 427020 w 12192000"/>
              <a:gd name="connsiteY546" fmla="*/ 1619803 h 4267200"/>
              <a:gd name="connsiteX547" fmla="*/ 340345 w 12192000"/>
              <a:gd name="connsiteY547" fmla="*/ 2027739 h 4267200"/>
              <a:gd name="connsiteX548" fmla="*/ 360865 w 12192000"/>
              <a:gd name="connsiteY548" fmla="*/ 2044827 h 4267200"/>
              <a:gd name="connsiteX549" fmla="*/ 560414 w 12192000"/>
              <a:gd name="connsiteY549" fmla="*/ 2421457 h 4267200"/>
              <a:gd name="connsiteX550" fmla="*/ 1359703 w 12192000"/>
              <a:gd name="connsiteY550" fmla="*/ 2578554 h 4267200"/>
              <a:gd name="connsiteX551" fmla="*/ 1359422 w 12192000"/>
              <a:gd name="connsiteY551" fmla="*/ 2577994 h 4267200"/>
              <a:gd name="connsiteX552" fmla="*/ 828701 w 12192000"/>
              <a:gd name="connsiteY552" fmla="*/ 1839520 h 4267200"/>
              <a:gd name="connsiteX553" fmla="*/ 494427 w 12192000"/>
              <a:gd name="connsiteY553" fmla="*/ 1092333 h 4267200"/>
              <a:gd name="connsiteX554" fmla="*/ 506322 w 12192000"/>
              <a:gd name="connsiteY554" fmla="*/ 1020997 h 4267200"/>
              <a:gd name="connsiteX555" fmla="*/ 4570198 w 12192000"/>
              <a:gd name="connsiteY555" fmla="*/ 978081 h 4267200"/>
              <a:gd name="connsiteX556" fmla="*/ 4523691 w 12192000"/>
              <a:gd name="connsiteY556" fmla="*/ 1127776 h 4267200"/>
              <a:gd name="connsiteX557" fmla="*/ 4509875 w 12192000"/>
              <a:gd name="connsiteY557" fmla="*/ 1167552 h 4267200"/>
              <a:gd name="connsiteX558" fmla="*/ 4478168 w 12192000"/>
              <a:gd name="connsiteY558" fmla="*/ 1260735 h 4267200"/>
              <a:gd name="connsiteX559" fmla="*/ 4409309 w 12192000"/>
              <a:gd name="connsiteY559" fmla="*/ 1666996 h 4267200"/>
              <a:gd name="connsiteX560" fmla="*/ 4370031 w 12192000"/>
              <a:gd name="connsiteY560" fmla="*/ 1955666 h 4267200"/>
              <a:gd name="connsiteX561" fmla="*/ 4570198 w 12192000"/>
              <a:gd name="connsiteY561" fmla="*/ 978081 h 4267200"/>
              <a:gd name="connsiteX562" fmla="*/ 12149131 w 12192000"/>
              <a:gd name="connsiteY562" fmla="*/ 959050 h 4267200"/>
              <a:gd name="connsiteX563" fmla="*/ 12105664 w 12192000"/>
              <a:gd name="connsiteY563" fmla="*/ 1006960 h 4267200"/>
              <a:gd name="connsiteX564" fmla="*/ 11883102 w 12192000"/>
              <a:gd name="connsiteY564" fmla="*/ 1184424 h 4267200"/>
              <a:gd name="connsiteX565" fmla="*/ 11665174 w 12192000"/>
              <a:gd name="connsiteY565" fmla="*/ 1317493 h 4267200"/>
              <a:gd name="connsiteX566" fmla="*/ 11590337 w 12192000"/>
              <a:gd name="connsiteY566" fmla="*/ 1348256 h 4267200"/>
              <a:gd name="connsiteX567" fmla="*/ 11492588 w 12192000"/>
              <a:gd name="connsiteY567" fmla="*/ 1390573 h 4267200"/>
              <a:gd name="connsiteX568" fmla="*/ 11888865 w 12192000"/>
              <a:gd name="connsiteY568" fmla="*/ 1220988 h 4267200"/>
              <a:gd name="connsiteX569" fmla="*/ 12149131 w 12192000"/>
              <a:gd name="connsiteY569" fmla="*/ 959050 h 4267200"/>
              <a:gd name="connsiteX570" fmla="*/ 4557898 w 12192000"/>
              <a:gd name="connsiteY570" fmla="*/ 900011 h 4267200"/>
              <a:gd name="connsiteX571" fmla="*/ 4344840 w 12192000"/>
              <a:gd name="connsiteY571" fmla="*/ 1922038 h 4267200"/>
              <a:gd name="connsiteX572" fmla="*/ 4378710 w 12192000"/>
              <a:gd name="connsiteY572" fmla="*/ 1665516 h 4267200"/>
              <a:gd name="connsiteX573" fmla="*/ 4448798 w 12192000"/>
              <a:gd name="connsiteY573" fmla="*/ 1253024 h 4267200"/>
              <a:gd name="connsiteX574" fmla="*/ 4480315 w 12192000"/>
              <a:gd name="connsiteY574" fmla="*/ 1158454 h 4267200"/>
              <a:gd name="connsiteX575" fmla="*/ 4494133 w 12192000"/>
              <a:gd name="connsiteY575" fmla="*/ 1118676 h 4267200"/>
              <a:gd name="connsiteX576" fmla="*/ 4557898 w 12192000"/>
              <a:gd name="connsiteY576" fmla="*/ 900011 h 4267200"/>
              <a:gd name="connsiteX577" fmla="*/ 5870151 w 12192000"/>
              <a:gd name="connsiteY577" fmla="*/ 898890 h 4267200"/>
              <a:gd name="connsiteX578" fmla="*/ 5861335 w 12192000"/>
              <a:gd name="connsiteY578" fmla="*/ 899177 h 4267200"/>
              <a:gd name="connsiteX579" fmla="*/ 5843702 w 12192000"/>
              <a:gd name="connsiteY579" fmla="*/ 899748 h 4267200"/>
              <a:gd name="connsiteX580" fmla="*/ 5651107 w 12192000"/>
              <a:gd name="connsiteY580" fmla="*/ 920306 h 4267200"/>
              <a:gd name="connsiteX581" fmla="*/ 5459407 w 12192000"/>
              <a:gd name="connsiteY581" fmla="*/ 940975 h 4267200"/>
              <a:gd name="connsiteX582" fmla="*/ 5374846 w 12192000"/>
              <a:gd name="connsiteY582" fmla="*/ 941988 h 4267200"/>
              <a:gd name="connsiteX583" fmla="*/ 5256105 w 12192000"/>
              <a:gd name="connsiteY583" fmla="*/ 945632 h 4267200"/>
              <a:gd name="connsiteX584" fmla="*/ 5107071 w 12192000"/>
              <a:gd name="connsiteY584" fmla="*/ 969720 h 4267200"/>
              <a:gd name="connsiteX585" fmla="*/ 4998681 w 12192000"/>
              <a:gd name="connsiteY585" fmla="*/ 988771 h 4267200"/>
              <a:gd name="connsiteX586" fmla="*/ 5870151 w 12192000"/>
              <a:gd name="connsiteY586" fmla="*/ 898890 h 4267200"/>
              <a:gd name="connsiteX587" fmla="*/ 12190084 w 12192000"/>
              <a:gd name="connsiteY587" fmla="*/ 854709 h 4267200"/>
              <a:gd name="connsiteX588" fmla="*/ 12162947 w 12192000"/>
              <a:gd name="connsiteY588" fmla="*/ 879275 h 4267200"/>
              <a:gd name="connsiteX589" fmla="*/ 11721478 w 12192000"/>
              <a:gd name="connsiteY589" fmla="*/ 1216434 h 4267200"/>
              <a:gd name="connsiteX590" fmla="*/ 11680712 w 12192000"/>
              <a:gd name="connsiteY590" fmla="*/ 1239730 h 4267200"/>
              <a:gd name="connsiteX591" fmla="*/ 11505347 w 12192000"/>
              <a:gd name="connsiteY591" fmla="*/ 1352837 h 4267200"/>
              <a:gd name="connsiteX592" fmla="*/ 11580962 w 12192000"/>
              <a:gd name="connsiteY592" fmla="*/ 1321759 h 4267200"/>
              <a:gd name="connsiteX593" fmla="*/ 11654234 w 12192000"/>
              <a:gd name="connsiteY593" fmla="*/ 1291618 h 4267200"/>
              <a:gd name="connsiteX594" fmla="*/ 11867274 w 12192000"/>
              <a:gd name="connsiteY594" fmla="*/ 1160983 h 4267200"/>
              <a:gd name="connsiteX595" fmla="*/ 12086035 w 12192000"/>
              <a:gd name="connsiteY595" fmla="*/ 986418 h 4267200"/>
              <a:gd name="connsiteX596" fmla="*/ 12190084 w 12192000"/>
              <a:gd name="connsiteY596" fmla="*/ 854709 h 4267200"/>
              <a:gd name="connsiteX597" fmla="*/ 5504425 w 12192000"/>
              <a:gd name="connsiteY597" fmla="*/ 848067 h 4267200"/>
              <a:gd name="connsiteX598" fmla="*/ 4968849 w 12192000"/>
              <a:gd name="connsiteY598" fmla="*/ 962318 h 4267200"/>
              <a:gd name="connsiteX599" fmla="*/ 5104039 w 12192000"/>
              <a:gd name="connsiteY599" fmla="*/ 940634 h 4267200"/>
              <a:gd name="connsiteX600" fmla="*/ 5256311 w 12192000"/>
              <a:gd name="connsiteY600" fmla="*/ 916490 h 4267200"/>
              <a:gd name="connsiteX601" fmla="*/ 5377381 w 12192000"/>
              <a:gd name="connsiteY601" fmla="*/ 912671 h 4267200"/>
              <a:gd name="connsiteX602" fmla="*/ 5460148 w 12192000"/>
              <a:gd name="connsiteY602" fmla="*/ 911442 h 4267200"/>
              <a:gd name="connsiteX603" fmla="*/ 5648971 w 12192000"/>
              <a:gd name="connsiteY603" fmla="*/ 891331 h 4267200"/>
              <a:gd name="connsiteX604" fmla="*/ 5844807 w 12192000"/>
              <a:gd name="connsiteY604" fmla="*/ 870718 h 4267200"/>
              <a:gd name="connsiteX605" fmla="*/ 5862975 w 12192000"/>
              <a:gd name="connsiteY605" fmla="*/ 869756 h 4267200"/>
              <a:gd name="connsiteX606" fmla="*/ 5920887 w 12192000"/>
              <a:gd name="connsiteY606" fmla="*/ 865929 h 4267200"/>
              <a:gd name="connsiteX607" fmla="*/ 5504425 w 12192000"/>
              <a:gd name="connsiteY607" fmla="*/ 848067 h 4267200"/>
              <a:gd name="connsiteX608" fmla="*/ 8924104 w 12192000"/>
              <a:gd name="connsiteY608" fmla="*/ 777000 h 4267200"/>
              <a:gd name="connsiteX609" fmla="*/ 8921999 w 12192000"/>
              <a:gd name="connsiteY609" fmla="*/ 794136 h 4267200"/>
              <a:gd name="connsiteX610" fmla="*/ 8916066 w 12192000"/>
              <a:gd name="connsiteY610" fmla="*/ 843129 h 4267200"/>
              <a:gd name="connsiteX611" fmla="*/ 8909852 w 12192000"/>
              <a:gd name="connsiteY611" fmla="*/ 1005313 h 4267200"/>
              <a:gd name="connsiteX612" fmla="*/ 8936982 w 12192000"/>
              <a:gd name="connsiteY612" fmla="*/ 1614896 h 4267200"/>
              <a:gd name="connsiteX613" fmla="*/ 8939706 w 12192000"/>
              <a:gd name="connsiteY613" fmla="*/ 1632791 h 4267200"/>
              <a:gd name="connsiteX614" fmla="*/ 8946691 w 12192000"/>
              <a:gd name="connsiteY614" fmla="*/ 1680170 h 4267200"/>
              <a:gd name="connsiteX615" fmla="*/ 8947643 w 12192000"/>
              <a:gd name="connsiteY615" fmla="*/ 1649028 h 4267200"/>
              <a:gd name="connsiteX616" fmla="*/ 8931687 w 12192000"/>
              <a:gd name="connsiteY616" fmla="*/ 871628 h 4267200"/>
              <a:gd name="connsiteX617" fmla="*/ 8929804 w 12192000"/>
              <a:gd name="connsiteY617" fmla="*/ 850229 h 4267200"/>
              <a:gd name="connsiteX618" fmla="*/ 8924104 w 12192000"/>
              <a:gd name="connsiteY618" fmla="*/ 777000 h 4267200"/>
              <a:gd name="connsiteX619" fmla="*/ 8951219 w 12192000"/>
              <a:gd name="connsiteY619" fmla="*/ 764662 h 4267200"/>
              <a:gd name="connsiteX620" fmla="*/ 8957270 w 12192000"/>
              <a:gd name="connsiteY620" fmla="*/ 847698 h 4267200"/>
              <a:gd name="connsiteX621" fmla="*/ 8959153 w 12192000"/>
              <a:gd name="connsiteY621" fmla="*/ 869097 h 4267200"/>
              <a:gd name="connsiteX622" fmla="*/ 8976081 w 12192000"/>
              <a:gd name="connsiteY622" fmla="*/ 1619865 h 4267200"/>
              <a:gd name="connsiteX623" fmla="*/ 8951219 w 12192000"/>
              <a:gd name="connsiteY623" fmla="*/ 764662 h 4267200"/>
              <a:gd name="connsiteX624" fmla="*/ 8898081 w 12192000"/>
              <a:gd name="connsiteY624" fmla="*/ 630137 h 4267200"/>
              <a:gd name="connsiteX625" fmla="*/ 8910095 w 12192000"/>
              <a:gd name="connsiteY625" fmla="*/ 1626691 h 4267200"/>
              <a:gd name="connsiteX626" fmla="*/ 8908822 w 12192000"/>
              <a:gd name="connsiteY626" fmla="*/ 1619067 h 4267200"/>
              <a:gd name="connsiteX627" fmla="*/ 8881669 w 12192000"/>
              <a:gd name="connsiteY627" fmla="*/ 1004967 h 4267200"/>
              <a:gd name="connsiteX628" fmla="*/ 8888265 w 12192000"/>
              <a:gd name="connsiteY628" fmla="*/ 840369 h 4267200"/>
              <a:gd name="connsiteX629" fmla="*/ 8894429 w 12192000"/>
              <a:gd name="connsiteY629" fmla="*/ 790831 h 4267200"/>
              <a:gd name="connsiteX630" fmla="*/ 8898081 w 12192000"/>
              <a:gd name="connsiteY630" fmla="*/ 630137 h 4267200"/>
              <a:gd name="connsiteX631" fmla="*/ 11491396 w 12192000"/>
              <a:gd name="connsiteY631" fmla="*/ 623931 h 4267200"/>
              <a:gd name="connsiteX632" fmla="*/ 11413329 w 12192000"/>
              <a:gd name="connsiteY632" fmla="*/ 662344 h 4267200"/>
              <a:gd name="connsiteX633" fmla="*/ 10966547 w 12192000"/>
              <a:gd name="connsiteY633" fmla="*/ 818916 h 4267200"/>
              <a:gd name="connsiteX634" fmla="*/ 10498883 w 12192000"/>
              <a:gd name="connsiteY634" fmla="*/ 1111507 h 4267200"/>
              <a:gd name="connsiteX635" fmla="*/ 10671292 w 12192000"/>
              <a:gd name="connsiteY635" fmla="*/ 1035777 h 4267200"/>
              <a:gd name="connsiteX636" fmla="*/ 10685894 w 12192000"/>
              <a:gd name="connsiteY636" fmla="*/ 1027151 h 4267200"/>
              <a:gd name="connsiteX637" fmla="*/ 11104337 w 12192000"/>
              <a:gd name="connsiteY637" fmla="*/ 817377 h 4267200"/>
              <a:gd name="connsiteX638" fmla="*/ 11491396 w 12192000"/>
              <a:gd name="connsiteY638" fmla="*/ 623931 h 4267200"/>
              <a:gd name="connsiteX639" fmla="*/ 10779304 w 12192000"/>
              <a:gd name="connsiteY639" fmla="*/ 584486 h 4267200"/>
              <a:gd name="connsiteX640" fmla="*/ 10658378 w 12192000"/>
              <a:gd name="connsiteY640" fmla="*/ 772788 h 4267200"/>
              <a:gd name="connsiteX641" fmla="*/ 10475581 w 12192000"/>
              <a:gd name="connsiteY641" fmla="*/ 1070739 h 4267200"/>
              <a:gd name="connsiteX642" fmla="*/ 10735178 w 12192000"/>
              <a:gd name="connsiteY642" fmla="*/ 693281 h 4267200"/>
              <a:gd name="connsiteX643" fmla="*/ 10132488 w 12192000"/>
              <a:gd name="connsiteY643" fmla="*/ 518596 h 4267200"/>
              <a:gd name="connsiteX644" fmla="*/ 9879465 w 12192000"/>
              <a:gd name="connsiteY644" fmla="*/ 567273 h 4267200"/>
              <a:gd name="connsiteX645" fmla="*/ 9364243 w 12192000"/>
              <a:gd name="connsiteY645" fmla="*/ 809468 h 4267200"/>
              <a:gd name="connsiteX646" fmla="*/ 9366655 w 12192000"/>
              <a:gd name="connsiteY646" fmla="*/ 809848 h 4267200"/>
              <a:gd name="connsiteX647" fmla="*/ 9914233 w 12192000"/>
              <a:gd name="connsiteY647" fmla="*/ 596159 h 4267200"/>
              <a:gd name="connsiteX648" fmla="*/ 10264524 w 12192000"/>
              <a:gd name="connsiteY648" fmla="*/ 501747 h 4267200"/>
              <a:gd name="connsiteX649" fmla="*/ 9922837 w 12192000"/>
              <a:gd name="connsiteY649" fmla="*/ 622979 h 4267200"/>
              <a:gd name="connsiteX650" fmla="*/ 9416908 w 12192000"/>
              <a:gd name="connsiteY650" fmla="*/ 818889 h 4267200"/>
              <a:gd name="connsiteX651" fmla="*/ 9418234 w 12192000"/>
              <a:gd name="connsiteY651" fmla="*/ 818810 h 4267200"/>
              <a:gd name="connsiteX652" fmla="*/ 10264524 w 12192000"/>
              <a:gd name="connsiteY652" fmla="*/ 501747 h 4267200"/>
              <a:gd name="connsiteX653" fmla="*/ 10802699 w 12192000"/>
              <a:gd name="connsiteY653" fmla="*/ 488163 h 4267200"/>
              <a:gd name="connsiteX654" fmla="*/ 10618739 w 12192000"/>
              <a:gd name="connsiteY654" fmla="*/ 734118 h 4267200"/>
              <a:gd name="connsiteX655" fmla="*/ 10604580 w 12192000"/>
              <a:gd name="connsiteY655" fmla="*/ 753877 h 4267200"/>
              <a:gd name="connsiteX656" fmla="*/ 10529643 w 12192000"/>
              <a:gd name="connsiteY656" fmla="*/ 867004 h 4267200"/>
              <a:gd name="connsiteX657" fmla="*/ 10462194 w 12192000"/>
              <a:gd name="connsiteY657" fmla="*/ 1035452 h 4267200"/>
              <a:gd name="connsiteX658" fmla="*/ 10635117 w 12192000"/>
              <a:gd name="connsiteY658" fmla="*/ 757788 h 4267200"/>
              <a:gd name="connsiteX659" fmla="*/ 10802699 w 12192000"/>
              <a:gd name="connsiteY659" fmla="*/ 488163 h 4267200"/>
              <a:gd name="connsiteX660" fmla="*/ 10359107 w 12192000"/>
              <a:gd name="connsiteY660" fmla="*/ 485136 h 4267200"/>
              <a:gd name="connsiteX661" fmla="*/ 9515108 w 12192000"/>
              <a:gd name="connsiteY661" fmla="*/ 825701 h 4267200"/>
              <a:gd name="connsiteX662" fmla="*/ 10359107 w 12192000"/>
              <a:gd name="connsiteY662" fmla="*/ 485136 h 4267200"/>
              <a:gd name="connsiteX663" fmla="*/ 11886089 w 12192000"/>
              <a:gd name="connsiteY663" fmla="*/ 483936 h 4267200"/>
              <a:gd name="connsiteX664" fmla="*/ 11622890 w 12192000"/>
              <a:gd name="connsiteY664" fmla="*/ 661575 h 4267200"/>
              <a:gd name="connsiteX665" fmla="*/ 11038640 w 12192000"/>
              <a:gd name="connsiteY665" fmla="*/ 996875 h 4267200"/>
              <a:gd name="connsiteX666" fmla="*/ 10561310 w 12192000"/>
              <a:gd name="connsiteY666" fmla="*/ 1145020 h 4267200"/>
              <a:gd name="connsiteX667" fmla="*/ 10675127 w 12192000"/>
              <a:gd name="connsiteY667" fmla="*/ 1163586 h 4267200"/>
              <a:gd name="connsiteX668" fmla="*/ 11120351 w 12192000"/>
              <a:gd name="connsiteY668" fmla="*/ 990907 h 4267200"/>
              <a:gd name="connsiteX669" fmla="*/ 11648506 w 12192000"/>
              <a:gd name="connsiteY669" fmla="*/ 680145 h 4267200"/>
              <a:gd name="connsiteX670" fmla="*/ 11886089 w 12192000"/>
              <a:gd name="connsiteY670" fmla="*/ 483936 h 4267200"/>
              <a:gd name="connsiteX671" fmla="*/ 3607114 w 12192000"/>
              <a:gd name="connsiteY671" fmla="*/ 467441 h 4267200"/>
              <a:gd name="connsiteX672" fmla="*/ 3296242 w 12192000"/>
              <a:gd name="connsiteY672" fmla="*/ 807991 h 4267200"/>
              <a:gd name="connsiteX673" fmla="*/ 3174674 w 12192000"/>
              <a:gd name="connsiteY673" fmla="*/ 919759 h 4267200"/>
              <a:gd name="connsiteX674" fmla="*/ 3042978 w 12192000"/>
              <a:gd name="connsiteY674" fmla="*/ 1054894 h 4267200"/>
              <a:gd name="connsiteX675" fmla="*/ 2968914 w 12192000"/>
              <a:gd name="connsiteY675" fmla="*/ 1133756 h 4267200"/>
              <a:gd name="connsiteX676" fmla="*/ 3103823 w 12192000"/>
              <a:gd name="connsiteY676" fmla="*/ 1026814 h 4267200"/>
              <a:gd name="connsiteX677" fmla="*/ 3607114 w 12192000"/>
              <a:gd name="connsiteY677" fmla="*/ 467441 h 4267200"/>
              <a:gd name="connsiteX678" fmla="*/ 10784544 w 12192000"/>
              <a:gd name="connsiteY678" fmla="*/ 465669 h 4267200"/>
              <a:gd name="connsiteX679" fmla="*/ 10426419 w 12192000"/>
              <a:gd name="connsiteY679" fmla="*/ 1062158 h 4267200"/>
              <a:gd name="connsiteX680" fmla="*/ 10471732 w 12192000"/>
              <a:gd name="connsiteY680" fmla="*/ 921679 h 4267200"/>
              <a:gd name="connsiteX681" fmla="*/ 10504824 w 12192000"/>
              <a:gd name="connsiteY681" fmla="*/ 852631 h 4267200"/>
              <a:gd name="connsiteX682" fmla="*/ 10582237 w 12192000"/>
              <a:gd name="connsiteY682" fmla="*/ 736692 h 4267200"/>
              <a:gd name="connsiteX683" fmla="*/ 10596401 w 12192000"/>
              <a:gd name="connsiteY683" fmla="*/ 716935 h 4267200"/>
              <a:gd name="connsiteX684" fmla="*/ 10784544 w 12192000"/>
              <a:gd name="connsiteY684" fmla="*/ 465669 h 4267200"/>
              <a:gd name="connsiteX685" fmla="*/ 11916494 w 12192000"/>
              <a:gd name="connsiteY685" fmla="*/ 422768 h 4267200"/>
              <a:gd name="connsiteX686" fmla="*/ 11703185 w 12192000"/>
              <a:gd name="connsiteY686" fmla="*/ 528178 h 4267200"/>
              <a:gd name="connsiteX687" fmla="*/ 11680755 w 12192000"/>
              <a:gd name="connsiteY687" fmla="*/ 543149 h 4267200"/>
              <a:gd name="connsiteX688" fmla="*/ 11116818 w 12192000"/>
              <a:gd name="connsiteY688" fmla="*/ 842623 h 4267200"/>
              <a:gd name="connsiteX689" fmla="*/ 10700164 w 12192000"/>
              <a:gd name="connsiteY689" fmla="*/ 1051220 h 4267200"/>
              <a:gd name="connsiteX690" fmla="*/ 10685570 w 12192000"/>
              <a:gd name="connsiteY690" fmla="*/ 1059849 h 4267200"/>
              <a:gd name="connsiteX691" fmla="*/ 10584288 w 12192000"/>
              <a:gd name="connsiteY691" fmla="*/ 1113543 h 4267200"/>
              <a:gd name="connsiteX692" fmla="*/ 11026698 w 12192000"/>
              <a:gd name="connsiteY692" fmla="*/ 971858 h 4267200"/>
              <a:gd name="connsiteX693" fmla="*/ 11607604 w 12192000"/>
              <a:gd name="connsiteY693" fmla="*/ 638368 h 4267200"/>
              <a:gd name="connsiteX694" fmla="*/ 11919452 w 12192000"/>
              <a:gd name="connsiteY694" fmla="*/ 423380 h 4267200"/>
              <a:gd name="connsiteX695" fmla="*/ 11916494 w 12192000"/>
              <a:gd name="connsiteY695" fmla="*/ 422768 h 4267200"/>
              <a:gd name="connsiteX696" fmla="*/ 8148168 w 12192000"/>
              <a:gd name="connsiteY696" fmla="*/ 416949 h 4267200"/>
              <a:gd name="connsiteX697" fmla="*/ 7862052 w 12192000"/>
              <a:gd name="connsiteY697" fmla="*/ 694330 h 4267200"/>
              <a:gd name="connsiteX698" fmla="*/ 7808002 w 12192000"/>
              <a:gd name="connsiteY698" fmla="*/ 759654 h 4267200"/>
              <a:gd name="connsiteX699" fmla="*/ 8295299 w 12192000"/>
              <a:gd name="connsiteY699" fmla="*/ 416143 h 4267200"/>
              <a:gd name="connsiteX700" fmla="*/ 8309124 w 12192000"/>
              <a:gd name="connsiteY700" fmla="*/ 534021 h 4267200"/>
              <a:gd name="connsiteX701" fmla="*/ 8293154 w 12192000"/>
              <a:gd name="connsiteY701" fmla="*/ 672115 h 4267200"/>
              <a:gd name="connsiteX702" fmla="*/ 8279099 w 12192000"/>
              <a:gd name="connsiteY702" fmla="*/ 769176 h 4267200"/>
              <a:gd name="connsiteX703" fmla="*/ 8309186 w 12192000"/>
              <a:gd name="connsiteY703" fmla="*/ 1060039 h 4267200"/>
              <a:gd name="connsiteX704" fmla="*/ 8410512 w 12192000"/>
              <a:gd name="connsiteY704" fmla="*/ 1511108 h 4267200"/>
              <a:gd name="connsiteX705" fmla="*/ 8351657 w 12192000"/>
              <a:gd name="connsiteY705" fmla="*/ 521768 h 4267200"/>
              <a:gd name="connsiteX706" fmla="*/ 8295299 w 12192000"/>
              <a:gd name="connsiteY706" fmla="*/ 416143 h 4267200"/>
              <a:gd name="connsiteX707" fmla="*/ 8266483 w 12192000"/>
              <a:gd name="connsiteY707" fmla="*/ 414244 h 4267200"/>
              <a:gd name="connsiteX708" fmla="*/ 8343425 w 12192000"/>
              <a:gd name="connsiteY708" fmla="*/ 1357811 h 4267200"/>
              <a:gd name="connsiteX709" fmla="*/ 8282114 w 12192000"/>
              <a:gd name="connsiteY709" fmla="*/ 1064671 h 4267200"/>
              <a:gd name="connsiteX710" fmla="*/ 8251298 w 12192000"/>
              <a:gd name="connsiteY710" fmla="*/ 766414 h 4267200"/>
              <a:gd name="connsiteX711" fmla="*/ 8265729 w 12192000"/>
              <a:gd name="connsiteY711" fmla="*/ 666939 h 4267200"/>
              <a:gd name="connsiteX712" fmla="*/ 8281494 w 12192000"/>
              <a:gd name="connsiteY712" fmla="*/ 533909 h 4267200"/>
              <a:gd name="connsiteX713" fmla="*/ 8266483 w 12192000"/>
              <a:gd name="connsiteY713" fmla="*/ 414244 h 4267200"/>
              <a:gd name="connsiteX714" fmla="*/ 8140802 w 12192000"/>
              <a:gd name="connsiteY714" fmla="*/ 388720 h 4267200"/>
              <a:gd name="connsiteX715" fmla="*/ 7860379 w 12192000"/>
              <a:gd name="connsiteY715" fmla="*/ 596411 h 4267200"/>
              <a:gd name="connsiteX716" fmla="*/ 7737688 w 12192000"/>
              <a:gd name="connsiteY716" fmla="*/ 790400 h 4267200"/>
              <a:gd name="connsiteX717" fmla="*/ 7726885 w 12192000"/>
              <a:gd name="connsiteY717" fmla="*/ 812869 h 4267200"/>
              <a:gd name="connsiteX718" fmla="*/ 7840490 w 12192000"/>
              <a:gd name="connsiteY718" fmla="*/ 676832 h 4267200"/>
              <a:gd name="connsiteX719" fmla="*/ 8140802 w 12192000"/>
              <a:gd name="connsiteY719" fmla="*/ 388720 h 4267200"/>
              <a:gd name="connsiteX720" fmla="*/ 3744487 w 12192000"/>
              <a:gd name="connsiteY720" fmla="*/ 383136 h 4267200"/>
              <a:gd name="connsiteX721" fmla="*/ 3970213 w 12192000"/>
              <a:gd name="connsiteY721" fmla="*/ 995559 h 4267200"/>
              <a:gd name="connsiteX722" fmla="*/ 3744487 w 12192000"/>
              <a:gd name="connsiteY722" fmla="*/ 383136 h 4267200"/>
              <a:gd name="connsiteX723" fmla="*/ 3624562 w 12192000"/>
              <a:gd name="connsiteY723" fmla="*/ 367041 h 4267200"/>
              <a:gd name="connsiteX724" fmla="*/ 3489712 w 12192000"/>
              <a:gd name="connsiteY724" fmla="*/ 485386 h 4267200"/>
              <a:gd name="connsiteX725" fmla="*/ 3182994 w 12192000"/>
              <a:gd name="connsiteY725" fmla="*/ 828265 h 4267200"/>
              <a:gd name="connsiteX726" fmla="*/ 2892114 w 12192000"/>
              <a:gd name="connsiteY726" fmla="*/ 1172635 h 4267200"/>
              <a:gd name="connsiteX727" fmla="*/ 3021459 w 12192000"/>
              <a:gd name="connsiteY727" fmla="*/ 1035385 h 4267200"/>
              <a:gd name="connsiteX728" fmla="*/ 3153873 w 12192000"/>
              <a:gd name="connsiteY728" fmla="*/ 898971 h 4267200"/>
              <a:gd name="connsiteX729" fmla="*/ 3276511 w 12192000"/>
              <a:gd name="connsiteY729" fmla="*/ 786423 h 4267200"/>
              <a:gd name="connsiteX730" fmla="*/ 3584154 w 12192000"/>
              <a:gd name="connsiteY730" fmla="*/ 448218 h 4267200"/>
              <a:gd name="connsiteX731" fmla="*/ 3624562 w 12192000"/>
              <a:gd name="connsiteY731" fmla="*/ 367041 h 4267200"/>
              <a:gd name="connsiteX732" fmla="*/ 3766672 w 12192000"/>
              <a:gd name="connsiteY732" fmla="*/ 359429 h 4267200"/>
              <a:gd name="connsiteX733" fmla="*/ 3996338 w 12192000"/>
              <a:gd name="connsiteY733" fmla="*/ 968237 h 4267200"/>
              <a:gd name="connsiteX734" fmla="*/ 3766672 w 12192000"/>
              <a:gd name="connsiteY734" fmla="*/ 359429 h 4267200"/>
              <a:gd name="connsiteX735" fmla="*/ 5805386 w 12192000"/>
              <a:gd name="connsiteY735" fmla="*/ 239240 h 4267200"/>
              <a:gd name="connsiteX736" fmla="*/ 5736947 w 12192000"/>
              <a:gd name="connsiteY736" fmla="*/ 261367 h 4267200"/>
              <a:gd name="connsiteX737" fmla="*/ 5427012 w 12192000"/>
              <a:gd name="connsiteY737" fmla="*/ 311272 h 4267200"/>
              <a:gd name="connsiteX738" fmla="*/ 5147818 w 12192000"/>
              <a:gd name="connsiteY738" fmla="*/ 322112 h 4267200"/>
              <a:gd name="connsiteX739" fmla="*/ 5060854 w 12192000"/>
              <a:gd name="connsiteY739" fmla="*/ 311882 h 4267200"/>
              <a:gd name="connsiteX740" fmla="*/ 4945989 w 12192000"/>
              <a:gd name="connsiteY740" fmla="*/ 300516 h 4267200"/>
              <a:gd name="connsiteX741" fmla="*/ 5410479 w 12192000"/>
              <a:gd name="connsiteY741" fmla="*/ 348434 h 4267200"/>
              <a:gd name="connsiteX742" fmla="*/ 5805386 w 12192000"/>
              <a:gd name="connsiteY742" fmla="*/ 239240 h 4267200"/>
              <a:gd name="connsiteX743" fmla="*/ 5905192 w 12192000"/>
              <a:gd name="connsiteY743" fmla="*/ 163079 h 4267200"/>
              <a:gd name="connsiteX744" fmla="*/ 5865655 w 12192000"/>
              <a:gd name="connsiteY744" fmla="*/ 171901 h 4267200"/>
              <a:gd name="connsiteX745" fmla="*/ 5259740 w 12192000"/>
              <a:gd name="connsiteY745" fmla="*/ 257013 h 4267200"/>
              <a:gd name="connsiteX746" fmla="*/ 5208466 w 12192000"/>
              <a:gd name="connsiteY746" fmla="*/ 257550 h 4267200"/>
              <a:gd name="connsiteX747" fmla="*/ 4980204 w 12192000"/>
              <a:gd name="connsiteY747" fmla="*/ 271903 h 4267200"/>
              <a:gd name="connsiteX748" fmla="*/ 5068068 w 12192000"/>
              <a:gd name="connsiteY748" fmla="*/ 282244 h 4267200"/>
              <a:gd name="connsiteX749" fmla="*/ 5153231 w 12192000"/>
              <a:gd name="connsiteY749" fmla="*/ 292240 h 4267200"/>
              <a:gd name="connsiteX750" fmla="*/ 5426491 w 12192000"/>
              <a:gd name="connsiteY750" fmla="*/ 281128 h 4267200"/>
              <a:gd name="connsiteX751" fmla="*/ 5731212 w 12192000"/>
              <a:gd name="connsiteY751" fmla="*/ 231951 h 4267200"/>
              <a:gd name="connsiteX752" fmla="*/ 5905192 w 12192000"/>
              <a:gd name="connsiteY752" fmla="*/ 163079 h 4267200"/>
              <a:gd name="connsiteX753" fmla="*/ 5944437 w 12192000"/>
              <a:gd name="connsiteY753" fmla="*/ 113829 h 4267200"/>
              <a:gd name="connsiteX754" fmla="*/ 5825032 w 12192000"/>
              <a:gd name="connsiteY754" fmla="*/ 146405 h 4267200"/>
              <a:gd name="connsiteX755" fmla="*/ 4955599 w 12192000"/>
              <a:gd name="connsiteY755" fmla="*/ 247008 h 4267200"/>
              <a:gd name="connsiteX756" fmla="*/ 5210104 w 12192000"/>
              <a:gd name="connsiteY756" fmla="*/ 228123 h 4267200"/>
              <a:gd name="connsiteX757" fmla="*/ 5261015 w 12192000"/>
              <a:gd name="connsiteY757" fmla="*/ 227087 h 4267200"/>
              <a:gd name="connsiteX758" fmla="*/ 5861181 w 12192000"/>
              <a:gd name="connsiteY758" fmla="*/ 143093 h 4267200"/>
              <a:gd name="connsiteX759" fmla="*/ 5961252 w 12192000"/>
              <a:gd name="connsiteY759" fmla="*/ 114820 h 4267200"/>
              <a:gd name="connsiteX760" fmla="*/ 5944437 w 12192000"/>
              <a:gd name="connsiteY760" fmla="*/ 113829 h 4267200"/>
              <a:gd name="connsiteX761" fmla="*/ 9095810 w 12192000"/>
              <a:gd name="connsiteY761" fmla="*/ 0 h 4267200"/>
              <a:gd name="connsiteX762" fmla="*/ 9215999 w 12192000"/>
              <a:gd name="connsiteY762" fmla="*/ 0 h 4267200"/>
              <a:gd name="connsiteX763" fmla="*/ 9250991 w 12192000"/>
              <a:gd name="connsiteY763" fmla="*/ 17650 h 4267200"/>
              <a:gd name="connsiteX764" fmla="*/ 9551793 w 12192000"/>
              <a:gd name="connsiteY764" fmla="*/ 69947 h 4267200"/>
              <a:gd name="connsiteX765" fmla="*/ 10211701 w 12192000"/>
              <a:gd name="connsiteY765" fmla="*/ 15192 h 4267200"/>
              <a:gd name="connsiteX766" fmla="*/ 9665014 w 12192000"/>
              <a:gd name="connsiteY766" fmla="*/ 41266 h 4267200"/>
              <a:gd name="connsiteX767" fmla="*/ 9382567 w 12192000"/>
              <a:gd name="connsiteY767" fmla="*/ 18583 h 4267200"/>
              <a:gd name="connsiteX768" fmla="*/ 9283159 w 12192000"/>
              <a:gd name="connsiteY768" fmla="*/ 0 h 4267200"/>
              <a:gd name="connsiteX769" fmla="*/ 9469266 w 12192000"/>
              <a:gd name="connsiteY769" fmla="*/ 0 h 4267200"/>
              <a:gd name="connsiteX770" fmla="*/ 9504117 w 12192000"/>
              <a:gd name="connsiteY770" fmla="*/ 4274 h 4267200"/>
              <a:gd name="connsiteX771" fmla="*/ 9667223 w 12192000"/>
              <a:gd name="connsiteY771" fmla="*/ 13232 h 4267200"/>
              <a:gd name="connsiteX772" fmla="*/ 9887703 w 12192000"/>
              <a:gd name="connsiteY772" fmla="*/ 12601 h 4267200"/>
              <a:gd name="connsiteX773" fmla="*/ 10088930 w 12192000"/>
              <a:gd name="connsiteY773" fmla="*/ 0 h 4267200"/>
              <a:gd name="connsiteX774" fmla="*/ 10544171 w 12192000"/>
              <a:gd name="connsiteY774" fmla="*/ 0 h 4267200"/>
              <a:gd name="connsiteX775" fmla="*/ 10392396 w 12192000"/>
              <a:gd name="connsiteY775" fmla="*/ 36772 h 4267200"/>
              <a:gd name="connsiteX776" fmla="*/ 9413803 w 12192000"/>
              <a:gd name="connsiteY776" fmla="*/ 131277 h 4267200"/>
              <a:gd name="connsiteX777" fmla="*/ 9174626 w 12192000"/>
              <a:gd name="connsiteY777" fmla="*/ 44983 h 4267200"/>
              <a:gd name="connsiteX778" fmla="*/ 8474998 w 12192000"/>
              <a:gd name="connsiteY778" fmla="*/ 0 h 4267200"/>
              <a:gd name="connsiteX779" fmla="*/ 8573502 w 12192000"/>
              <a:gd name="connsiteY779" fmla="*/ 0 h 4267200"/>
              <a:gd name="connsiteX780" fmla="*/ 8659539 w 12192000"/>
              <a:gd name="connsiteY780" fmla="*/ 117664 h 4267200"/>
              <a:gd name="connsiteX781" fmla="*/ 9248507 w 12192000"/>
              <a:gd name="connsiteY781" fmla="*/ 743734 h 4267200"/>
              <a:gd name="connsiteX782" fmla="*/ 9309457 w 12192000"/>
              <a:gd name="connsiteY782" fmla="*/ 795932 h 4267200"/>
              <a:gd name="connsiteX783" fmla="*/ 9785496 w 12192000"/>
              <a:gd name="connsiteY783" fmla="*/ 530713 h 4267200"/>
              <a:gd name="connsiteX784" fmla="*/ 10482828 w 12192000"/>
              <a:gd name="connsiteY784" fmla="*/ 399738 h 4267200"/>
              <a:gd name="connsiteX785" fmla="*/ 10468382 w 12192000"/>
              <a:gd name="connsiteY785" fmla="*/ 461219 h 4267200"/>
              <a:gd name="connsiteX786" fmla="*/ 9430790 w 12192000"/>
              <a:gd name="connsiteY786" fmla="*/ 895589 h 4267200"/>
              <a:gd name="connsiteX787" fmla="*/ 10019780 w 12192000"/>
              <a:gd name="connsiteY787" fmla="*/ 1298815 h 4267200"/>
              <a:gd name="connsiteX788" fmla="*/ 10372218 w 12192000"/>
              <a:gd name="connsiteY788" fmla="*/ 1146081 h 4267200"/>
              <a:gd name="connsiteX789" fmla="*/ 10896429 w 12192000"/>
              <a:gd name="connsiteY789" fmla="*/ 310883 h 4267200"/>
              <a:gd name="connsiteX790" fmla="*/ 10919735 w 12192000"/>
              <a:gd name="connsiteY790" fmla="*/ 318176 h 4267200"/>
              <a:gd name="connsiteX791" fmla="*/ 10637064 w 12192000"/>
              <a:gd name="connsiteY791" fmla="*/ 935661 h 4267200"/>
              <a:gd name="connsiteX792" fmla="*/ 10516995 w 12192000"/>
              <a:gd name="connsiteY792" fmla="*/ 1070245 h 4267200"/>
              <a:gd name="connsiteX793" fmla="*/ 10868835 w 12192000"/>
              <a:gd name="connsiteY793" fmla="*/ 815534 h 4267200"/>
              <a:gd name="connsiteX794" fmla="*/ 11704547 w 12192000"/>
              <a:gd name="connsiteY794" fmla="*/ 465665 h 4267200"/>
              <a:gd name="connsiteX795" fmla="*/ 12033562 w 12192000"/>
              <a:gd name="connsiteY795" fmla="*/ 350012 h 4267200"/>
              <a:gd name="connsiteX796" fmla="*/ 12025537 w 12192000"/>
              <a:gd name="connsiteY796" fmla="*/ 382666 h 4267200"/>
              <a:gd name="connsiteX797" fmla="*/ 11088649 w 12192000"/>
              <a:gd name="connsiteY797" fmla="*/ 1056676 h 4267200"/>
              <a:gd name="connsiteX798" fmla="*/ 10561600 w 12192000"/>
              <a:gd name="connsiteY798" fmla="*/ 1229477 h 4267200"/>
              <a:gd name="connsiteX799" fmla="*/ 10280797 w 12192000"/>
              <a:gd name="connsiteY799" fmla="*/ 1263181 h 4267200"/>
              <a:gd name="connsiteX800" fmla="*/ 10083376 w 12192000"/>
              <a:gd name="connsiteY800" fmla="*/ 1334114 h 4267200"/>
              <a:gd name="connsiteX801" fmla="*/ 10832582 w 12192000"/>
              <a:gd name="connsiteY801" fmla="*/ 1687356 h 4267200"/>
              <a:gd name="connsiteX802" fmla="*/ 10839263 w 12192000"/>
              <a:gd name="connsiteY802" fmla="*/ 1683743 h 4267200"/>
              <a:gd name="connsiteX803" fmla="*/ 11350910 w 12192000"/>
              <a:gd name="connsiteY803" fmla="*/ 1443899 h 4267200"/>
              <a:gd name="connsiteX804" fmla="*/ 11360346 w 12192000"/>
              <a:gd name="connsiteY804" fmla="*/ 1429225 h 4267200"/>
              <a:gd name="connsiteX805" fmla="*/ 12167580 w 12192000"/>
              <a:gd name="connsiteY805" fmla="*/ 789523 h 4267200"/>
              <a:gd name="connsiteX806" fmla="*/ 12192000 w 12192000"/>
              <a:gd name="connsiteY806" fmla="*/ 769876 h 4267200"/>
              <a:gd name="connsiteX807" fmla="*/ 12192000 w 12192000"/>
              <a:gd name="connsiteY807" fmla="*/ 802845 h 4267200"/>
              <a:gd name="connsiteX808" fmla="*/ 12173558 w 12192000"/>
              <a:gd name="connsiteY808" fmla="*/ 821317 h 4267200"/>
              <a:gd name="connsiteX809" fmla="*/ 12117398 w 12192000"/>
              <a:gd name="connsiteY809" fmla="*/ 877374 h 4267200"/>
              <a:gd name="connsiteX810" fmla="*/ 11472926 w 12192000"/>
              <a:gd name="connsiteY810" fmla="*/ 1344259 h 4267200"/>
              <a:gd name="connsiteX811" fmla="*/ 11666978 w 12192000"/>
              <a:gd name="connsiteY811" fmla="*/ 1215889 h 4267200"/>
              <a:gd name="connsiteX812" fmla="*/ 11707200 w 12192000"/>
              <a:gd name="connsiteY812" fmla="*/ 1192361 h 4267200"/>
              <a:gd name="connsiteX813" fmla="*/ 12144637 w 12192000"/>
              <a:gd name="connsiteY813" fmla="*/ 858646 h 4267200"/>
              <a:gd name="connsiteX814" fmla="*/ 12192000 w 12192000"/>
              <a:gd name="connsiteY814" fmla="*/ 810414 h 4267200"/>
              <a:gd name="connsiteX815" fmla="*/ 12192000 w 12192000"/>
              <a:gd name="connsiteY815" fmla="*/ 916439 h 4267200"/>
              <a:gd name="connsiteX816" fmla="*/ 12150630 w 12192000"/>
              <a:gd name="connsiteY816" fmla="*/ 982925 h 4267200"/>
              <a:gd name="connsiteX817" fmla="*/ 11389484 w 12192000"/>
              <a:gd name="connsiteY817" fmla="*/ 1469889 h 4267200"/>
              <a:gd name="connsiteX818" fmla="*/ 10923736 w 12192000"/>
              <a:gd name="connsiteY818" fmla="*/ 1721439 h 4267200"/>
              <a:gd name="connsiteX819" fmla="*/ 11091913 w 12192000"/>
              <a:gd name="connsiteY819" fmla="*/ 1780406 h 4267200"/>
              <a:gd name="connsiteX820" fmla="*/ 11771238 w 12192000"/>
              <a:gd name="connsiteY820" fmla="*/ 1944400 h 4267200"/>
              <a:gd name="connsiteX821" fmla="*/ 11783166 w 12192000"/>
              <a:gd name="connsiteY821" fmla="*/ 1931422 h 4267200"/>
              <a:gd name="connsiteX822" fmla="*/ 12131988 w 12192000"/>
              <a:gd name="connsiteY822" fmla="*/ 1574357 h 4267200"/>
              <a:gd name="connsiteX823" fmla="*/ 12192000 w 12192000"/>
              <a:gd name="connsiteY823" fmla="*/ 1537429 h 4267200"/>
              <a:gd name="connsiteX824" fmla="*/ 12192000 w 12192000"/>
              <a:gd name="connsiteY824" fmla="*/ 1589108 h 4267200"/>
              <a:gd name="connsiteX825" fmla="*/ 12112105 w 12192000"/>
              <a:gd name="connsiteY825" fmla="*/ 1640352 h 4267200"/>
              <a:gd name="connsiteX826" fmla="*/ 11849203 w 12192000"/>
              <a:gd name="connsiteY826" fmla="*/ 1900149 h 4267200"/>
              <a:gd name="connsiteX827" fmla="*/ 11946326 w 12192000"/>
              <a:gd name="connsiteY827" fmla="*/ 1822808 h 4267200"/>
              <a:gd name="connsiteX828" fmla="*/ 12055863 w 12192000"/>
              <a:gd name="connsiteY828" fmla="*/ 1735914 h 4267200"/>
              <a:gd name="connsiteX829" fmla="*/ 12150816 w 12192000"/>
              <a:gd name="connsiteY829" fmla="*/ 1678902 h 4267200"/>
              <a:gd name="connsiteX830" fmla="*/ 12192000 w 12192000"/>
              <a:gd name="connsiteY830" fmla="*/ 1655121 h 4267200"/>
              <a:gd name="connsiteX831" fmla="*/ 12192000 w 12192000"/>
              <a:gd name="connsiteY831" fmla="*/ 1686869 h 4267200"/>
              <a:gd name="connsiteX832" fmla="*/ 12163772 w 12192000"/>
              <a:gd name="connsiteY832" fmla="*/ 1703058 h 4267200"/>
              <a:gd name="connsiteX833" fmla="*/ 12070597 w 12192000"/>
              <a:gd name="connsiteY833" fmla="*/ 1758893 h 4267200"/>
              <a:gd name="connsiteX834" fmla="*/ 11963621 w 12192000"/>
              <a:gd name="connsiteY834" fmla="*/ 1844299 h 4267200"/>
              <a:gd name="connsiteX835" fmla="*/ 11886604 w 12192000"/>
              <a:gd name="connsiteY835" fmla="*/ 1907617 h 4267200"/>
              <a:gd name="connsiteX836" fmla="*/ 12153575 w 12192000"/>
              <a:gd name="connsiteY836" fmla="*/ 1786372 h 4267200"/>
              <a:gd name="connsiteX837" fmla="*/ 12192000 w 12192000"/>
              <a:gd name="connsiteY837" fmla="*/ 1759693 h 4267200"/>
              <a:gd name="connsiteX838" fmla="*/ 12192000 w 12192000"/>
              <a:gd name="connsiteY838" fmla="*/ 1809459 h 4267200"/>
              <a:gd name="connsiteX839" fmla="*/ 12121362 w 12192000"/>
              <a:gd name="connsiteY839" fmla="*/ 1857561 h 4267200"/>
              <a:gd name="connsiteX840" fmla="*/ 11895949 w 12192000"/>
              <a:gd name="connsiteY840" fmla="*/ 1963079 h 4267200"/>
              <a:gd name="connsiteX841" fmla="*/ 12192000 w 12192000"/>
              <a:gd name="connsiteY841" fmla="*/ 1990579 h 4267200"/>
              <a:gd name="connsiteX842" fmla="*/ 12192000 w 12192000"/>
              <a:gd name="connsiteY842" fmla="*/ 2065582 h 4267200"/>
              <a:gd name="connsiteX843" fmla="*/ 12153918 w 12192000"/>
              <a:gd name="connsiteY843" fmla="*/ 2063926 h 4267200"/>
              <a:gd name="connsiteX844" fmla="*/ 12192000 w 12192000"/>
              <a:gd name="connsiteY844" fmla="*/ 2085104 h 4267200"/>
              <a:gd name="connsiteX845" fmla="*/ 12192000 w 12192000"/>
              <a:gd name="connsiteY845" fmla="*/ 2178471 h 4267200"/>
              <a:gd name="connsiteX846" fmla="*/ 12085355 w 12192000"/>
              <a:gd name="connsiteY846" fmla="*/ 2122457 h 4267200"/>
              <a:gd name="connsiteX847" fmla="*/ 12192000 w 12192000"/>
              <a:gd name="connsiteY847" fmla="*/ 2196158 h 4267200"/>
              <a:gd name="connsiteX848" fmla="*/ 12192000 w 12192000"/>
              <a:gd name="connsiteY848" fmla="*/ 2230374 h 4267200"/>
              <a:gd name="connsiteX849" fmla="*/ 12041237 w 12192000"/>
              <a:gd name="connsiteY849" fmla="*/ 2126309 h 4267200"/>
              <a:gd name="connsiteX850" fmla="*/ 12174450 w 12192000"/>
              <a:gd name="connsiteY850" fmla="*/ 2262541 h 4267200"/>
              <a:gd name="connsiteX851" fmla="*/ 12192000 w 12192000"/>
              <a:gd name="connsiteY851" fmla="*/ 2275857 h 4267200"/>
              <a:gd name="connsiteX852" fmla="*/ 12192000 w 12192000"/>
              <a:gd name="connsiteY852" fmla="*/ 2377131 h 4267200"/>
              <a:gd name="connsiteX853" fmla="*/ 12155801 w 12192000"/>
              <a:gd name="connsiteY853" fmla="*/ 2349925 h 4267200"/>
              <a:gd name="connsiteX854" fmla="*/ 11930164 w 12192000"/>
              <a:gd name="connsiteY854" fmla="*/ 2041945 h 4267200"/>
              <a:gd name="connsiteX855" fmla="*/ 11561767 w 12192000"/>
              <a:gd name="connsiteY855" fmla="*/ 1984479 h 4267200"/>
              <a:gd name="connsiteX856" fmla="*/ 11987997 w 12192000"/>
              <a:gd name="connsiteY856" fmla="*/ 3153822 h 4267200"/>
              <a:gd name="connsiteX857" fmla="*/ 11926558 w 12192000"/>
              <a:gd name="connsiteY857" fmla="*/ 3203134 h 4267200"/>
              <a:gd name="connsiteX858" fmla="*/ 11440430 w 12192000"/>
              <a:gd name="connsiteY858" fmla="*/ 1973028 h 4267200"/>
              <a:gd name="connsiteX859" fmla="*/ 11446754 w 12192000"/>
              <a:gd name="connsiteY859" fmla="*/ 1959605 h 4267200"/>
              <a:gd name="connsiteX860" fmla="*/ 11050651 w 12192000"/>
              <a:gd name="connsiteY860" fmla="*/ 1850495 h 4267200"/>
              <a:gd name="connsiteX861" fmla="*/ 10389960 w 12192000"/>
              <a:gd name="connsiteY861" fmla="*/ 1586232 h 4267200"/>
              <a:gd name="connsiteX862" fmla="*/ 10500699 w 12192000"/>
              <a:gd name="connsiteY862" fmla="*/ 1913175 h 4267200"/>
              <a:gd name="connsiteX863" fmla="*/ 10507814 w 12192000"/>
              <a:gd name="connsiteY863" fmla="*/ 1920694 h 4267200"/>
              <a:gd name="connsiteX864" fmla="*/ 10518908 w 12192000"/>
              <a:gd name="connsiteY864" fmla="*/ 1911226 h 4267200"/>
              <a:gd name="connsiteX865" fmla="*/ 11258935 w 12192000"/>
              <a:gd name="connsiteY865" fmla="*/ 2442781 h 4267200"/>
              <a:gd name="connsiteX866" fmla="*/ 11211663 w 12192000"/>
              <a:gd name="connsiteY866" fmla="*/ 2510325 h 4267200"/>
              <a:gd name="connsiteX867" fmla="*/ 10571295 w 12192000"/>
              <a:gd name="connsiteY867" fmla="*/ 2105302 h 4267200"/>
              <a:gd name="connsiteX868" fmla="*/ 10435737 w 12192000"/>
              <a:gd name="connsiteY868" fmla="*/ 2805672 h 4267200"/>
              <a:gd name="connsiteX869" fmla="*/ 10206831 w 12192000"/>
              <a:gd name="connsiteY869" fmla="*/ 3151701 h 4267200"/>
              <a:gd name="connsiteX870" fmla="*/ 10196482 w 12192000"/>
              <a:gd name="connsiteY870" fmla="*/ 3135084 h 4267200"/>
              <a:gd name="connsiteX871" fmla="*/ 10381882 w 12192000"/>
              <a:gd name="connsiteY871" fmla="*/ 2155807 h 4267200"/>
              <a:gd name="connsiteX872" fmla="*/ 10439260 w 12192000"/>
              <a:gd name="connsiteY872" fmla="*/ 1962486 h 4267200"/>
              <a:gd name="connsiteX873" fmla="*/ 10439409 w 12192000"/>
              <a:gd name="connsiteY873" fmla="*/ 1960615 h 4267200"/>
              <a:gd name="connsiteX874" fmla="*/ 10439915 w 12192000"/>
              <a:gd name="connsiteY874" fmla="*/ 1951821 h 4267200"/>
              <a:gd name="connsiteX875" fmla="*/ 10314241 w 12192000"/>
              <a:gd name="connsiteY875" fmla="*/ 1556749 h 4267200"/>
              <a:gd name="connsiteX876" fmla="*/ 10315061 w 12192000"/>
              <a:gd name="connsiteY876" fmla="*/ 1548729 h 4267200"/>
              <a:gd name="connsiteX877" fmla="*/ 9526158 w 12192000"/>
              <a:gd name="connsiteY877" fmla="*/ 1071804 h 4267200"/>
              <a:gd name="connsiteX878" fmla="*/ 9758689 w 12192000"/>
              <a:gd name="connsiteY878" fmla="*/ 1585512 h 4267200"/>
              <a:gd name="connsiteX879" fmla="*/ 9941392 w 12192000"/>
              <a:gd name="connsiteY879" fmla="*/ 2432858 h 4267200"/>
              <a:gd name="connsiteX880" fmla="*/ 9887724 w 12192000"/>
              <a:gd name="connsiteY880" fmla="*/ 2495762 h 4267200"/>
              <a:gd name="connsiteX881" fmla="*/ 9587446 w 12192000"/>
              <a:gd name="connsiteY881" fmla="*/ 1872898 h 4267200"/>
              <a:gd name="connsiteX882" fmla="*/ 9462810 w 12192000"/>
              <a:gd name="connsiteY882" fmla="*/ 1288346 h 4267200"/>
              <a:gd name="connsiteX883" fmla="*/ 9318575 w 12192000"/>
              <a:gd name="connsiteY883" fmla="*/ 1540820 h 4267200"/>
              <a:gd name="connsiteX884" fmla="*/ 9191090 w 12192000"/>
              <a:gd name="connsiteY884" fmla="*/ 1688355 h 4267200"/>
              <a:gd name="connsiteX885" fmla="*/ 9177757 w 12192000"/>
              <a:gd name="connsiteY885" fmla="*/ 1683354 h 4267200"/>
              <a:gd name="connsiteX886" fmla="*/ 9274865 w 12192000"/>
              <a:gd name="connsiteY886" fmla="*/ 1336896 h 4267200"/>
              <a:gd name="connsiteX887" fmla="*/ 9478649 w 12192000"/>
              <a:gd name="connsiteY887" fmla="*/ 1173376 h 4267200"/>
              <a:gd name="connsiteX888" fmla="*/ 9482281 w 12192000"/>
              <a:gd name="connsiteY888" fmla="*/ 1167830 h 4267200"/>
              <a:gd name="connsiteX889" fmla="*/ 9438637 w 12192000"/>
              <a:gd name="connsiteY889" fmla="*/ 1015438 h 4267200"/>
              <a:gd name="connsiteX890" fmla="*/ 9439458 w 12192000"/>
              <a:gd name="connsiteY890" fmla="*/ 1007420 h 4267200"/>
              <a:gd name="connsiteX891" fmla="*/ 9197105 w 12192000"/>
              <a:gd name="connsiteY891" fmla="*/ 808882 h 4267200"/>
              <a:gd name="connsiteX892" fmla="*/ 8973607 w 12192000"/>
              <a:gd name="connsiteY892" fmla="*/ 597733 h 4267200"/>
              <a:gd name="connsiteX893" fmla="*/ 8967512 w 12192000"/>
              <a:gd name="connsiteY893" fmla="*/ 1795211 h 4267200"/>
              <a:gd name="connsiteX894" fmla="*/ 8912526 w 12192000"/>
              <a:gd name="connsiteY894" fmla="*/ 1841464 h 4267200"/>
              <a:gd name="connsiteX895" fmla="*/ 8893391 w 12192000"/>
              <a:gd name="connsiteY895" fmla="*/ 572788 h 4267200"/>
              <a:gd name="connsiteX896" fmla="*/ 8902990 w 12192000"/>
              <a:gd name="connsiteY896" fmla="*/ 560750 h 4267200"/>
              <a:gd name="connsiteX897" fmla="*/ 8919102 w 12192000"/>
              <a:gd name="connsiteY897" fmla="*/ 542471 h 4267200"/>
              <a:gd name="connsiteX898" fmla="*/ 8661728 w 12192000"/>
              <a:gd name="connsiteY898" fmla="*/ 250903 h 4267200"/>
              <a:gd name="connsiteX899" fmla="*/ 8357758 w 12192000"/>
              <a:gd name="connsiteY899" fmla="*/ 0 h 4267200"/>
              <a:gd name="connsiteX900" fmla="*/ 8405492 w 12192000"/>
              <a:gd name="connsiteY900" fmla="*/ 0 h 4267200"/>
              <a:gd name="connsiteX901" fmla="*/ 8392083 w 12192000"/>
              <a:gd name="connsiteY901" fmla="*/ 30495 h 4267200"/>
              <a:gd name="connsiteX902" fmla="*/ 8339888 w 12192000"/>
              <a:gd name="connsiteY902" fmla="*/ 306259 h 4267200"/>
              <a:gd name="connsiteX903" fmla="*/ 8473847 w 12192000"/>
              <a:gd name="connsiteY903" fmla="*/ 727373 h 4267200"/>
              <a:gd name="connsiteX904" fmla="*/ 8454081 w 12192000"/>
              <a:gd name="connsiteY904" fmla="*/ 1611960 h 4267200"/>
              <a:gd name="connsiteX905" fmla="*/ 8396000 w 12192000"/>
              <a:gd name="connsiteY905" fmla="*/ 1663986 h 4267200"/>
              <a:gd name="connsiteX906" fmla="*/ 8238881 w 12192000"/>
              <a:gd name="connsiteY906" fmla="*/ 368438 h 4267200"/>
              <a:gd name="connsiteX907" fmla="*/ 7668140 w 12192000"/>
              <a:gd name="connsiteY907" fmla="*/ 942511 h 4267200"/>
              <a:gd name="connsiteX908" fmla="*/ 7637853 w 12192000"/>
              <a:gd name="connsiteY908" fmla="*/ 942567 h 4267200"/>
              <a:gd name="connsiteX909" fmla="*/ 7909649 w 12192000"/>
              <a:gd name="connsiteY909" fmla="*/ 489150 h 4267200"/>
              <a:gd name="connsiteX910" fmla="*/ 8256182 w 12192000"/>
              <a:gd name="connsiteY910" fmla="*/ 301724 h 4267200"/>
              <a:gd name="connsiteX911" fmla="*/ 8255912 w 12192000"/>
              <a:gd name="connsiteY911" fmla="*/ 276498 h 4267200"/>
              <a:gd name="connsiteX912" fmla="*/ 8315225 w 12192000"/>
              <a:gd name="connsiteY912" fmla="*/ 89075 h 4267200"/>
              <a:gd name="connsiteX913" fmla="*/ 7497388 w 12192000"/>
              <a:gd name="connsiteY913" fmla="*/ 0 h 4267200"/>
              <a:gd name="connsiteX914" fmla="*/ 7560921 w 12192000"/>
              <a:gd name="connsiteY914" fmla="*/ 0 h 4267200"/>
              <a:gd name="connsiteX915" fmla="*/ 7546742 w 12192000"/>
              <a:gd name="connsiteY915" fmla="*/ 68966 h 4267200"/>
              <a:gd name="connsiteX916" fmla="*/ 7488853 w 12192000"/>
              <a:gd name="connsiteY916" fmla="*/ 535687 h 4267200"/>
              <a:gd name="connsiteX917" fmla="*/ 7529509 w 12192000"/>
              <a:gd name="connsiteY917" fmla="*/ 380358 h 4267200"/>
              <a:gd name="connsiteX918" fmla="*/ 7585939 w 12192000"/>
              <a:gd name="connsiteY918" fmla="*/ 184712 h 4267200"/>
              <a:gd name="connsiteX919" fmla="*/ 7621792 w 12192000"/>
              <a:gd name="connsiteY919" fmla="*/ 87864 h 4267200"/>
              <a:gd name="connsiteX920" fmla="*/ 7654204 w 12192000"/>
              <a:gd name="connsiteY920" fmla="*/ 0 h 4267200"/>
              <a:gd name="connsiteX921" fmla="*/ 7683986 w 12192000"/>
              <a:gd name="connsiteY921" fmla="*/ 0 h 4267200"/>
              <a:gd name="connsiteX922" fmla="*/ 7647914 w 12192000"/>
              <a:gd name="connsiteY922" fmla="*/ 97640 h 4267200"/>
              <a:gd name="connsiteX923" fmla="*/ 7612524 w 12192000"/>
              <a:gd name="connsiteY923" fmla="*/ 193392 h 4267200"/>
              <a:gd name="connsiteX924" fmla="*/ 7557013 w 12192000"/>
              <a:gd name="connsiteY924" fmla="*/ 386853 h 4267200"/>
              <a:gd name="connsiteX925" fmla="*/ 7517286 w 12192000"/>
              <a:gd name="connsiteY925" fmla="*/ 539999 h 4267200"/>
              <a:gd name="connsiteX926" fmla="*/ 7704204 w 12192000"/>
              <a:gd name="connsiteY926" fmla="*/ 152292 h 4267200"/>
              <a:gd name="connsiteX927" fmla="*/ 7756975 w 12192000"/>
              <a:gd name="connsiteY927" fmla="*/ 0 h 4267200"/>
              <a:gd name="connsiteX928" fmla="*/ 7837329 w 12192000"/>
              <a:gd name="connsiteY928" fmla="*/ 0 h 4267200"/>
              <a:gd name="connsiteX929" fmla="*/ 7821760 w 12192000"/>
              <a:gd name="connsiteY929" fmla="*/ 65656 h 4267200"/>
              <a:gd name="connsiteX930" fmla="*/ 7488925 w 12192000"/>
              <a:gd name="connsiteY930" fmla="*/ 763628 h 4267200"/>
              <a:gd name="connsiteX931" fmla="*/ 7419999 w 12192000"/>
              <a:gd name="connsiteY931" fmla="*/ 774360 h 4267200"/>
              <a:gd name="connsiteX932" fmla="*/ 7487820 w 12192000"/>
              <a:gd name="connsiteY932" fmla="*/ 37416 h 4267200"/>
              <a:gd name="connsiteX933" fmla="*/ 3882765 w 12192000"/>
              <a:gd name="connsiteY933" fmla="*/ 0 h 4267200"/>
              <a:gd name="connsiteX934" fmla="*/ 3995099 w 12192000"/>
              <a:gd name="connsiteY934" fmla="*/ 0 h 4267200"/>
              <a:gd name="connsiteX935" fmla="*/ 4163818 w 12192000"/>
              <a:gd name="connsiteY935" fmla="*/ 234104 h 4267200"/>
              <a:gd name="connsiteX936" fmla="*/ 4172099 w 12192000"/>
              <a:gd name="connsiteY936" fmla="*/ 234207 h 4267200"/>
              <a:gd name="connsiteX937" fmla="*/ 4784282 w 12192000"/>
              <a:gd name="connsiteY937" fmla="*/ 276561 h 4267200"/>
              <a:gd name="connsiteX938" fmla="*/ 4801687 w 12192000"/>
              <a:gd name="connsiteY938" fmla="*/ 267764 h 4267200"/>
              <a:gd name="connsiteX939" fmla="*/ 6082788 w 12192000"/>
              <a:gd name="connsiteY939" fmla="*/ 64119 h 4267200"/>
              <a:gd name="connsiteX940" fmla="*/ 6099442 w 12192000"/>
              <a:gd name="connsiteY940" fmla="*/ 82568 h 4267200"/>
              <a:gd name="connsiteX941" fmla="*/ 4804137 w 12192000"/>
              <a:gd name="connsiteY941" fmla="*/ 320931 h 4267200"/>
              <a:gd name="connsiteX942" fmla="*/ 4227047 w 12192000"/>
              <a:gd name="connsiteY942" fmla="*/ 313415 h 4267200"/>
              <a:gd name="connsiteX943" fmla="*/ 4346041 w 12192000"/>
              <a:gd name="connsiteY943" fmla="*/ 456086 h 4267200"/>
              <a:gd name="connsiteX944" fmla="*/ 4870967 w 12192000"/>
              <a:gd name="connsiteY944" fmla="*/ 963061 h 4267200"/>
              <a:gd name="connsiteX945" fmla="*/ 4889647 w 12192000"/>
              <a:gd name="connsiteY945" fmla="*/ 957147 h 4267200"/>
              <a:gd name="connsiteX946" fmla="*/ 5422504 w 12192000"/>
              <a:gd name="connsiteY946" fmla="*/ 805191 h 4267200"/>
              <a:gd name="connsiteX947" fmla="*/ 6087656 w 12192000"/>
              <a:gd name="connsiteY947" fmla="*/ 826703 h 4267200"/>
              <a:gd name="connsiteX948" fmla="*/ 6058717 w 12192000"/>
              <a:gd name="connsiteY948" fmla="*/ 865992 h 4267200"/>
              <a:gd name="connsiteX949" fmla="*/ 4974153 w 12192000"/>
              <a:gd name="connsiteY949" fmla="*/ 1045456 h 4267200"/>
              <a:gd name="connsiteX950" fmla="*/ 5627835 w 12192000"/>
              <a:gd name="connsiteY950" fmla="*/ 1472077 h 4267200"/>
              <a:gd name="connsiteX951" fmla="*/ 5629817 w 12192000"/>
              <a:gd name="connsiteY951" fmla="*/ 1471412 h 4267200"/>
              <a:gd name="connsiteX952" fmla="*/ 5634124 w 12192000"/>
              <a:gd name="connsiteY952" fmla="*/ 1470572 h 4267200"/>
              <a:gd name="connsiteX953" fmla="*/ 5755832 w 12192000"/>
              <a:gd name="connsiteY953" fmla="*/ 1383886 h 4267200"/>
              <a:gd name="connsiteX954" fmla="*/ 6014186 w 12192000"/>
              <a:gd name="connsiteY954" fmla="*/ 1279799 h 4267200"/>
              <a:gd name="connsiteX955" fmla="*/ 6901619 w 12192000"/>
              <a:gd name="connsiteY955" fmla="*/ 1047874 h 4267200"/>
              <a:gd name="connsiteX956" fmla="*/ 6931566 w 12192000"/>
              <a:gd name="connsiteY956" fmla="*/ 1062034 h 4267200"/>
              <a:gd name="connsiteX957" fmla="*/ 5790982 w 12192000"/>
              <a:gd name="connsiteY957" fmla="*/ 1561380 h 4267200"/>
              <a:gd name="connsiteX958" fmla="*/ 6188971 w 12192000"/>
              <a:gd name="connsiteY958" fmla="*/ 1755168 h 4267200"/>
              <a:gd name="connsiteX959" fmla="*/ 6202446 w 12192000"/>
              <a:gd name="connsiteY959" fmla="*/ 1752268 h 4267200"/>
              <a:gd name="connsiteX960" fmla="*/ 7179560 w 12192000"/>
              <a:gd name="connsiteY960" fmla="*/ 1467551 h 4267200"/>
              <a:gd name="connsiteX961" fmla="*/ 7158730 w 12192000"/>
              <a:gd name="connsiteY961" fmla="*/ 1507835 h 4267200"/>
              <a:gd name="connsiteX962" fmla="*/ 6326959 w 12192000"/>
              <a:gd name="connsiteY962" fmla="*/ 1817686 h 4267200"/>
              <a:gd name="connsiteX963" fmla="*/ 6537433 w 12192000"/>
              <a:gd name="connsiteY963" fmla="*/ 1907790 h 4267200"/>
              <a:gd name="connsiteX964" fmla="*/ 6550221 w 12192000"/>
              <a:gd name="connsiteY964" fmla="*/ 1910729 h 4267200"/>
              <a:gd name="connsiteX965" fmla="*/ 6964438 w 12192000"/>
              <a:gd name="connsiteY965" fmla="*/ 2209505 h 4267200"/>
              <a:gd name="connsiteX966" fmla="*/ 7367862 w 12192000"/>
              <a:gd name="connsiteY966" fmla="*/ 2806833 h 4267200"/>
              <a:gd name="connsiteX967" fmla="*/ 7364329 w 12192000"/>
              <a:gd name="connsiteY967" fmla="*/ 2826907 h 4267200"/>
              <a:gd name="connsiteX968" fmla="*/ 7290545 w 12192000"/>
              <a:gd name="connsiteY968" fmla="*/ 2850663 h 4267200"/>
              <a:gd name="connsiteX969" fmla="*/ 6472036 w 12192000"/>
              <a:gd name="connsiteY969" fmla="*/ 1959003 h 4267200"/>
              <a:gd name="connsiteX970" fmla="*/ 5792897 w 12192000"/>
              <a:gd name="connsiteY970" fmla="*/ 1647747 h 4267200"/>
              <a:gd name="connsiteX971" fmla="*/ 5842751 w 12192000"/>
              <a:gd name="connsiteY971" fmla="*/ 1816112 h 4267200"/>
              <a:gd name="connsiteX972" fmla="*/ 5847424 w 12192000"/>
              <a:gd name="connsiteY972" fmla="*/ 1815776 h 4267200"/>
              <a:gd name="connsiteX973" fmla="*/ 6399821 w 12192000"/>
              <a:gd name="connsiteY973" fmla="*/ 2344799 h 4267200"/>
              <a:gd name="connsiteX974" fmla="*/ 6323232 w 12192000"/>
              <a:gd name="connsiteY974" fmla="*/ 2389634 h 4267200"/>
              <a:gd name="connsiteX975" fmla="*/ 5942958 w 12192000"/>
              <a:gd name="connsiteY975" fmla="*/ 2077708 h 4267200"/>
              <a:gd name="connsiteX976" fmla="*/ 5921559 w 12192000"/>
              <a:gd name="connsiteY976" fmla="*/ 2378596 h 4267200"/>
              <a:gd name="connsiteX977" fmla="*/ 5817651 w 12192000"/>
              <a:gd name="connsiteY977" fmla="*/ 3023919 h 4267200"/>
              <a:gd name="connsiteX978" fmla="*/ 5729634 w 12192000"/>
              <a:gd name="connsiteY978" fmla="*/ 3051849 h 4267200"/>
              <a:gd name="connsiteX979" fmla="*/ 5611018 w 12192000"/>
              <a:gd name="connsiteY979" fmla="*/ 2316769 h 4267200"/>
              <a:gd name="connsiteX980" fmla="*/ 5687608 w 12192000"/>
              <a:gd name="connsiteY980" fmla="*/ 2039972 h 4267200"/>
              <a:gd name="connsiteX981" fmla="*/ 5657554 w 12192000"/>
              <a:gd name="connsiteY981" fmla="*/ 1576445 h 4267200"/>
              <a:gd name="connsiteX982" fmla="*/ 5150475 w 12192000"/>
              <a:gd name="connsiteY982" fmla="*/ 1274012 h 4267200"/>
              <a:gd name="connsiteX983" fmla="*/ 5349142 w 12192000"/>
              <a:gd name="connsiteY983" fmla="*/ 2204405 h 4267200"/>
              <a:gd name="connsiteX984" fmla="*/ 5262214 w 12192000"/>
              <a:gd name="connsiteY984" fmla="*/ 2233836 h 4267200"/>
              <a:gd name="connsiteX985" fmla="*/ 4981539 w 12192000"/>
              <a:gd name="connsiteY985" fmla="*/ 1542201 h 4267200"/>
              <a:gd name="connsiteX986" fmla="*/ 4958461 w 12192000"/>
              <a:gd name="connsiteY986" fmla="*/ 1136957 h 4267200"/>
              <a:gd name="connsiteX987" fmla="*/ 4655015 w 12192000"/>
              <a:gd name="connsiteY987" fmla="*/ 891426 h 4267200"/>
              <a:gd name="connsiteX988" fmla="*/ 4348002 w 12192000"/>
              <a:gd name="connsiteY988" fmla="*/ 2205895 h 4267200"/>
              <a:gd name="connsiteX989" fmla="*/ 4262250 w 12192000"/>
              <a:gd name="connsiteY989" fmla="*/ 2219972 h 4267200"/>
              <a:gd name="connsiteX990" fmla="*/ 4550611 w 12192000"/>
              <a:gd name="connsiteY990" fmla="*/ 817540 h 4267200"/>
              <a:gd name="connsiteX991" fmla="*/ 4564418 w 12192000"/>
              <a:gd name="connsiteY991" fmla="*/ 808293 h 4267200"/>
              <a:gd name="connsiteX992" fmla="*/ 4266388 w 12192000"/>
              <a:gd name="connsiteY992" fmla="*/ 500083 h 4267200"/>
              <a:gd name="connsiteX993" fmla="*/ 4032842 w 12192000"/>
              <a:gd name="connsiteY993" fmla="*/ 211809 h 4267200"/>
              <a:gd name="connsiteX994" fmla="*/ 3721337 w 12192000"/>
              <a:gd name="connsiteY994" fmla="*/ 0 h 4267200"/>
              <a:gd name="connsiteX995" fmla="*/ 3797544 w 12192000"/>
              <a:gd name="connsiteY995" fmla="*/ 0 h 4267200"/>
              <a:gd name="connsiteX996" fmla="*/ 3775734 w 12192000"/>
              <a:gd name="connsiteY996" fmla="*/ 95131 h 4267200"/>
              <a:gd name="connsiteX997" fmla="*/ 3724807 w 12192000"/>
              <a:gd name="connsiteY997" fmla="*/ 272257 h 4267200"/>
              <a:gd name="connsiteX998" fmla="*/ 3726844 w 12192000"/>
              <a:gd name="connsiteY998" fmla="*/ 282988 h 4267200"/>
              <a:gd name="connsiteX999" fmla="*/ 3742664 w 12192000"/>
              <a:gd name="connsiteY999" fmla="*/ 279918 h 4267200"/>
              <a:gd name="connsiteX1000" fmla="*/ 4103910 w 12192000"/>
              <a:gd name="connsiteY1000" fmla="*/ 1161917 h 4267200"/>
              <a:gd name="connsiteX1001" fmla="*/ 4020269 w 12192000"/>
              <a:gd name="connsiteY1001" fmla="*/ 1200406 h 4267200"/>
              <a:gd name="connsiteX1002" fmla="*/ 3674882 w 12192000"/>
              <a:gd name="connsiteY1002" fmla="*/ 488524 h 4267200"/>
              <a:gd name="connsiteX1003" fmla="*/ 3132682 w 12192000"/>
              <a:gd name="connsiteY1003" fmla="*/ 1072284 h 4267200"/>
              <a:gd name="connsiteX1004" fmla="*/ 2716346 w 12192000"/>
              <a:gd name="connsiteY1004" fmla="*/ 1276376 h 4267200"/>
              <a:gd name="connsiteX1005" fmla="*/ 2716772 w 12192000"/>
              <a:gd name="connsiteY1005" fmla="*/ 1255462 h 4267200"/>
              <a:gd name="connsiteX1006" fmla="*/ 3471096 w 12192000"/>
              <a:gd name="connsiteY1006" fmla="*/ 437072 h 4267200"/>
              <a:gd name="connsiteX1007" fmla="*/ 3639057 w 12192000"/>
              <a:gd name="connsiteY1007" fmla="*/ 286334 h 4267200"/>
              <a:gd name="connsiteX1008" fmla="*/ 3640309 w 12192000"/>
              <a:gd name="connsiteY1008" fmla="*/ 284664 h 4267200"/>
              <a:gd name="connsiteX1009" fmla="*/ 3646022 w 12192000"/>
              <a:gd name="connsiteY1009" fmla="*/ 276711 h 4267200"/>
              <a:gd name="connsiteX1010" fmla="*/ 3707943 w 12192000"/>
              <a:gd name="connsiteY1010" fmla="*/ 65958 h 4267200"/>
              <a:gd name="connsiteX1011" fmla="*/ 2867960 w 12192000"/>
              <a:gd name="connsiteY1011" fmla="*/ 0 h 4267200"/>
              <a:gd name="connsiteX1012" fmla="*/ 2926351 w 12192000"/>
              <a:gd name="connsiteY1012" fmla="*/ 0 h 4267200"/>
              <a:gd name="connsiteX1013" fmla="*/ 2902823 w 12192000"/>
              <a:gd name="connsiteY1013" fmla="*/ 262929 h 4267200"/>
              <a:gd name="connsiteX1014" fmla="*/ 2940663 w 12192000"/>
              <a:gd name="connsiteY1014" fmla="*/ 140884 h 4267200"/>
              <a:gd name="connsiteX1015" fmla="*/ 2947039 w 12192000"/>
              <a:gd name="connsiteY1015" fmla="*/ 122524 h 4267200"/>
              <a:gd name="connsiteX1016" fmla="*/ 2984316 w 12192000"/>
              <a:gd name="connsiteY1016" fmla="*/ 0 h 4267200"/>
              <a:gd name="connsiteX1017" fmla="*/ 3016114 w 12192000"/>
              <a:gd name="connsiteY1017" fmla="*/ 0 h 4267200"/>
              <a:gd name="connsiteX1018" fmla="*/ 2979949 w 12192000"/>
              <a:gd name="connsiteY1018" fmla="*/ 119274 h 4267200"/>
              <a:gd name="connsiteX1019" fmla="*/ 3023879 w 12192000"/>
              <a:gd name="connsiteY1019" fmla="*/ 0 h 4267200"/>
              <a:gd name="connsiteX1020" fmla="*/ 3105400 w 12192000"/>
              <a:gd name="connsiteY1020" fmla="*/ 0 h 4267200"/>
              <a:gd name="connsiteX1021" fmla="*/ 3094669 w 12192000"/>
              <a:gd name="connsiteY1021" fmla="*/ 30308 h 4267200"/>
              <a:gd name="connsiteX1022" fmla="*/ 2901945 w 12192000"/>
              <a:gd name="connsiteY1022" fmla="*/ 466538 h 4267200"/>
              <a:gd name="connsiteX1023" fmla="*/ 2815209 w 12192000"/>
              <a:gd name="connsiteY1023" fmla="*/ 497361 h 4267200"/>
              <a:gd name="connsiteX1024" fmla="*/ 2844845 w 12192000"/>
              <a:gd name="connsiteY1024" fmla="*/ 127638 h 4267200"/>
              <a:gd name="connsiteX1025" fmla="*/ 1057230 w 12192000"/>
              <a:gd name="connsiteY1025" fmla="*/ 0 h 4267200"/>
              <a:gd name="connsiteX1026" fmla="*/ 1111003 w 12192000"/>
              <a:gd name="connsiteY1026" fmla="*/ 0 h 4267200"/>
              <a:gd name="connsiteX1027" fmla="*/ 1125553 w 12192000"/>
              <a:gd name="connsiteY1027" fmla="*/ 52588 h 4267200"/>
              <a:gd name="connsiteX1028" fmla="*/ 1304276 w 12192000"/>
              <a:gd name="connsiteY1028" fmla="*/ 476275 h 4267200"/>
              <a:gd name="connsiteX1029" fmla="*/ 1492066 w 12192000"/>
              <a:gd name="connsiteY1029" fmla="*/ 886333 h 4267200"/>
              <a:gd name="connsiteX1030" fmla="*/ 1423698 w 12192000"/>
              <a:gd name="connsiteY1030" fmla="*/ 710817 h 4267200"/>
              <a:gd name="connsiteX1031" fmla="*/ 1357609 w 12192000"/>
              <a:gd name="connsiteY1031" fmla="*/ 532892 h 4267200"/>
              <a:gd name="connsiteX1032" fmla="*/ 1309550 w 12192000"/>
              <a:gd name="connsiteY1032" fmla="*/ 374031 h 4267200"/>
              <a:gd name="connsiteX1033" fmla="*/ 1193673 w 12192000"/>
              <a:gd name="connsiteY1033" fmla="*/ 49533 h 4267200"/>
              <a:gd name="connsiteX1034" fmla="*/ 1164391 w 12192000"/>
              <a:gd name="connsiteY1034" fmla="*/ 0 h 4267200"/>
              <a:gd name="connsiteX1035" fmla="*/ 1200666 w 12192000"/>
              <a:gd name="connsiteY1035" fmla="*/ 0 h 4267200"/>
              <a:gd name="connsiteX1036" fmla="*/ 1223408 w 12192000"/>
              <a:gd name="connsiteY1036" fmla="*/ 38996 h 4267200"/>
              <a:gd name="connsiteX1037" fmla="*/ 1339635 w 12192000"/>
              <a:gd name="connsiteY1037" fmla="*/ 365517 h 4267200"/>
              <a:gd name="connsiteX1038" fmla="*/ 1387469 w 12192000"/>
              <a:gd name="connsiteY1038" fmla="*/ 523079 h 4267200"/>
              <a:gd name="connsiteX1039" fmla="*/ 1452685 w 12192000"/>
              <a:gd name="connsiteY1039" fmla="*/ 699806 h 4267200"/>
              <a:gd name="connsiteX1040" fmla="*/ 1492092 w 12192000"/>
              <a:gd name="connsiteY1040" fmla="*/ 800424 h 4267200"/>
              <a:gd name="connsiteX1041" fmla="*/ 1455302 w 12192000"/>
              <a:gd name="connsiteY1041" fmla="*/ 632913 h 4267200"/>
              <a:gd name="connsiteX1042" fmla="*/ 1222336 w 12192000"/>
              <a:gd name="connsiteY1042" fmla="*/ 9480 h 4267200"/>
              <a:gd name="connsiteX1043" fmla="*/ 1214634 w 12192000"/>
              <a:gd name="connsiteY1043" fmla="*/ 0 h 4267200"/>
              <a:gd name="connsiteX1044" fmla="*/ 1289827 w 12192000"/>
              <a:gd name="connsiteY1044" fmla="*/ 0 h 4267200"/>
              <a:gd name="connsiteX1045" fmla="*/ 1321076 w 12192000"/>
              <a:gd name="connsiteY1045" fmla="*/ 59722 h 4267200"/>
              <a:gd name="connsiteX1046" fmla="*/ 1512579 w 12192000"/>
              <a:gd name="connsiteY1046" fmla="*/ 626441 h 4267200"/>
              <a:gd name="connsiteX1047" fmla="*/ 1506076 w 12192000"/>
              <a:gd name="connsiteY1047" fmla="*/ 1089289 h 4267200"/>
              <a:gd name="connsiteX1048" fmla="*/ 1486346 w 12192000"/>
              <a:gd name="connsiteY1048" fmla="*/ 1079919 h 4267200"/>
              <a:gd name="connsiteX1049" fmla="*/ 1070511 w 12192000"/>
              <a:gd name="connsiteY1049" fmla="*/ 48609 h 4267200"/>
              <a:gd name="connsiteX1050" fmla="*/ 43151 w 12192000"/>
              <a:gd name="connsiteY1050" fmla="*/ 0 h 4267200"/>
              <a:gd name="connsiteX1051" fmla="*/ 95283 w 12192000"/>
              <a:gd name="connsiteY1051" fmla="*/ 0 h 4267200"/>
              <a:gd name="connsiteX1052" fmla="*/ 300708 w 12192000"/>
              <a:gd name="connsiteY1052" fmla="*/ 154571 h 4267200"/>
              <a:gd name="connsiteX1053" fmla="*/ 530414 w 12192000"/>
              <a:gd name="connsiteY1053" fmla="*/ 354673 h 4267200"/>
              <a:gd name="connsiteX1054" fmla="*/ 333785 w 12192000"/>
              <a:gd name="connsiteY1054" fmla="*/ 161564 h 4267200"/>
              <a:gd name="connsiteX1055" fmla="*/ 147005 w 12192000"/>
              <a:gd name="connsiteY1055" fmla="*/ 0 h 4267200"/>
              <a:gd name="connsiteX1056" fmla="*/ 272509 w 12192000"/>
              <a:gd name="connsiteY1056" fmla="*/ 0 h 4267200"/>
              <a:gd name="connsiteX1057" fmla="*/ 326276 w 12192000"/>
              <a:gd name="connsiteY1057" fmla="*/ 45847 h 4267200"/>
              <a:gd name="connsiteX1058" fmla="*/ 823759 w 12192000"/>
              <a:gd name="connsiteY1058" fmla="*/ 574145 h 4267200"/>
              <a:gd name="connsiteX1059" fmla="*/ 811254 w 12192000"/>
              <a:gd name="connsiteY1059" fmla="*/ 665546 h 4267200"/>
              <a:gd name="connsiteX1060" fmla="*/ 154042 w 12192000"/>
              <a:gd name="connsiteY1060" fmla="*/ 261522 h 4267200"/>
              <a:gd name="connsiteX1061" fmla="*/ 13550 w 12192000"/>
              <a:gd name="connsiteY1061" fmla="*/ 158423 h 4267200"/>
              <a:gd name="connsiteX1062" fmla="*/ 0 w 12192000"/>
              <a:gd name="connsiteY1062" fmla="*/ 146618 h 4267200"/>
              <a:gd name="connsiteX1063" fmla="*/ 0 w 12192000"/>
              <a:gd name="connsiteY1063" fmla="*/ 59161 h 4267200"/>
              <a:gd name="connsiteX1064" fmla="*/ 45427 w 12192000"/>
              <a:gd name="connsiteY1064" fmla="*/ 101078 h 4267200"/>
              <a:gd name="connsiteX1065" fmla="*/ 630103 w 12192000"/>
              <a:gd name="connsiteY1065" fmla="*/ 485885 h 4267200"/>
              <a:gd name="connsiteX1066" fmla="*/ 532040 w 12192000"/>
              <a:gd name="connsiteY1066" fmla="*/ 399359 h 4267200"/>
              <a:gd name="connsiteX1067" fmla="*/ 517618 w 12192000"/>
              <a:gd name="connsiteY1067" fmla="*/ 385726 h 4267200"/>
              <a:gd name="connsiteX1068" fmla="*/ 285074 w 12192000"/>
              <a:gd name="connsiteY1068" fmla="*/ 182755 h 426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</a:cxnLst>
            <a:rect l="l" t="t" r="r" b="b"/>
            <a:pathLst>
              <a:path w="12192000" h="4267200">
                <a:moveTo>
                  <a:pt x="2537169" y="4125568"/>
                </a:moveTo>
                <a:cubicBezTo>
                  <a:pt x="2788218" y="4126068"/>
                  <a:pt x="3025872" y="4161336"/>
                  <a:pt x="3246267" y="4262961"/>
                </a:cubicBezTo>
                <a:lnTo>
                  <a:pt x="3253970" y="4267200"/>
                </a:lnTo>
                <a:lnTo>
                  <a:pt x="3071791" y="4267200"/>
                </a:lnTo>
                <a:lnTo>
                  <a:pt x="2975095" y="4243356"/>
                </a:lnTo>
                <a:cubicBezTo>
                  <a:pt x="2862058" y="4220032"/>
                  <a:pt x="2745568" y="4209031"/>
                  <a:pt x="2626982" y="4206450"/>
                </a:cubicBez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lnTo>
                  <a:pt x="2900997" y="4267200"/>
                </a:lnTo>
                <a:lnTo>
                  <a:pt x="2705858" y="4267200"/>
                </a:lnTo>
                <a:lnTo>
                  <a:pt x="2561467" y="4246270"/>
                </a:lnTo>
                <a:cubicBezTo>
                  <a:pt x="2476258" y="4235123"/>
                  <a:pt x="2390533" y="4225627"/>
                  <a:pt x="2305292" y="4219492"/>
                </a:cubicBezTo>
                <a:lnTo>
                  <a:pt x="2409349" y="4267200"/>
                </a:lnTo>
                <a:lnTo>
                  <a:pt x="2266705" y="4267200"/>
                </a:lnTo>
                <a:lnTo>
                  <a:pt x="2183576" y="4227150"/>
                </a:lnTo>
                <a:cubicBezTo>
                  <a:pt x="2170260" y="4220226"/>
                  <a:pt x="2115765" y="4150220"/>
                  <a:pt x="2151029" y="4146947"/>
                </a:cubicBezTo>
                <a:cubicBezTo>
                  <a:pt x="2282770" y="4133761"/>
                  <a:pt x="2411644" y="4125319"/>
                  <a:pt x="2537169" y="4125568"/>
                </a:cubicBezTo>
                <a:close/>
                <a:moveTo>
                  <a:pt x="9258094" y="3958602"/>
                </a:moveTo>
                <a:cubicBezTo>
                  <a:pt x="9013678" y="4006086"/>
                  <a:pt x="8768731" y="4060051"/>
                  <a:pt x="8526712" y="4119804"/>
                </a:cubicBezTo>
                <a:cubicBezTo>
                  <a:pt x="8781748" y="4123003"/>
                  <a:pt x="9026494" y="4069940"/>
                  <a:pt x="9258094" y="3958602"/>
                </a:cubicBezTo>
                <a:close/>
                <a:moveTo>
                  <a:pt x="9168987" y="3919232"/>
                </a:moveTo>
                <a:cubicBezTo>
                  <a:pt x="8975366" y="3912045"/>
                  <a:pt x="8788341" y="3989836"/>
                  <a:pt x="8603910" y="4068895"/>
                </a:cubicBezTo>
                <a:cubicBezTo>
                  <a:pt x="8818554" y="4017452"/>
                  <a:pt x="9035976" y="3970366"/>
                  <a:pt x="9252382" y="3927759"/>
                </a:cubicBezTo>
                <a:cubicBezTo>
                  <a:pt x="9224441" y="3923020"/>
                  <a:pt x="9196646" y="3920259"/>
                  <a:pt x="9168987" y="3919232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3174829" y="3620110"/>
                </a:moveTo>
                <a:cubicBezTo>
                  <a:pt x="3177710" y="3619202"/>
                  <a:pt x="3182308" y="3620648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582321" y="4117314"/>
                  <a:pt x="3599153" y="4153173"/>
                  <a:pt x="3611854" y="4188366"/>
                </a:cubicBezTo>
                <a:lnTo>
                  <a:pt x="3631583" y="4267200"/>
                </a:lnTo>
                <a:lnTo>
                  <a:pt x="3575699" y="4267200"/>
                </a:lnTo>
                <a:lnTo>
                  <a:pt x="3575567" y="4263588"/>
                </a:lnTo>
                <a:cubicBezTo>
                  <a:pt x="3563792" y="4170010"/>
                  <a:pt x="3527316" y="4081090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ubicBezTo>
                  <a:pt x="3324815" y="3824296"/>
                  <a:pt x="3358740" y="3880691"/>
                  <a:pt x="3390805" y="3937163"/>
                </a:cubicBezTo>
                <a:cubicBezTo>
                  <a:pt x="3450145" y="4040978"/>
                  <a:pt x="3506325" y="4144397"/>
                  <a:pt x="3545740" y="4251102"/>
                </a:cubicBezTo>
                <a:lnTo>
                  <a:pt x="3550709" y="4267200"/>
                </a:lnTo>
                <a:lnTo>
                  <a:pt x="3513586" y="4267200"/>
                </a:lnTo>
                <a:lnTo>
                  <a:pt x="3470728" y="4152456"/>
                </a:lnTo>
                <a:cubicBezTo>
                  <a:pt x="3439124" y="4085665"/>
                  <a:pt x="3402484" y="4019598"/>
                  <a:pt x="3364433" y="3953121"/>
                </a:cubicBezTo>
                <a:lnTo>
                  <a:pt x="3316479" y="3872136"/>
                </a:lnTo>
                <a:lnTo>
                  <a:pt x="3504482" y="4267200"/>
                </a:lnTo>
                <a:lnTo>
                  <a:pt x="3467547" y="4267200"/>
                </a:lnTo>
                <a:lnTo>
                  <a:pt x="3177952" y="3657386"/>
                </a:lnTo>
                <a:cubicBezTo>
                  <a:pt x="3172991" y="3646754"/>
                  <a:pt x="3166185" y="3622836"/>
                  <a:pt x="3174829" y="3620110"/>
                </a:cubicBezTo>
                <a:close/>
                <a:moveTo>
                  <a:pt x="11279315" y="3618448"/>
                </a:moveTo>
                <a:cubicBezTo>
                  <a:pt x="11299830" y="3614620"/>
                  <a:pt x="11318737" y="3618623"/>
                  <a:pt x="11317765" y="3638405"/>
                </a:cubicBezTo>
                <a:cubicBezTo>
                  <a:pt x="11309587" y="3820966"/>
                  <a:pt x="11315203" y="4012597"/>
                  <a:pt x="11304886" y="4200582"/>
                </a:cubicBezTo>
                <a:lnTo>
                  <a:pt x="11298904" y="4267200"/>
                </a:lnTo>
                <a:lnTo>
                  <a:pt x="11213088" y="4267200"/>
                </a:lnTo>
                <a:lnTo>
                  <a:pt x="11219157" y="4210725"/>
                </a:lnTo>
                <a:cubicBezTo>
                  <a:pt x="11223807" y="4119600"/>
                  <a:pt x="11224640" y="4027718"/>
                  <a:pt x="11225213" y="3936722"/>
                </a:cubicBezTo>
                <a:cubicBezTo>
                  <a:pt x="11207028" y="4022695"/>
                  <a:pt x="11194593" y="4110355"/>
                  <a:pt x="11182914" y="4196771"/>
                </a:cubicBezTo>
                <a:lnTo>
                  <a:pt x="11172266" y="4267200"/>
                </a:lnTo>
                <a:lnTo>
                  <a:pt x="11140975" y="4267200"/>
                </a:lnTo>
                <a:lnTo>
                  <a:pt x="11152239" y="4192628"/>
                </a:lnTo>
                <a:cubicBezTo>
                  <a:pt x="11165272" y="4096160"/>
                  <a:pt x="11178361" y="3997344"/>
                  <a:pt x="11201005" y="3900089"/>
                </a:cubicBezTo>
                <a:cubicBezTo>
                  <a:pt x="11166930" y="3979173"/>
                  <a:pt x="11134730" y="4058831"/>
                  <a:pt x="11105754" y="4139192"/>
                </a:cubicBezTo>
                <a:lnTo>
                  <a:pt x="11065821" y="4267200"/>
                </a:lnTo>
                <a:lnTo>
                  <a:pt x="10978133" y="4267200"/>
                </a:lnTo>
                <a:lnTo>
                  <a:pt x="11088889" y="3963916"/>
                </a:lnTo>
                <a:cubicBezTo>
                  <a:pt x="11133459" y="3856779"/>
                  <a:pt x="11181967" y="3750740"/>
                  <a:pt x="11231212" y="3645474"/>
                </a:cubicBezTo>
                <a:cubicBezTo>
                  <a:pt x="11236675" y="3633934"/>
                  <a:pt x="11258799" y="3622276"/>
                  <a:pt x="11279315" y="3618448"/>
                </a:cubicBezTo>
                <a:close/>
                <a:moveTo>
                  <a:pt x="10296877" y="3526602"/>
                </a:moveTo>
                <a:cubicBezTo>
                  <a:pt x="10305089" y="3527517"/>
                  <a:pt x="10311503" y="3531079"/>
                  <a:pt x="10314210" y="3538353"/>
                </a:cubicBezTo>
                <a:cubicBezTo>
                  <a:pt x="10361472" y="3659113"/>
                  <a:pt x="10407318" y="3780392"/>
                  <a:pt x="10450858" y="3902477"/>
                </a:cubicBezTo>
                <a:lnTo>
                  <a:pt x="10572255" y="4267200"/>
                </a:lnTo>
                <a:lnTo>
                  <a:pt x="10477642" y="4267200"/>
                </a:lnTo>
                <a:lnTo>
                  <a:pt x="10436479" y="4144570"/>
                </a:lnTo>
                <a:cubicBezTo>
                  <a:pt x="10386976" y="3995354"/>
                  <a:pt x="10333255" y="3848072"/>
                  <a:pt x="10277529" y="3701307"/>
                </a:cubicBezTo>
                <a:cubicBezTo>
                  <a:pt x="10277467" y="3703640"/>
                  <a:pt x="10276853" y="3706334"/>
                  <a:pt x="10276797" y="3708672"/>
                </a:cubicBezTo>
                <a:cubicBezTo>
                  <a:pt x="10284209" y="3854149"/>
                  <a:pt x="10331835" y="3999199"/>
                  <a:pt x="10385906" y="4147031"/>
                </a:cubicBezTo>
                <a:lnTo>
                  <a:pt x="10431445" y="4267200"/>
                </a:lnTo>
                <a:lnTo>
                  <a:pt x="10398237" y="4267200"/>
                </a:lnTo>
                <a:lnTo>
                  <a:pt x="10356661" y="4157302"/>
                </a:lnTo>
                <a:cubicBezTo>
                  <a:pt x="10321871" y="4061517"/>
                  <a:pt x="10289232" y="3966669"/>
                  <a:pt x="10268559" y="3871054"/>
                </a:cubicBezTo>
                <a:cubicBezTo>
                  <a:pt x="10272790" y="3985997"/>
                  <a:pt x="10299544" y="4094770"/>
                  <a:pt x="10340065" y="4201637"/>
                </a:cubicBezTo>
                <a:lnTo>
                  <a:pt x="10368861" y="4267200"/>
                </a:lnTo>
                <a:lnTo>
                  <a:pt x="10267862" y="4267200"/>
                </a:lnTo>
                <a:lnTo>
                  <a:pt x="10236210" y="4185635"/>
                </a:lnTo>
                <a:cubicBezTo>
                  <a:pt x="10169925" y="3991261"/>
                  <a:pt x="10150284" y="3789583"/>
                  <a:pt x="10225980" y="3561061"/>
                </a:cubicBezTo>
                <a:cubicBezTo>
                  <a:pt x="10231424" y="3544935"/>
                  <a:pt x="10272241" y="3523857"/>
                  <a:pt x="10296877" y="3526602"/>
                </a:cubicBezTo>
                <a:close/>
                <a:moveTo>
                  <a:pt x="3429186" y="3458784"/>
                </a:moveTo>
                <a:cubicBezTo>
                  <a:pt x="3434043" y="3458424"/>
                  <a:pt x="3439865" y="3459167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08451" y="4027538"/>
                  <a:pt x="4593765" y="4093753"/>
                  <a:pt x="4659448" y="4172746"/>
                </a:cubicBezTo>
                <a:lnTo>
                  <a:pt x="4719140" y="4267200"/>
                </a:lnTo>
                <a:lnTo>
                  <a:pt x="4641222" y="4267200"/>
                </a:lnTo>
                <a:lnTo>
                  <a:pt x="4599968" y="4207074"/>
                </a:lnTo>
                <a:cubicBezTo>
                  <a:pt x="4478590" y="4057581"/>
                  <a:pt x="4278987" y="3946713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48555" y="4189447"/>
                  <a:pt x="4498141" y="4221114"/>
                  <a:pt x="4546299" y="4254934"/>
                </a:cubicBezTo>
                <a:lnTo>
                  <a:pt x="4561743" y="4267200"/>
                </a:lnTo>
                <a:lnTo>
                  <a:pt x="4509274" y="4267200"/>
                </a:lnTo>
                <a:lnTo>
                  <a:pt x="4383389" y="4184369"/>
                </a:ln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lnTo>
                  <a:pt x="3655073" y="3650884"/>
                </a:ln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lnTo>
                  <a:pt x="4408201" y="4267200"/>
                </a:lnTo>
                <a:lnTo>
                  <a:pt x="4250346" y="4267200"/>
                </a:lnTo>
                <a:lnTo>
                  <a:pt x="4245269" y="4265040"/>
                </a:lnTo>
                <a:cubicBezTo>
                  <a:pt x="4167858" y="4230709"/>
                  <a:pt x="4095232" y="4193560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8505" y="3517876"/>
                  <a:pt x="3395188" y="3461306"/>
                  <a:pt x="3429186" y="3458784"/>
                </a:cubicBezTo>
                <a:close/>
                <a:moveTo>
                  <a:pt x="9334796" y="3456584"/>
                </a:moveTo>
                <a:cubicBezTo>
                  <a:pt x="9406875" y="3608228"/>
                  <a:pt x="9503788" y="3758542"/>
                  <a:pt x="9651570" y="3826505"/>
                </a:cubicBezTo>
                <a:cubicBezTo>
                  <a:pt x="9559808" y="3686686"/>
                  <a:pt x="9456900" y="3564734"/>
                  <a:pt x="9334796" y="3456584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cubicBezTo>
                  <a:pt x="1042399" y="3223712"/>
                  <a:pt x="1017440" y="3235542"/>
                  <a:pt x="993319" y="3247648"/>
                </a:cubicBez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2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3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2" y="3090882"/>
                </a:cubicBezTo>
                <a:close/>
                <a:moveTo>
                  <a:pt x="9790480" y="3078533"/>
                </a:moveTo>
                <a:cubicBezTo>
                  <a:pt x="9782502" y="3134217"/>
                  <a:pt x="9773626" y="3189710"/>
                  <a:pt x="9763295" y="3245370"/>
                </a:cubicBezTo>
                <a:cubicBezTo>
                  <a:pt x="9730259" y="3421320"/>
                  <a:pt x="9693170" y="3586065"/>
                  <a:pt x="9736458" y="3758413"/>
                </a:cubicBezTo>
                <a:cubicBezTo>
                  <a:pt x="9741385" y="3680922"/>
                  <a:pt x="9752472" y="3603320"/>
                  <a:pt x="9763499" y="3528057"/>
                </a:cubicBezTo>
                <a:cubicBezTo>
                  <a:pt x="9778184" y="3430521"/>
                  <a:pt x="9793478" y="3330298"/>
                  <a:pt x="9793906" y="3231157"/>
                </a:cubicBezTo>
                <a:cubicBezTo>
                  <a:pt x="9793949" y="3202011"/>
                  <a:pt x="9792735" y="3172131"/>
                  <a:pt x="9791874" y="3142788"/>
                </a:cubicBezTo>
                <a:cubicBezTo>
                  <a:pt x="9791175" y="3121009"/>
                  <a:pt x="9790832" y="3099770"/>
                  <a:pt x="9790480" y="3078533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cubicBezTo>
                  <a:pt x="586257" y="3369787"/>
                  <a:pt x="592991" y="3367806"/>
                  <a:pt x="600288" y="3365555"/>
                </a:cubicBez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cubicBezTo>
                  <a:pt x="1004208" y="3209175"/>
                  <a:pt x="1028322" y="3197074"/>
                  <a:pt x="1053282" y="3185247"/>
                </a:cubicBez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70" y="3005435"/>
                </a:cubicBezTo>
                <a:cubicBezTo>
                  <a:pt x="5591522" y="3395900"/>
                  <a:pt x="5656650" y="3795361"/>
                  <a:pt x="5567647" y="4190286"/>
                </a:cubicBezTo>
                <a:lnTo>
                  <a:pt x="5545854" y="4267200"/>
                </a:lnTo>
                <a:lnTo>
                  <a:pt x="5391871" y="4267200"/>
                </a:lnTo>
                <a:lnTo>
                  <a:pt x="5318171" y="4175818"/>
                </a:lnTo>
                <a:cubicBezTo>
                  <a:pt x="5204859" y="4048423"/>
                  <a:pt x="5075331" y="3936412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1" y="3982240"/>
                  <a:pt x="5111996" y="4065759"/>
                </a:cubicBezTo>
                <a:cubicBezTo>
                  <a:pt x="5155961" y="4107518"/>
                  <a:pt x="5200834" y="4148352"/>
                  <a:pt x="5246890" y="4187633"/>
                </a:cubicBezTo>
                <a:lnTo>
                  <a:pt x="5347266" y="4267200"/>
                </a:lnTo>
                <a:lnTo>
                  <a:pt x="5164092" y="4267200"/>
                </a:lnTo>
                <a:lnTo>
                  <a:pt x="5108945" y="4232176"/>
                </a:lnTo>
                <a:cubicBezTo>
                  <a:pt x="4772838" y="3999708"/>
                  <a:pt x="4490756" y="358196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2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8380397" y="2896659"/>
                </a:moveTo>
                <a:cubicBezTo>
                  <a:pt x="8455275" y="3038078"/>
                  <a:pt x="8545153" y="3173735"/>
                  <a:pt x="8634801" y="3304169"/>
                </a:cubicBezTo>
                <a:cubicBezTo>
                  <a:pt x="8726195" y="3437326"/>
                  <a:pt x="8821496" y="3600936"/>
                  <a:pt x="8971448" y="3675946"/>
                </a:cubicBezTo>
                <a:cubicBezTo>
                  <a:pt x="8910775" y="3621244"/>
                  <a:pt x="8864937" y="3553231"/>
                  <a:pt x="8820691" y="3486482"/>
                </a:cubicBezTo>
                <a:cubicBezTo>
                  <a:pt x="8816331" y="3480073"/>
                  <a:pt x="8811972" y="3473665"/>
                  <a:pt x="8807612" y="3467256"/>
                </a:cubicBezTo>
                <a:cubicBezTo>
                  <a:pt x="8727274" y="3347730"/>
                  <a:pt x="8640362" y="3230102"/>
                  <a:pt x="8556796" y="3116474"/>
                </a:cubicBezTo>
                <a:cubicBezTo>
                  <a:pt x="8515702" y="3060746"/>
                  <a:pt x="8472667" y="3003195"/>
                  <a:pt x="8427018" y="2948853"/>
                </a:cubicBezTo>
                <a:cubicBezTo>
                  <a:pt x="8411728" y="2931040"/>
                  <a:pt x="8396239" y="2914119"/>
                  <a:pt x="8380397" y="2896659"/>
                </a:cubicBezTo>
                <a:close/>
                <a:moveTo>
                  <a:pt x="9831020" y="2871730"/>
                </a:moveTo>
                <a:lnTo>
                  <a:pt x="9827707" y="2915231"/>
                </a:lnTo>
                <a:cubicBezTo>
                  <a:pt x="9824540" y="2960178"/>
                  <a:pt x="9821168" y="3006017"/>
                  <a:pt x="9820699" y="3051540"/>
                </a:cubicBezTo>
                <a:cubicBezTo>
                  <a:pt x="9820458" y="3081589"/>
                  <a:pt x="9821664" y="3111470"/>
                  <a:pt x="9822525" y="3140814"/>
                </a:cubicBezTo>
                <a:cubicBezTo>
                  <a:pt x="9823738" y="3170696"/>
                  <a:pt x="9824947" y="3200579"/>
                  <a:pt x="9824704" y="3230628"/>
                </a:cubicBezTo>
                <a:cubicBezTo>
                  <a:pt x="9823869" y="3331557"/>
                  <a:pt x="9808712" y="3433224"/>
                  <a:pt x="9793821" y="3531652"/>
                </a:cubicBezTo>
                <a:cubicBezTo>
                  <a:pt x="9783066" y="3603683"/>
                  <a:pt x="9772446" y="3677150"/>
                  <a:pt x="9767436" y="3750864"/>
                </a:cubicBezTo>
                <a:cubicBezTo>
                  <a:pt x="9782786" y="3724954"/>
                  <a:pt x="9799440" y="3697443"/>
                  <a:pt x="9814477" y="3662531"/>
                </a:cubicBezTo>
                <a:cubicBezTo>
                  <a:pt x="9926754" y="3406015"/>
                  <a:pt x="9892054" y="3133900"/>
                  <a:pt x="9831020" y="2871730"/>
                </a:cubicBezTo>
                <a:close/>
                <a:moveTo>
                  <a:pt x="8380521" y="2850596"/>
                </a:moveTo>
                <a:cubicBezTo>
                  <a:pt x="8404481" y="2875897"/>
                  <a:pt x="8428794" y="2901731"/>
                  <a:pt x="8451446" y="2928627"/>
                </a:cubicBezTo>
                <a:cubicBezTo>
                  <a:pt x="8497446" y="2983517"/>
                  <a:pt x="8540828" y="3041610"/>
                  <a:pt x="8582269" y="3097880"/>
                </a:cubicBezTo>
                <a:cubicBezTo>
                  <a:pt x="8666744" y="3211700"/>
                  <a:pt x="8753998" y="3329876"/>
                  <a:pt x="8833783" y="3449753"/>
                </a:cubicBezTo>
                <a:cubicBezTo>
                  <a:pt x="8838143" y="3456162"/>
                  <a:pt x="8842503" y="3462572"/>
                  <a:pt x="8846863" y="3468981"/>
                </a:cubicBezTo>
                <a:cubicBezTo>
                  <a:pt x="8881714" y="3521040"/>
                  <a:pt x="8917610" y="3574725"/>
                  <a:pt x="8960046" y="3620389"/>
                </a:cubicBezTo>
                <a:cubicBezTo>
                  <a:pt x="8847240" y="3316219"/>
                  <a:pt x="8665033" y="3014288"/>
                  <a:pt x="8380521" y="2850596"/>
                </a:cubicBezTo>
                <a:close/>
                <a:moveTo>
                  <a:pt x="9854151" y="2642862"/>
                </a:moveTo>
                <a:cubicBezTo>
                  <a:pt x="9862376" y="2644690"/>
                  <a:pt x="9868748" y="2649859"/>
                  <a:pt x="9871341" y="2659697"/>
                </a:cubicBezTo>
                <a:cubicBezTo>
                  <a:pt x="9936549" y="2907705"/>
                  <a:pt x="10004418" y="3164740"/>
                  <a:pt x="9966678" y="3423399"/>
                </a:cubicBezTo>
                <a:cubicBezTo>
                  <a:pt x="9951724" y="3524170"/>
                  <a:pt x="9914841" y="3605244"/>
                  <a:pt x="9880832" y="3700562"/>
                </a:cubicBezTo>
                <a:cubicBezTo>
                  <a:pt x="9817639" y="3880472"/>
                  <a:pt x="9825316" y="4002022"/>
                  <a:pt x="9896024" y="4178295"/>
                </a:cubicBezTo>
                <a:lnTo>
                  <a:pt x="10028060" y="4267200"/>
                </a:lnTo>
                <a:lnTo>
                  <a:pt x="9651813" y="4267200"/>
                </a:lnTo>
                <a:lnTo>
                  <a:pt x="9814527" y="4248048"/>
                </a:lnTo>
                <a:cubicBezTo>
                  <a:pt x="9748431" y="4225943"/>
                  <a:pt x="9681848" y="4217991"/>
                  <a:pt x="9615182" y="4220499"/>
                </a:cubicBezTo>
                <a:cubicBezTo>
                  <a:pt x="9565183" y="4222381"/>
                  <a:pt x="9515136" y="4230147"/>
                  <a:pt x="9465210" y="4242240"/>
                </a:cubicBezTo>
                <a:lnTo>
                  <a:pt x="9387108" y="4267200"/>
                </a:lnTo>
                <a:lnTo>
                  <a:pt x="9268441" y="4267200"/>
                </a:lnTo>
                <a:lnTo>
                  <a:pt x="9307676" y="4251276"/>
                </a:lnTo>
                <a:cubicBezTo>
                  <a:pt x="9459842" y="4196603"/>
                  <a:pt x="9613869" y="4164948"/>
                  <a:pt x="9761570" y="4182283"/>
                </a:cubicBezTo>
                <a:cubicBezTo>
                  <a:pt x="9633677" y="4101602"/>
                  <a:pt x="9502269" y="4023929"/>
                  <a:pt x="9368237" y="3949470"/>
                </a:cubicBezTo>
                <a:cubicBezTo>
                  <a:pt x="9363677" y="3950852"/>
                  <a:pt x="9358768" y="3951697"/>
                  <a:pt x="9354614" y="3951288"/>
                </a:cubicBezTo>
                <a:cubicBezTo>
                  <a:pt x="9045666" y="4112095"/>
                  <a:pt x="8711508" y="4184792"/>
                  <a:pt x="8364351" y="4159267"/>
                </a:cubicBezTo>
                <a:cubicBezTo>
                  <a:pt x="8322605" y="4156073"/>
                  <a:pt x="8373028" y="4125362"/>
                  <a:pt x="8386567" y="4119760"/>
                </a:cubicBezTo>
                <a:cubicBezTo>
                  <a:pt x="8661942" y="4017222"/>
                  <a:pt x="8938634" y="3857115"/>
                  <a:pt x="9231713" y="3873539"/>
                </a:cubicBezTo>
                <a:cubicBezTo>
                  <a:pt x="9162796" y="3836374"/>
                  <a:pt x="9093324" y="3799562"/>
                  <a:pt x="9023301" y="3763109"/>
                </a:cubicBezTo>
                <a:cubicBezTo>
                  <a:pt x="9018245" y="3762512"/>
                  <a:pt x="9014299" y="3761207"/>
                  <a:pt x="9010556" y="3758998"/>
                </a:cubicBezTo>
                <a:cubicBezTo>
                  <a:pt x="8818026" y="3719652"/>
                  <a:pt x="8714888" y="3571783"/>
                  <a:pt x="8604324" y="3417171"/>
                </a:cubicBezTo>
                <a:cubicBezTo>
                  <a:pt x="8460937" y="3216099"/>
                  <a:pt x="8313620" y="2999153"/>
                  <a:pt x="8218577" y="2770227"/>
                </a:cubicBezTo>
                <a:cubicBezTo>
                  <a:pt x="8215211" y="2762227"/>
                  <a:pt x="8217371" y="2755481"/>
                  <a:pt x="8222774" y="2749954"/>
                </a:cubicBezTo>
                <a:cubicBezTo>
                  <a:pt x="8238990" y="2733370"/>
                  <a:pt x="8284424" y="2727735"/>
                  <a:pt x="8297623" y="2731935"/>
                </a:cubicBezTo>
                <a:cubicBezTo>
                  <a:pt x="8726387" y="2883841"/>
                  <a:pt x="8964880" y="3311498"/>
                  <a:pt x="9090618" y="3716225"/>
                </a:cubicBezTo>
                <a:cubicBezTo>
                  <a:pt x="9321070" y="3835548"/>
                  <a:pt x="9546131" y="3959850"/>
                  <a:pt x="9762441" y="4093587"/>
                </a:cubicBezTo>
                <a:cubicBezTo>
                  <a:pt x="9739891" y="4035197"/>
                  <a:pt x="9720655" y="3974696"/>
                  <a:pt x="9717826" y="3916719"/>
                </a:cubicBezTo>
                <a:cubicBezTo>
                  <a:pt x="9716379" y="3916883"/>
                  <a:pt x="9714371" y="3917401"/>
                  <a:pt x="9713123" y="3916663"/>
                </a:cubicBezTo>
                <a:cubicBezTo>
                  <a:pt x="9419408" y="3876118"/>
                  <a:pt x="9276568" y="3571232"/>
                  <a:pt x="9175594" y="3326950"/>
                </a:cubicBezTo>
                <a:cubicBezTo>
                  <a:pt x="9162477" y="3295477"/>
                  <a:pt x="9234580" y="3273123"/>
                  <a:pt x="9253941" y="3287566"/>
                </a:cubicBezTo>
                <a:cubicBezTo>
                  <a:pt x="9396995" y="3390749"/>
                  <a:pt x="9519263" y="3506453"/>
                  <a:pt x="9625671" y="3639960"/>
                </a:cubicBezTo>
                <a:cubicBezTo>
                  <a:pt x="9622492" y="3540061"/>
                  <a:pt x="9637797" y="3439839"/>
                  <a:pt x="9656881" y="3333361"/>
                </a:cubicBezTo>
                <a:cubicBezTo>
                  <a:pt x="9696972" y="3116116"/>
                  <a:pt x="9713720" y="2891570"/>
                  <a:pt x="9782066" y="2680771"/>
                </a:cubicBezTo>
                <a:cubicBezTo>
                  <a:pt x="9788129" y="2661952"/>
                  <a:pt x="9829478" y="2637374"/>
                  <a:pt x="9854151" y="2642862"/>
                </a:cubicBezTo>
                <a:close/>
                <a:moveTo>
                  <a:pt x="11114299" y="2390555"/>
                </a:moveTo>
                <a:lnTo>
                  <a:pt x="11113373" y="2392739"/>
                </a:lnTo>
                <a:lnTo>
                  <a:pt x="11117197" y="2394358"/>
                </a:lnTo>
                <a:cubicBezTo>
                  <a:pt x="11116333" y="2393349"/>
                  <a:pt x="11115474" y="2392343"/>
                  <a:pt x="11114299" y="2390555"/>
                </a:cubicBezTo>
                <a:close/>
                <a:moveTo>
                  <a:pt x="10506276" y="2118977"/>
                </a:moveTo>
                <a:cubicBezTo>
                  <a:pt x="10510550" y="2257918"/>
                  <a:pt x="10470507" y="2393544"/>
                  <a:pt x="10431542" y="2525128"/>
                </a:cubicBezTo>
                <a:cubicBezTo>
                  <a:pt x="10417502" y="2571972"/>
                  <a:pt x="10403548" y="2620144"/>
                  <a:pt x="10391375" y="2667145"/>
                </a:cubicBezTo>
                <a:cubicBezTo>
                  <a:pt x="10377290" y="2721696"/>
                  <a:pt x="10366481" y="2777642"/>
                  <a:pt x="10355047" y="2832031"/>
                </a:cubicBezTo>
                <a:lnTo>
                  <a:pt x="10336080" y="2927011"/>
                </a:lnTo>
                <a:cubicBezTo>
                  <a:pt x="10349636" y="2893472"/>
                  <a:pt x="10367643" y="2846374"/>
                  <a:pt x="10389394" y="2782834"/>
                </a:cubicBezTo>
                <a:cubicBezTo>
                  <a:pt x="10448427" y="2611467"/>
                  <a:pt x="10546967" y="2325483"/>
                  <a:pt x="10506276" y="2118977"/>
                </a:cubicBezTo>
                <a:close/>
                <a:moveTo>
                  <a:pt x="11538179" y="2090376"/>
                </a:moveTo>
                <a:cubicBezTo>
                  <a:pt x="11552237" y="2136248"/>
                  <a:pt x="11565750" y="2181883"/>
                  <a:pt x="11577479" y="2228695"/>
                </a:cubicBezTo>
                <a:lnTo>
                  <a:pt x="11586754" y="2266098"/>
                </a:lnTo>
                <a:cubicBezTo>
                  <a:pt x="11593656" y="2295423"/>
                  <a:pt x="11600787" y="2324193"/>
                  <a:pt x="11609011" y="2353427"/>
                </a:cubicBezTo>
                <a:cubicBezTo>
                  <a:pt x="11644349" y="2475257"/>
                  <a:pt x="11704023" y="2591295"/>
                  <a:pt x="11761579" y="2703223"/>
                </a:cubicBezTo>
                <a:cubicBezTo>
                  <a:pt x="11802170" y="2782214"/>
                  <a:pt x="11843944" y="2862994"/>
                  <a:pt x="11877711" y="2947465"/>
                </a:cubicBezTo>
                <a:cubicBezTo>
                  <a:pt x="11815017" y="2640863"/>
                  <a:pt x="11724956" y="2342636"/>
                  <a:pt x="11538179" y="2090376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11488421" y="2034549"/>
                </a:moveTo>
                <a:cubicBezTo>
                  <a:pt x="11459234" y="2371132"/>
                  <a:pt x="11651925" y="2658088"/>
                  <a:pt x="11840356" y="2932293"/>
                </a:cubicBezTo>
                <a:cubicBezTo>
                  <a:pt x="11809128" y="2858555"/>
                  <a:pt x="11772688" y="2786473"/>
                  <a:pt x="11736331" y="2715710"/>
                </a:cubicBezTo>
                <a:cubicBezTo>
                  <a:pt x="11678147" y="2602235"/>
                  <a:pt x="11617611" y="2485181"/>
                  <a:pt x="11581560" y="2360474"/>
                </a:cubicBezTo>
                <a:cubicBezTo>
                  <a:pt x="11573334" y="2331239"/>
                  <a:pt x="11565889" y="2301693"/>
                  <a:pt x="11558442" y="2272139"/>
                </a:cubicBezTo>
                <a:lnTo>
                  <a:pt x="11549169" y="2234734"/>
                </a:lnTo>
                <a:cubicBezTo>
                  <a:pt x="11532130" y="2167007"/>
                  <a:pt x="11511443" y="2100302"/>
                  <a:pt x="11488421" y="2034549"/>
                </a:cubicBezTo>
                <a:close/>
                <a:moveTo>
                  <a:pt x="10468916" y="2032338"/>
                </a:moveTo>
                <a:cubicBezTo>
                  <a:pt x="10450533" y="2081859"/>
                  <a:pt x="10434093" y="2132840"/>
                  <a:pt x="10421480" y="2185446"/>
                </a:cubicBezTo>
                <a:cubicBezTo>
                  <a:pt x="10388668" y="2317695"/>
                  <a:pt x="10374105" y="2457032"/>
                  <a:pt x="10351264" y="2591574"/>
                </a:cubicBezTo>
                <a:cubicBezTo>
                  <a:pt x="10332355" y="2700098"/>
                  <a:pt x="10281261" y="2959166"/>
                  <a:pt x="10294485" y="2991809"/>
                </a:cubicBezTo>
                <a:lnTo>
                  <a:pt x="10327850" y="2826310"/>
                </a:lnTo>
                <a:cubicBezTo>
                  <a:pt x="10338741" y="2771690"/>
                  <a:pt x="10350331" y="2715434"/>
                  <a:pt x="10364099" y="2660098"/>
                </a:cubicBezTo>
                <a:cubicBezTo>
                  <a:pt x="10376185" y="2611783"/>
                  <a:pt x="10390682" y="2563843"/>
                  <a:pt x="10404725" y="2516991"/>
                </a:cubicBezTo>
                <a:cubicBezTo>
                  <a:pt x="10443463" y="2385961"/>
                  <a:pt x="10483500" y="2250332"/>
                  <a:pt x="10478071" y="2114122"/>
                </a:cubicBezTo>
                <a:cubicBezTo>
                  <a:pt x="10476867" y="2086568"/>
                  <a:pt x="10473555" y="2059413"/>
                  <a:pt x="10468916" y="2032338"/>
                </a:cubicBezTo>
                <a:close/>
                <a:moveTo>
                  <a:pt x="10573132" y="1991479"/>
                </a:moveTo>
                <a:cubicBezTo>
                  <a:pt x="10722027" y="2144650"/>
                  <a:pt x="10877543" y="2280670"/>
                  <a:pt x="11066880" y="2371770"/>
                </a:cubicBezTo>
                <a:cubicBezTo>
                  <a:pt x="10930664" y="2234271"/>
                  <a:pt x="10767866" y="2088089"/>
                  <a:pt x="10573132" y="1991479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1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lnTo>
                  <a:pt x="5764974" y="2799609"/>
                </a:ln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1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7" y="2637633"/>
                </a:cubicBezTo>
                <a:cubicBezTo>
                  <a:pt x="5803017" y="2582794"/>
                  <a:pt x="5810098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10578769" y="1962963"/>
                </a:moveTo>
                <a:cubicBezTo>
                  <a:pt x="10773649" y="2057701"/>
                  <a:pt x="10936285" y="2201237"/>
                  <a:pt x="11073823" y="2338658"/>
                </a:cubicBezTo>
                <a:cubicBezTo>
                  <a:pt x="10938241" y="2169232"/>
                  <a:pt x="10752627" y="1968969"/>
                  <a:pt x="10578769" y="1962963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9518298" y="1338235"/>
                </a:moveTo>
                <a:cubicBezTo>
                  <a:pt x="9531977" y="1651120"/>
                  <a:pt x="9677527" y="1999242"/>
                  <a:pt x="9838009" y="2272553"/>
                </a:cubicBezTo>
                <a:cubicBezTo>
                  <a:pt x="9825312" y="2235634"/>
                  <a:pt x="9815180" y="2197225"/>
                  <a:pt x="9805906" y="2159819"/>
                </a:cubicBezTo>
                <a:lnTo>
                  <a:pt x="9801623" y="2142555"/>
                </a:lnTo>
                <a:cubicBezTo>
                  <a:pt x="9756626" y="1964482"/>
                  <a:pt x="9698390" y="1787247"/>
                  <a:pt x="9628671" y="1617375"/>
                </a:cubicBezTo>
                <a:cubicBezTo>
                  <a:pt x="9618364" y="1593060"/>
                  <a:pt x="9608603" y="1568967"/>
                  <a:pt x="9598299" y="1544643"/>
                </a:cubicBezTo>
                <a:cubicBezTo>
                  <a:pt x="9570133" y="1477354"/>
                  <a:pt x="9541339" y="1408510"/>
                  <a:pt x="9518298" y="1338235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9528078" y="1278636"/>
                </a:moveTo>
                <a:cubicBezTo>
                  <a:pt x="9552982" y="1365794"/>
                  <a:pt x="9588937" y="1451189"/>
                  <a:pt x="9623946" y="1534260"/>
                </a:cubicBezTo>
                <a:lnTo>
                  <a:pt x="9654858" y="1607218"/>
                </a:lnTo>
                <a:cubicBezTo>
                  <a:pt x="9724183" y="1774989"/>
                  <a:pt x="9781702" y="1949347"/>
                  <a:pt x="9826304" y="2125320"/>
                </a:cubicBezTo>
                <a:cubicBezTo>
                  <a:pt x="9794296" y="1963695"/>
                  <a:pt x="9753660" y="1804203"/>
                  <a:pt x="9701198" y="1646797"/>
                </a:cubicBezTo>
                <a:cubicBezTo>
                  <a:pt x="9655682" y="1511000"/>
                  <a:pt x="9586050" y="1397178"/>
                  <a:pt x="9528078" y="1278636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5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9441752" y="1245311"/>
                </a:moveTo>
                <a:cubicBezTo>
                  <a:pt x="9367449" y="1271794"/>
                  <a:pt x="9313207" y="1329954"/>
                  <a:pt x="9278979" y="1406236"/>
                </a:cubicBezTo>
                <a:cubicBezTo>
                  <a:pt x="9261017" y="1445630"/>
                  <a:pt x="9242585" y="1502850"/>
                  <a:pt x="9235540" y="1546869"/>
                </a:cubicBezTo>
                <a:cubicBezTo>
                  <a:pt x="9223867" y="1618535"/>
                  <a:pt x="9230001" y="1614698"/>
                  <a:pt x="9264074" y="1557016"/>
                </a:cubicBezTo>
                <a:cubicBezTo>
                  <a:pt x="9325587" y="1454296"/>
                  <a:pt x="9384605" y="1349880"/>
                  <a:pt x="9441752" y="1245311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5" y="1426507"/>
                  <a:pt x="6301876" y="1340642"/>
                  <a:pt x="6548420" y="1214599"/>
                </a:cubicBezTo>
                <a:cubicBezTo>
                  <a:pt x="6567440" y="1204628"/>
                  <a:pt x="6586456" y="1194658"/>
                  <a:pt x="6605473" y="1184686"/>
                </a:cubicBez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cubicBezTo>
                  <a:pt x="4001933" y="1038196"/>
                  <a:pt x="4000861" y="1038973"/>
                  <a:pt x="4000324" y="1039362"/>
                </a:cubicBezTo>
                <a:cubicBezTo>
                  <a:pt x="4001046" y="1040360"/>
                  <a:pt x="4002134" y="1041861"/>
                  <a:pt x="4002862" y="1042866"/>
                </a:cubicBez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473491" y="3921431"/>
                  <a:pt x="1402113" y="4025542"/>
                  <a:pt x="1325720" y="4125411"/>
                </a:cubicBezTo>
                <a:lnTo>
                  <a:pt x="1206279" y="4267200"/>
                </a:lnTo>
                <a:lnTo>
                  <a:pt x="1115040" y="4267200"/>
                </a:lnTo>
                <a:lnTo>
                  <a:pt x="1258195" y="4099624"/>
                </a:lnTo>
                <a:cubicBezTo>
                  <a:pt x="1315987" y="4027073"/>
                  <a:pt x="1371166" y="3952247"/>
                  <a:pt x="1423113" y="3874565"/>
                </a:cubicBezTo>
                <a:lnTo>
                  <a:pt x="1260565" y="4031982"/>
                </a:lnTo>
                <a:cubicBezTo>
                  <a:pt x="1197929" y="4092559"/>
                  <a:pt x="1134310" y="4154329"/>
                  <a:pt x="1073327" y="4218727"/>
                </a:cubicBezTo>
                <a:lnTo>
                  <a:pt x="1032294" y="4267200"/>
                </a:lnTo>
                <a:lnTo>
                  <a:pt x="993830" y="4267200"/>
                </a:lnTo>
                <a:lnTo>
                  <a:pt x="1051860" y="4198693"/>
                </a:lnTo>
                <a:cubicBezTo>
                  <a:pt x="1113440" y="4133732"/>
                  <a:pt x="1177549" y="4071540"/>
                  <a:pt x="1240607" y="4010401"/>
                </a:cubicBezTo>
                <a:lnTo>
                  <a:pt x="1310106" y="3943217"/>
                </a:lnTo>
                <a:cubicBezTo>
                  <a:pt x="1174685" y="4033303"/>
                  <a:pt x="1054913" y="4139624"/>
                  <a:pt x="952103" y="4265972"/>
                </a:cubicBezTo>
                <a:lnTo>
                  <a:pt x="951207" y="4267200"/>
                </a:lnTo>
                <a:lnTo>
                  <a:pt x="862760" y="4267200"/>
                </a:lnTo>
                <a:lnTo>
                  <a:pt x="909145" y="4199225"/>
                </a:ln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549674" y="4147907"/>
                  <a:pt x="460581" y="4194508"/>
                  <a:pt x="372807" y="4243651"/>
                </a:cubicBezTo>
                <a:lnTo>
                  <a:pt x="332830" y="4267200"/>
                </a:lnTo>
                <a:lnTo>
                  <a:pt x="168301" y="4267200"/>
                </a:lnTo>
                <a:lnTo>
                  <a:pt x="278002" y="4201399"/>
                </a:lnTo>
                <a:cubicBezTo>
                  <a:pt x="359885" y="4153808"/>
                  <a:pt x="442683" y="4107866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519814" y="4027898"/>
                  <a:pt x="352828" y="4127506"/>
                  <a:pt x="192528" y="4236299"/>
                </a:cubicBezTo>
                <a:lnTo>
                  <a:pt x="148586" y="4267200"/>
                </a:lnTo>
                <a:lnTo>
                  <a:pt x="98116" y="4267200"/>
                </a:lnTo>
                <a:lnTo>
                  <a:pt x="169669" y="4216852"/>
                </a:lnTo>
                <a:cubicBezTo>
                  <a:pt x="333361" y="4105506"/>
                  <a:pt x="504130" y="4002947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ubicBezTo>
                  <a:pt x="1247578" y="3654578"/>
                  <a:pt x="1180153" y="3656293"/>
                  <a:pt x="1109304" y="3669030"/>
                </a:cubicBezTo>
                <a:cubicBezTo>
                  <a:pt x="794692" y="3725281"/>
                  <a:pt x="516258" y="3901624"/>
                  <a:pt x="258951" y="4111994"/>
                </a:cubicBezTo>
                <a:lnTo>
                  <a:pt x="80807" y="4267200"/>
                </a:lnTo>
                <a:lnTo>
                  <a:pt x="0" y="4267200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12149131" y="959050"/>
                </a:moveTo>
                <a:cubicBezTo>
                  <a:pt x="12135265" y="975072"/>
                  <a:pt x="12121401" y="991089"/>
                  <a:pt x="12105664" y="1006960"/>
                </a:cubicBezTo>
                <a:cubicBezTo>
                  <a:pt x="12040174" y="1071943"/>
                  <a:pt x="11966532" y="1125748"/>
                  <a:pt x="11883102" y="1184424"/>
                </a:cubicBezTo>
                <a:cubicBezTo>
                  <a:pt x="11822339" y="1227583"/>
                  <a:pt x="11746281" y="1281016"/>
                  <a:pt x="11665174" y="1317493"/>
                </a:cubicBezTo>
                <a:cubicBezTo>
                  <a:pt x="11640620" y="1328342"/>
                  <a:pt x="11615753" y="1338416"/>
                  <a:pt x="11590337" y="1348256"/>
                </a:cubicBezTo>
                <a:cubicBezTo>
                  <a:pt x="11556383" y="1361567"/>
                  <a:pt x="11523739" y="1374791"/>
                  <a:pt x="11492588" y="1390573"/>
                </a:cubicBezTo>
                <a:cubicBezTo>
                  <a:pt x="11632969" y="1358579"/>
                  <a:pt x="11770492" y="1298342"/>
                  <a:pt x="11888865" y="1220988"/>
                </a:cubicBezTo>
                <a:cubicBezTo>
                  <a:pt x="11984266" y="1158366"/>
                  <a:pt x="12085135" y="1064584"/>
                  <a:pt x="12149131" y="959050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12190084" y="854709"/>
                </a:moveTo>
                <a:cubicBezTo>
                  <a:pt x="12181324" y="863235"/>
                  <a:pt x="12172252" y="870980"/>
                  <a:pt x="12162947" y="879275"/>
                </a:cubicBezTo>
                <a:cubicBezTo>
                  <a:pt x="12028326" y="998039"/>
                  <a:pt x="11883371" y="1121443"/>
                  <a:pt x="11721478" y="1216434"/>
                </a:cubicBezTo>
                <a:lnTo>
                  <a:pt x="11680712" y="1239730"/>
                </a:lnTo>
                <a:cubicBezTo>
                  <a:pt x="11620220" y="1274640"/>
                  <a:pt x="11558177" y="1310180"/>
                  <a:pt x="11505347" y="1352837"/>
                </a:cubicBezTo>
                <a:cubicBezTo>
                  <a:pt x="11530133" y="1341442"/>
                  <a:pt x="11555544" y="1331600"/>
                  <a:pt x="11580962" y="1321759"/>
                </a:cubicBezTo>
                <a:cubicBezTo>
                  <a:pt x="11605590" y="1312227"/>
                  <a:pt x="11630227" y="1302697"/>
                  <a:pt x="11654234" y="1291618"/>
                </a:cubicBezTo>
                <a:cubicBezTo>
                  <a:pt x="11733018" y="1256083"/>
                  <a:pt x="11807521" y="1203284"/>
                  <a:pt x="11867274" y="1160983"/>
                </a:cubicBezTo>
                <a:cubicBezTo>
                  <a:pt x="11949151" y="1102940"/>
                  <a:pt x="12022324" y="1050225"/>
                  <a:pt x="12086035" y="986418"/>
                </a:cubicBezTo>
                <a:cubicBezTo>
                  <a:pt x="12128278" y="944429"/>
                  <a:pt x="12163191" y="899980"/>
                  <a:pt x="12190084" y="854709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cubicBezTo>
                  <a:pt x="5405093" y="912428"/>
                  <a:pt x="5432627" y="913077"/>
                  <a:pt x="5460148" y="911442"/>
                </a:cubicBezTo>
                <a:cubicBezTo>
                  <a:pt x="5522934" y="908669"/>
                  <a:pt x="5586937" y="899666"/>
                  <a:pt x="5648971" y="891331"/>
                </a:cubicBezTo>
                <a:cubicBezTo>
                  <a:pt x="5712974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8924104" y="777000"/>
                </a:moveTo>
                <a:cubicBezTo>
                  <a:pt x="8923664" y="782606"/>
                  <a:pt x="8922673" y="787979"/>
                  <a:pt x="8921999" y="794136"/>
                </a:cubicBezTo>
                <a:cubicBezTo>
                  <a:pt x="8919582" y="810498"/>
                  <a:pt x="8917940" y="826538"/>
                  <a:pt x="8916066" y="843129"/>
                </a:cubicBezTo>
                <a:cubicBezTo>
                  <a:pt x="8910698" y="896870"/>
                  <a:pt x="8909926" y="951907"/>
                  <a:pt x="8909852" y="1005313"/>
                </a:cubicBezTo>
                <a:cubicBezTo>
                  <a:pt x="8907936" y="1206014"/>
                  <a:pt x="8906433" y="1413328"/>
                  <a:pt x="8936982" y="1614896"/>
                </a:cubicBezTo>
                <a:lnTo>
                  <a:pt x="8939706" y="1632791"/>
                </a:lnTo>
                <a:lnTo>
                  <a:pt x="8946691" y="1680170"/>
                </a:lnTo>
                <a:cubicBezTo>
                  <a:pt x="8947341" y="1669501"/>
                  <a:pt x="8947217" y="1659149"/>
                  <a:pt x="8947643" y="1649028"/>
                </a:cubicBezTo>
                <a:cubicBezTo>
                  <a:pt x="8950646" y="1394060"/>
                  <a:pt x="8954155" y="1130296"/>
                  <a:pt x="8931687" y="871628"/>
                </a:cubicBezTo>
                <a:lnTo>
                  <a:pt x="8929804" y="850229"/>
                </a:lnTo>
                <a:cubicBezTo>
                  <a:pt x="8927750" y="826182"/>
                  <a:pt x="8925696" y="802134"/>
                  <a:pt x="8924104" y="777000"/>
                </a:cubicBezTo>
                <a:close/>
                <a:moveTo>
                  <a:pt x="8951219" y="764662"/>
                </a:moveTo>
                <a:cubicBezTo>
                  <a:pt x="8952434" y="792211"/>
                  <a:pt x="8955277" y="820458"/>
                  <a:pt x="8957270" y="847698"/>
                </a:cubicBezTo>
                <a:lnTo>
                  <a:pt x="8959153" y="869097"/>
                </a:lnTo>
                <a:cubicBezTo>
                  <a:pt x="8981354" y="1119277"/>
                  <a:pt x="8978808" y="1373147"/>
                  <a:pt x="8976081" y="1619865"/>
                </a:cubicBezTo>
                <a:cubicBezTo>
                  <a:pt x="9043646" y="1335574"/>
                  <a:pt x="9035127" y="1045475"/>
                  <a:pt x="8951219" y="764662"/>
                </a:cubicBezTo>
                <a:close/>
                <a:moveTo>
                  <a:pt x="8898081" y="630137"/>
                </a:moveTo>
                <a:cubicBezTo>
                  <a:pt x="8735190" y="940376"/>
                  <a:pt x="8800852" y="1302315"/>
                  <a:pt x="8910095" y="1626691"/>
                </a:cubicBezTo>
                <a:lnTo>
                  <a:pt x="8908822" y="1619067"/>
                </a:lnTo>
                <a:cubicBezTo>
                  <a:pt x="8877873" y="1415398"/>
                  <a:pt x="8879292" y="1206762"/>
                  <a:pt x="8881669" y="1004967"/>
                </a:cubicBezTo>
                <a:cubicBezTo>
                  <a:pt x="8881975" y="951016"/>
                  <a:pt x="8882434" y="895204"/>
                  <a:pt x="8888265" y="840369"/>
                </a:cubicBezTo>
                <a:cubicBezTo>
                  <a:pt x="8890137" y="823783"/>
                  <a:pt x="8892011" y="807192"/>
                  <a:pt x="8894429" y="790831"/>
                </a:cubicBezTo>
                <a:cubicBezTo>
                  <a:pt x="8901122" y="737010"/>
                  <a:pt x="8907725" y="681866"/>
                  <a:pt x="8898081" y="630137"/>
                </a:cubicBezTo>
                <a:close/>
                <a:moveTo>
                  <a:pt x="11491396" y="623931"/>
                </a:moveTo>
                <a:cubicBezTo>
                  <a:pt x="11465686" y="637515"/>
                  <a:pt x="11440209" y="650546"/>
                  <a:pt x="11413329" y="662344"/>
                </a:cubicBezTo>
                <a:cubicBezTo>
                  <a:pt x="11268660" y="727282"/>
                  <a:pt x="11113102" y="758642"/>
                  <a:pt x="10966547" y="818916"/>
                </a:cubicBezTo>
                <a:cubicBezTo>
                  <a:pt x="10793574" y="889896"/>
                  <a:pt x="10652020" y="1008307"/>
                  <a:pt x="10498883" y="1111507"/>
                </a:cubicBezTo>
                <a:cubicBezTo>
                  <a:pt x="10559155" y="1098395"/>
                  <a:pt x="10616158" y="1067158"/>
                  <a:pt x="10671292" y="1035777"/>
                </a:cubicBezTo>
                <a:lnTo>
                  <a:pt x="10685894" y="1027151"/>
                </a:lnTo>
                <a:cubicBezTo>
                  <a:pt x="10821548" y="950027"/>
                  <a:pt x="10965272" y="882756"/>
                  <a:pt x="11104337" y="817377"/>
                </a:cubicBezTo>
                <a:cubicBezTo>
                  <a:pt x="11233375" y="757414"/>
                  <a:pt x="11364889" y="694633"/>
                  <a:pt x="11491396" y="623931"/>
                </a:cubicBezTo>
                <a:close/>
                <a:moveTo>
                  <a:pt x="10779304" y="584486"/>
                </a:moveTo>
                <a:cubicBezTo>
                  <a:pt x="10740583" y="648568"/>
                  <a:pt x="10699136" y="711502"/>
                  <a:pt x="10658378" y="772788"/>
                </a:cubicBezTo>
                <a:cubicBezTo>
                  <a:pt x="10594579" y="868744"/>
                  <a:pt x="10529620" y="967431"/>
                  <a:pt x="10475581" y="1070739"/>
                </a:cubicBezTo>
                <a:cubicBezTo>
                  <a:pt x="10578194" y="966751"/>
                  <a:pt x="10672522" y="819977"/>
                  <a:pt x="10735178" y="693281"/>
                </a:cubicBezTo>
                <a:close/>
                <a:moveTo>
                  <a:pt x="10132488" y="518596"/>
                </a:moveTo>
                <a:cubicBezTo>
                  <a:pt x="10047856" y="532980"/>
                  <a:pt x="9963302" y="548687"/>
                  <a:pt x="9879465" y="567273"/>
                </a:cubicBezTo>
                <a:cubicBezTo>
                  <a:pt x="9683016" y="611580"/>
                  <a:pt x="9523495" y="697916"/>
                  <a:pt x="9364243" y="809468"/>
                </a:cubicBezTo>
                <a:cubicBezTo>
                  <a:pt x="9364793" y="809701"/>
                  <a:pt x="9365336" y="809931"/>
                  <a:pt x="9366655" y="809848"/>
                </a:cubicBezTo>
                <a:cubicBezTo>
                  <a:pt x="9558665" y="728900"/>
                  <a:pt x="9742999" y="656935"/>
                  <a:pt x="9914233" y="596159"/>
                </a:cubicBezTo>
                <a:close/>
                <a:moveTo>
                  <a:pt x="10264524" y="501747"/>
                </a:moveTo>
                <a:lnTo>
                  <a:pt x="9922837" y="622979"/>
                </a:lnTo>
                <a:cubicBezTo>
                  <a:pt x="9763806" y="679263"/>
                  <a:pt x="9594234" y="745243"/>
                  <a:pt x="9416908" y="818889"/>
                </a:cubicBezTo>
                <a:cubicBezTo>
                  <a:pt x="9417689" y="818579"/>
                  <a:pt x="9417689" y="818579"/>
                  <a:pt x="9418234" y="818810"/>
                </a:cubicBezTo>
                <a:cubicBezTo>
                  <a:pt x="9717394" y="764555"/>
                  <a:pt x="10002904" y="633058"/>
                  <a:pt x="10264524" y="501747"/>
                </a:cubicBezTo>
                <a:close/>
                <a:moveTo>
                  <a:pt x="10802699" y="488163"/>
                </a:moveTo>
                <a:lnTo>
                  <a:pt x="10618739" y="734118"/>
                </a:lnTo>
                <a:lnTo>
                  <a:pt x="10604580" y="753877"/>
                </a:lnTo>
                <a:cubicBezTo>
                  <a:pt x="10575714" y="793161"/>
                  <a:pt x="10550336" y="828772"/>
                  <a:pt x="10529643" y="867004"/>
                </a:cubicBezTo>
                <a:cubicBezTo>
                  <a:pt x="10501301" y="918746"/>
                  <a:pt x="10479284" y="973805"/>
                  <a:pt x="10462194" y="1035452"/>
                </a:cubicBezTo>
                <a:cubicBezTo>
                  <a:pt x="10514547" y="939156"/>
                  <a:pt x="10575176" y="847655"/>
                  <a:pt x="10635117" y="757788"/>
                </a:cubicBezTo>
                <a:cubicBezTo>
                  <a:pt x="10692800" y="670189"/>
                  <a:pt x="10751735" y="581180"/>
                  <a:pt x="10802699" y="488163"/>
                </a:cubicBezTo>
                <a:close/>
                <a:moveTo>
                  <a:pt x="10359107" y="485136"/>
                </a:moveTo>
                <a:cubicBezTo>
                  <a:pt x="10100692" y="616512"/>
                  <a:pt x="9815681" y="755947"/>
                  <a:pt x="9515108" y="825701"/>
                </a:cubicBezTo>
                <a:cubicBezTo>
                  <a:pt x="9825509" y="831572"/>
                  <a:pt x="10104184" y="667562"/>
                  <a:pt x="10359107" y="485136"/>
                </a:cubicBezTo>
                <a:close/>
                <a:moveTo>
                  <a:pt x="11886089" y="483936"/>
                </a:moveTo>
                <a:cubicBezTo>
                  <a:pt x="11800033" y="547295"/>
                  <a:pt x="11710455" y="605296"/>
                  <a:pt x="11622890" y="661575"/>
                </a:cubicBezTo>
                <a:cubicBezTo>
                  <a:pt x="11437051" y="781189"/>
                  <a:pt x="11244843" y="905190"/>
                  <a:pt x="11038640" y="996875"/>
                </a:cubicBezTo>
                <a:cubicBezTo>
                  <a:pt x="10885656" y="1064725"/>
                  <a:pt x="10725662" y="1114166"/>
                  <a:pt x="10561310" y="1145020"/>
                </a:cubicBezTo>
                <a:cubicBezTo>
                  <a:pt x="10596460" y="1154752"/>
                  <a:pt x="10632933" y="1164394"/>
                  <a:pt x="10675127" y="1163586"/>
                </a:cubicBezTo>
                <a:cubicBezTo>
                  <a:pt x="10827145" y="1160350"/>
                  <a:pt x="10989398" y="1058435"/>
                  <a:pt x="11120351" y="990907"/>
                </a:cubicBezTo>
                <a:cubicBezTo>
                  <a:pt x="11302032" y="897860"/>
                  <a:pt x="11481110" y="797268"/>
                  <a:pt x="11648506" y="680145"/>
                </a:cubicBezTo>
                <a:cubicBezTo>
                  <a:pt x="11691733" y="649515"/>
                  <a:pt x="11821224" y="550475"/>
                  <a:pt x="11886089" y="483936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10784544" y="465669"/>
                </a:moveTo>
                <a:cubicBezTo>
                  <a:pt x="10662409" y="521478"/>
                  <a:pt x="10422179" y="894258"/>
                  <a:pt x="10426419" y="1062158"/>
                </a:cubicBezTo>
                <a:cubicBezTo>
                  <a:pt x="10438657" y="1011968"/>
                  <a:pt x="10453241" y="965354"/>
                  <a:pt x="10471732" y="921679"/>
                </a:cubicBezTo>
                <a:cubicBezTo>
                  <a:pt x="10481672" y="898200"/>
                  <a:pt x="10492705" y="875187"/>
                  <a:pt x="10504824" y="852631"/>
                </a:cubicBezTo>
                <a:cubicBezTo>
                  <a:pt x="10526215" y="812759"/>
                  <a:pt x="10552604" y="776291"/>
                  <a:pt x="10582237" y="736692"/>
                </a:cubicBezTo>
                <a:lnTo>
                  <a:pt x="10596401" y="716935"/>
                </a:lnTo>
                <a:cubicBezTo>
                  <a:pt x="10661482" y="628604"/>
                  <a:pt x="10720448" y="548625"/>
                  <a:pt x="10784544" y="465669"/>
                </a:cubicBezTo>
                <a:close/>
                <a:moveTo>
                  <a:pt x="11916494" y="422768"/>
                </a:moveTo>
                <a:cubicBezTo>
                  <a:pt x="11840345" y="436884"/>
                  <a:pt x="11770712" y="482734"/>
                  <a:pt x="11703185" y="528178"/>
                </a:cubicBezTo>
                <a:lnTo>
                  <a:pt x="11680755" y="543149"/>
                </a:lnTo>
                <a:cubicBezTo>
                  <a:pt x="11503085" y="661715"/>
                  <a:pt x="11307002" y="753816"/>
                  <a:pt x="11116818" y="842623"/>
                </a:cubicBezTo>
                <a:cubicBezTo>
                  <a:pt x="10977992" y="907459"/>
                  <a:pt x="10835051" y="974411"/>
                  <a:pt x="10700164" y="1051220"/>
                </a:cubicBezTo>
                <a:lnTo>
                  <a:pt x="10685570" y="1059849"/>
                </a:lnTo>
                <a:cubicBezTo>
                  <a:pt x="10652486" y="1078679"/>
                  <a:pt x="10619176" y="1098052"/>
                  <a:pt x="10584288" y="1113543"/>
                </a:cubicBezTo>
                <a:cubicBezTo>
                  <a:pt x="10736655" y="1082118"/>
                  <a:pt x="10884823" y="1034762"/>
                  <a:pt x="11026698" y="971858"/>
                </a:cubicBezTo>
                <a:cubicBezTo>
                  <a:pt x="11231114" y="881353"/>
                  <a:pt x="11422542" y="757667"/>
                  <a:pt x="11607604" y="638368"/>
                </a:cubicBezTo>
                <a:cubicBezTo>
                  <a:pt x="11712249" y="570645"/>
                  <a:pt x="11819449" y="501435"/>
                  <a:pt x="11919452" y="423380"/>
                </a:cubicBezTo>
                <a:cubicBezTo>
                  <a:pt x="11918363" y="422918"/>
                  <a:pt x="11917811" y="422686"/>
                  <a:pt x="11916494" y="422768"/>
                </a:cubicBezTo>
                <a:close/>
                <a:moveTo>
                  <a:pt x="8148168" y="416949"/>
                </a:moveTo>
                <a:cubicBezTo>
                  <a:pt x="8041447" y="489578"/>
                  <a:pt x="7951585" y="589312"/>
                  <a:pt x="7862052" y="694330"/>
                </a:cubicBezTo>
                <a:lnTo>
                  <a:pt x="7808002" y="759654"/>
                </a:lnTo>
                <a:close/>
                <a:moveTo>
                  <a:pt x="8295299" y="416143"/>
                </a:moveTo>
                <a:cubicBezTo>
                  <a:pt x="8303328" y="454953"/>
                  <a:pt x="8309263" y="494162"/>
                  <a:pt x="8309124" y="534021"/>
                </a:cubicBezTo>
                <a:cubicBezTo>
                  <a:pt x="8309177" y="581042"/>
                  <a:pt x="8301211" y="627240"/>
                  <a:pt x="8293154" y="672115"/>
                </a:cubicBezTo>
                <a:cubicBezTo>
                  <a:pt x="8287455" y="703824"/>
                  <a:pt x="8281839" y="736857"/>
                  <a:pt x="8279099" y="769176"/>
                </a:cubicBezTo>
                <a:cubicBezTo>
                  <a:pt x="8271208" y="866910"/>
                  <a:pt x="8290164" y="965070"/>
                  <a:pt x="8309186" y="1060039"/>
                </a:cubicBezTo>
                <a:cubicBezTo>
                  <a:pt x="8338258" y="1208834"/>
                  <a:pt x="8368983" y="1362838"/>
                  <a:pt x="8410512" y="1511108"/>
                </a:cubicBezTo>
                <a:cubicBezTo>
                  <a:pt x="8445511" y="1186645"/>
                  <a:pt x="8463496" y="815698"/>
                  <a:pt x="8351657" y="521768"/>
                </a:cubicBezTo>
                <a:cubicBezTo>
                  <a:pt x="8336376" y="481820"/>
                  <a:pt x="8314355" y="448679"/>
                  <a:pt x="8295299" y="416143"/>
                </a:cubicBezTo>
                <a:close/>
                <a:moveTo>
                  <a:pt x="8266483" y="414244"/>
                </a:moveTo>
                <a:cubicBezTo>
                  <a:pt x="8162811" y="736679"/>
                  <a:pt x="8223592" y="1050836"/>
                  <a:pt x="8343425" y="1357811"/>
                </a:cubicBezTo>
                <a:cubicBezTo>
                  <a:pt x="8320496" y="1259904"/>
                  <a:pt x="8300994" y="1161513"/>
                  <a:pt x="8282114" y="1064671"/>
                </a:cubicBezTo>
                <a:cubicBezTo>
                  <a:pt x="8263238" y="967838"/>
                  <a:pt x="8243336" y="867346"/>
                  <a:pt x="8251298" y="766414"/>
                </a:cubicBezTo>
                <a:cubicBezTo>
                  <a:pt x="8253954" y="732777"/>
                  <a:pt x="8259797" y="699198"/>
                  <a:pt x="8265729" y="666939"/>
                </a:cubicBezTo>
                <a:cubicBezTo>
                  <a:pt x="8273319" y="623158"/>
                  <a:pt x="8281376" y="578281"/>
                  <a:pt x="8281494" y="533909"/>
                </a:cubicBezTo>
                <a:cubicBezTo>
                  <a:pt x="8281080" y="493822"/>
                  <a:pt x="8274834" y="453832"/>
                  <a:pt x="8266483" y="414244"/>
                </a:cubicBezTo>
                <a:close/>
                <a:moveTo>
                  <a:pt x="8140802" y="388720"/>
                </a:moveTo>
                <a:cubicBezTo>
                  <a:pt x="8028462" y="422924"/>
                  <a:pt x="7941106" y="490876"/>
                  <a:pt x="7860379" y="596411"/>
                </a:cubicBezTo>
                <a:cubicBezTo>
                  <a:pt x="7812773" y="658663"/>
                  <a:pt x="7772566" y="720182"/>
                  <a:pt x="7737688" y="790400"/>
                </a:cubicBezTo>
                <a:cubicBezTo>
                  <a:pt x="7733439" y="798902"/>
                  <a:pt x="7729892" y="805767"/>
                  <a:pt x="7726885" y="812869"/>
                </a:cubicBezTo>
                <a:cubicBezTo>
                  <a:pt x="7764906" y="767160"/>
                  <a:pt x="7802380" y="721219"/>
                  <a:pt x="7840490" y="676832"/>
                </a:cubicBezTo>
                <a:cubicBezTo>
                  <a:pt x="7933738" y="567590"/>
                  <a:pt x="8028101" y="463327"/>
                  <a:pt x="8140802" y="388720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6" y="246988"/>
                  <a:pt x="5760847" y="254734"/>
                  <a:pt x="5736947" y="261367"/>
                </a:cubicBezTo>
                <a:cubicBezTo>
                  <a:pt x="5638133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cubicBezTo>
                  <a:pt x="5242649" y="257191"/>
                  <a:pt x="5225558" y="257369"/>
                  <a:pt x="5208466" y="257550"/>
                </a:cubicBez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2" y="231951"/>
                </a:cubicBezTo>
                <a:cubicBezTo>
                  <a:pt x="5794995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4" y="228123"/>
                </a:cubicBezTo>
                <a:cubicBezTo>
                  <a:pt x="5227195" y="227945"/>
                  <a:pt x="5244285" y="227765"/>
                  <a:pt x="5261015" y="227087"/>
                </a:cubicBezTo>
                <a:cubicBezTo>
                  <a:pt x="5463242" y="223204"/>
                  <a:pt x="5667966" y="183171"/>
                  <a:pt x="5861181" y="143093"/>
                </a:cubicBezTo>
                <a:cubicBezTo>
                  <a:pt x="5895331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9095810" y="0"/>
                </a:moveTo>
                <a:lnTo>
                  <a:pt x="9215999" y="0"/>
                </a:lnTo>
                <a:lnTo>
                  <a:pt x="9250991" y="17650"/>
                </a:lnTo>
                <a:cubicBezTo>
                  <a:pt x="9345825" y="54329"/>
                  <a:pt x="9448424" y="64330"/>
                  <a:pt x="9551793" y="69947"/>
                </a:cubicBezTo>
                <a:cubicBezTo>
                  <a:pt x="9773323" y="81971"/>
                  <a:pt x="9993517" y="56091"/>
                  <a:pt x="10211701" y="15192"/>
                </a:cubicBezTo>
                <a:cubicBezTo>
                  <a:pt x="10030564" y="37013"/>
                  <a:pt x="9847820" y="45912"/>
                  <a:pt x="9665014" y="41266"/>
                </a:cubicBezTo>
                <a:cubicBezTo>
                  <a:pt x="9560295" y="38460"/>
                  <a:pt x="9467175" y="31066"/>
                  <a:pt x="9382567" y="18583"/>
                </a:cubicBezTo>
                <a:lnTo>
                  <a:pt x="9283159" y="0"/>
                </a:lnTo>
                <a:lnTo>
                  <a:pt x="9469266" y="0"/>
                </a:lnTo>
                <a:lnTo>
                  <a:pt x="9504117" y="4274"/>
                </a:lnTo>
                <a:cubicBezTo>
                  <a:pt x="9555272" y="8689"/>
                  <a:pt x="9609472" y="11637"/>
                  <a:pt x="9667223" y="13232"/>
                </a:cubicBezTo>
                <a:cubicBezTo>
                  <a:pt x="9740740" y="15225"/>
                  <a:pt x="9814266" y="15008"/>
                  <a:pt x="9887703" y="12601"/>
                </a:cubicBezTo>
                <a:lnTo>
                  <a:pt x="10088930" y="0"/>
                </a:lnTo>
                <a:lnTo>
                  <a:pt x="10544171" y="0"/>
                </a:lnTo>
                <a:lnTo>
                  <a:pt x="10392396" y="36772"/>
                </a:lnTo>
                <a:cubicBezTo>
                  <a:pt x="10070832" y="110795"/>
                  <a:pt x="9739873" y="167441"/>
                  <a:pt x="9413803" y="131277"/>
                </a:cubicBezTo>
                <a:cubicBezTo>
                  <a:pt x="9315472" y="120226"/>
                  <a:pt x="9243539" y="84460"/>
                  <a:pt x="9174626" y="44983"/>
                </a:cubicBezTo>
                <a:close/>
                <a:moveTo>
                  <a:pt x="8474998" y="0"/>
                </a:moveTo>
                <a:lnTo>
                  <a:pt x="8573502" y="0"/>
                </a:lnTo>
                <a:lnTo>
                  <a:pt x="8659539" y="117664"/>
                </a:lnTo>
                <a:cubicBezTo>
                  <a:pt x="8833725" y="341427"/>
                  <a:pt x="9029703" y="551148"/>
                  <a:pt x="9248507" y="743734"/>
                </a:cubicBezTo>
                <a:cubicBezTo>
                  <a:pt x="9268744" y="761313"/>
                  <a:pt x="9289217" y="778348"/>
                  <a:pt x="9309457" y="795932"/>
                </a:cubicBezTo>
                <a:cubicBezTo>
                  <a:pt x="9458210" y="686371"/>
                  <a:pt x="9607233" y="585288"/>
                  <a:pt x="9785496" y="530713"/>
                </a:cubicBezTo>
                <a:cubicBezTo>
                  <a:pt x="10009630" y="462073"/>
                  <a:pt x="10250992" y="434854"/>
                  <a:pt x="10482828" y="399738"/>
                </a:cubicBezTo>
                <a:cubicBezTo>
                  <a:pt x="10519933" y="394202"/>
                  <a:pt x="10478550" y="453937"/>
                  <a:pt x="10468382" y="461219"/>
                </a:cubicBezTo>
                <a:cubicBezTo>
                  <a:pt x="10161572" y="688641"/>
                  <a:pt x="9818370" y="924476"/>
                  <a:pt x="9430790" y="895589"/>
                </a:cubicBezTo>
                <a:cubicBezTo>
                  <a:pt x="9617112" y="1044003"/>
                  <a:pt x="9813963" y="1178199"/>
                  <a:pt x="10019780" y="1298815"/>
                </a:cubicBezTo>
                <a:cubicBezTo>
                  <a:pt x="10142151" y="1263712"/>
                  <a:pt x="10256792" y="1186061"/>
                  <a:pt x="10372218" y="1146081"/>
                </a:cubicBezTo>
                <a:cubicBezTo>
                  <a:pt x="10279439" y="901425"/>
                  <a:pt x="10751513" y="443317"/>
                  <a:pt x="10896429" y="310883"/>
                </a:cubicBezTo>
                <a:cubicBezTo>
                  <a:pt x="10907980" y="300321"/>
                  <a:pt x="10927341" y="295643"/>
                  <a:pt x="10919735" y="318176"/>
                </a:cubicBezTo>
                <a:cubicBezTo>
                  <a:pt x="10845552" y="531416"/>
                  <a:pt x="10769057" y="750112"/>
                  <a:pt x="10637064" y="935661"/>
                </a:cubicBezTo>
                <a:cubicBezTo>
                  <a:pt x="10618262" y="961821"/>
                  <a:pt x="10471373" y="1105010"/>
                  <a:pt x="10516995" y="1070245"/>
                </a:cubicBezTo>
                <a:cubicBezTo>
                  <a:pt x="10630585" y="984423"/>
                  <a:pt x="10740230" y="886628"/>
                  <a:pt x="10868835" y="815534"/>
                </a:cubicBezTo>
                <a:cubicBezTo>
                  <a:pt x="11133493" y="669415"/>
                  <a:pt x="11435682" y="612577"/>
                  <a:pt x="11704547" y="465665"/>
                </a:cubicBezTo>
                <a:cubicBezTo>
                  <a:pt x="11748194" y="441649"/>
                  <a:pt x="11962368" y="287033"/>
                  <a:pt x="12033562" y="350012"/>
                </a:cubicBezTo>
                <a:cubicBezTo>
                  <a:pt x="12042008" y="357446"/>
                  <a:pt x="12029170" y="377121"/>
                  <a:pt x="12025537" y="382666"/>
                </a:cubicBezTo>
                <a:cubicBezTo>
                  <a:pt x="11835636" y="694348"/>
                  <a:pt x="11402055" y="895784"/>
                  <a:pt x="11088649" y="1056676"/>
                </a:cubicBezTo>
                <a:cubicBezTo>
                  <a:pt x="10916755" y="1144851"/>
                  <a:pt x="10757473" y="1230645"/>
                  <a:pt x="10561600" y="1229477"/>
                </a:cubicBezTo>
                <a:cubicBezTo>
                  <a:pt x="10456897" y="1228927"/>
                  <a:pt x="10388434" y="1221837"/>
                  <a:pt x="10280797" y="1263181"/>
                </a:cubicBezTo>
                <a:cubicBezTo>
                  <a:pt x="10214114" y="1288380"/>
                  <a:pt x="10149765" y="1312641"/>
                  <a:pt x="10083376" y="1334114"/>
                </a:cubicBezTo>
                <a:cubicBezTo>
                  <a:pt x="10323674" y="1470609"/>
                  <a:pt x="10574467" y="1588379"/>
                  <a:pt x="10832582" y="1687356"/>
                </a:cubicBezTo>
                <a:cubicBezTo>
                  <a:pt x="10835145" y="1685866"/>
                  <a:pt x="10837160" y="1684144"/>
                  <a:pt x="10839263" y="1683743"/>
                </a:cubicBezTo>
                <a:cubicBezTo>
                  <a:pt x="11026680" y="1639479"/>
                  <a:pt x="11198523" y="1559010"/>
                  <a:pt x="11350910" y="1443899"/>
                </a:cubicBezTo>
                <a:cubicBezTo>
                  <a:pt x="11353302" y="1439761"/>
                  <a:pt x="11356166" y="1434532"/>
                  <a:pt x="11360346" y="1429225"/>
                </a:cubicBezTo>
                <a:cubicBezTo>
                  <a:pt x="11568454" y="1154547"/>
                  <a:pt x="11893126" y="995756"/>
                  <a:pt x="12167580" y="789523"/>
                </a:cubicBezTo>
                <a:lnTo>
                  <a:pt x="12192000" y="769876"/>
                </a:lnTo>
                <a:lnTo>
                  <a:pt x="12192000" y="802845"/>
                </a:lnTo>
                <a:lnTo>
                  <a:pt x="12173558" y="821317"/>
                </a:lnTo>
                <a:cubicBezTo>
                  <a:pt x="12156328" y="839775"/>
                  <a:pt x="12135859" y="862655"/>
                  <a:pt x="12117398" y="877374"/>
                </a:cubicBezTo>
                <a:cubicBezTo>
                  <a:pt x="11911342" y="1038644"/>
                  <a:pt x="11659100" y="1158472"/>
                  <a:pt x="11472926" y="1344259"/>
                </a:cubicBezTo>
                <a:cubicBezTo>
                  <a:pt x="11530856" y="1294104"/>
                  <a:pt x="11599815" y="1254410"/>
                  <a:pt x="11666978" y="1215889"/>
                </a:cubicBezTo>
                <a:cubicBezTo>
                  <a:pt x="11680568" y="1208123"/>
                  <a:pt x="11694155" y="1200357"/>
                  <a:pt x="11707200" y="1192361"/>
                </a:cubicBezTo>
                <a:cubicBezTo>
                  <a:pt x="11867081" y="1099094"/>
                  <a:pt x="12010478" y="976320"/>
                  <a:pt x="12144637" y="858646"/>
                </a:cubicBezTo>
                <a:lnTo>
                  <a:pt x="12192000" y="810414"/>
                </a:lnTo>
                <a:lnTo>
                  <a:pt x="12192000" y="916439"/>
                </a:lnTo>
                <a:lnTo>
                  <a:pt x="12150630" y="982925"/>
                </a:lnTo>
                <a:cubicBezTo>
                  <a:pt x="11972246" y="1237618"/>
                  <a:pt x="11719654" y="1416530"/>
                  <a:pt x="11389484" y="1469889"/>
                </a:cubicBezTo>
                <a:cubicBezTo>
                  <a:pt x="11249700" y="1582602"/>
                  <a:pt x="11093517" y="1667134"/>
                  <a:pt x="10923736" y="1721439"/>
                </a:cubicBezTo>
                <a:cubicBezTo>
                  <a:pt x="10979487" y="1741826"/>
                  <a:pt x="11035469" y="1761662"/>
                  <a:pt x="11091913" y="1780406"/>
                </a:cubicBezTo>
                <a:cubicBezTo>
                  <a:pt x="11318237" y="1855623"/>
                  <a:pt x="11544464" y="1908264"/>
                  <a:pt x="11771238" y="1944400"/>
                </a:cubicBezTo>
                <a:cubicBezTo>
                  <a:pt x="11775181" y="1939634"/>
                  <a:pt x="11778904" y="1935410"/>
                  <a:pt x="11783166" y="1931422"/>
                </a:cubicBezTo>
                <a:cubicBezTo>
                  <a:pt x="11885723" y="1797152"/>
                  <a:pt x="11990570" y="1669642"/>
                  <a:pt x="12131988" y="1574357"/>
                </a:cubicBezTo>
                <a:lnTo>
                  <a:pt x="12192000" y="1537429"/>
                </a:lnTo>
                <a:lnTo>
                  <a:pt x="12192000" y="1589108"/>
                </a:lnTo>
                <a:lnTo>
                  <a:pt x="12112105" y="1640352"/>
                </a:lnTo>
                <a:cubicBezTo>
                  <a:pt x="12011319" y="1713959"/>
                  <a:pt x="11928638" y="1801479"/>
                  <a:pt x="11849203" y="1900149"/>
                </a:cubicBezTo>
                <a:cubicBezTo>
                  <a:pt x="11883038" y="1876488"/>
                  <a:pt x="11915071" y="1849494"/>
                  <a:pt x="11946326" y="1822808"/>
                </a:cubicBezTo>
                <a:cubicBezTo>
                  <a:pt x="11980834" y="1792997"/>
                  <a:pt x="12017130" y="1762011"/>
                  <a:pt x="12055863" y="1735914"/>
                </a:cubicBezTo>
                <a:cubicBezTo>
                  <a:pt x="12086678" y="1714840"/>
                  <a:pt x="12119524" y="1696556"/>
                  <a:pt x="12150816" y="1678902"/>
                </a:cubicBezTo>
                <a:lnTo>
                  <a:pt x="12192000" y="1655121"/>
                </a:lnTo>
                <a:lnTo>
                  <a:pt x="12192000" y="1686869"/>
                </a:lnTo>
                <a:lnTo>
                  <a:pt x="12163772" y="1703058"/>
                </a:lnTo>
                <a:cubicBezTo>
                  <a:pt x="12132704" y="1720165"/>
                  <a:pt x="12100405" y="1738677"/>
                  <a:pt x="12070597" y="1758893"/>
                </a:cubicBezTo>
                <a:cubicBezTo>
                  <a:pt x="12033422" y="1784357"/>
                  <a:pt x="11997904" y="1815035"/>
                  <a:pt x="11963621" y="1844299"/>
                </a:cubicBezTo>
                <a:cubicBezTo>
                  <a:pt x="11938421" y="1865816"/>
                  <a:pt x="11913214" y="1887338"/>
                  <a:pt x="11886604" y="1907617"/>
                </a:cubicBezTo>
                <a:cubicBezTo>
                  <a:pt x="11977116" y="1884856"/>
                  <a:pt x="12067233" y="1841647"/>
                  <a:pt x="12153575" y="1786372"/>
                </a:cubicBezTo>
                <a:lnTo>
                  <a:pt x="12192000" y="1759693"/>
                </a:lnTo>
                <a:lnTo>
                  <a:pt x="12192000" y="1809459"/>
                </a:lnTo>
                <a:lnTo>
                  <a:pt x="12121362" y="1857561"/>
                </a:lnTo>
                <a:cubicBezTo>
                  <a:pt x="12048187" y="1902591"/>
                  <a:pt x="11972544" y="1939172"/>
                  <a:pt x="11895949" y="1963079"/>
                </a:cubicBezTo>
                <a:lnTo>
                  <a:pt x="12192000" y="1990579"/>
                </a:lnTo>
                <a:lnTo>
                  <a:pt x="12192000" y="2065582"/>
                </a:lnTo>
                <a:lnTo>
                  <a:pt x="12153918" y="2063926"/>
                </a:lnTo>
                <a:lnTo>
                  <a:pt x="12192000" y="2085104"/>
                </a:lnTo>
                <a:lnTo>
                  <a:pt x="12192000" y="2178471"/>
                </a:lnTo>
                <a:lnTo>
                  <a:pt x="12085355" y="2122457"/>
                </a:lnTo>
                <a:lnTo>
                  <a:pt x="12192000" y="2196158"/>
                </a:lnTo>
                <a:lnTo>
                  <a:pt x="12192000" y="2230374"/>
                </a:lnTo>
                <a:lnTo>
                  <a:pt x="12041237" y="2126309"/>
                </a:lnTo>
                <a:cubicBezTo>
                  <a:pt x="12076493" y="2177612"/>
                  <a:pt x="12124001" y="2222030"/>
                  <a:pt x="12174450" y="2262541"/>
                </a:cubicBezTo>
                <a:lnTo>
                  <a:pt x="12192000" y="2275857"/>
                </a:lnTo>
                <a:lnTo>
                  <a:pt x="12192000" y="2377131"/>
                </a:lnTo>
                <a:lnTo>
                  <a:pt x="12155801" y="2349925"/>
                </a:lnTo>
                <a:cubicBezTo>
                  <a:pt x="12047062" y="2264619"/>
                  <a:pt x="11950704" y="2181979"/>
                  <a:pt x="11930164" y="2041945"/>
                </a:cubicBezTo>
                <a:cubicBezTo>
                  <a:pt x="11807338" y="2027929"/>
                  <a:pt x="11684723" y="2008847"/>
                  <a:pt x="11561767" y="1984479"/>
                </a:cubicBezTo>
                <a:cubicBezTo>
                  <a:pt x="11829168" y="2318516"/>
                  <a:pt x="11916257" y="2737804"/>
                  <a:pt x="11987997" y="3153822"/>
                </a:cubicBezTo>
                <a:cubicBezTo>
                  <a:pt x="11991834" y="3176690"/>
                  <a:pt x="11945766" y="3233800"/>
                  <a:pt x="11926558" y="3203134"/>
                </a:cubicBezTo>
                <a:cubicBezTo>
                  <a:pt x="11688637" y="2826855"/>
                  <a:pt x="11343207" y="2452063"/>
                  <a:pt x="11440430" y="1973028"/>
                </a:cubicBezTo>
                <a:cubicBezTo>
                  <a:pt x="11441503" y="1968973"/>
                  <a:pt x="11443583" y="1964061"/>
                  <a:pt x="11446754" y="1959605"/>
                </a:cubicBezTo>
                <a:cubicBezTo>
                  <a:pt x="11314670" y="1929437"/>
                  <a:pt x="11182797" y="1894208"/>
                  <a:pt x="11050651" y="1850495"/>
                </a:cubicBezTo>
                <a:cubicBezTo>
                  <a:pt x="10825423" y="1775743"/>
                  <a:pt x="10604642" y="1687421"/>
                  <a:pt x="10389960" y="1586232"/>
                </a:cubicBezTo>
                <a:cubicBezTo>
                  <a:pt x="10423849" y="1697796"/>
                  <a:pt x="10481699" y="1805979"/>
                  <a:pt x="10500699" y="1913175"/>
                </a:cubicBezTo>
                <a:cubicBezTo>
                  <a:pt x="10502971" y="1915419"/>
                  <a:pt x="10505550" y="1918445"/>
                  <a:pt x="10507814" y="1920694"/>
                </a:cubicBezTo>
                <a:cubicBezTo>
                  <a:pt x="10511536" y="1916469"/>
                  <a:pt x="10515800" y="1912482"/>
                  <a:pt x="10518908" y="1911226"/>
                </a:cubicBezTo>
                <a:cubicBezTo>
                  <a:pt x="10803133" y="1788841"/>
                  <a:pt x="11118572" y="2264893"/>
                  <a:pt x="11258935" y="2442781"/>
                </a:cubicBezTo>
                <a:cubicBezTo>
                  <a:pt x="11271929" y="2459223"/>
                  <a:pt x="11230610" y="2515770"/>
                  <a:pt x="11211663" y="2510325"/>
                </a:cubicBezTo>
                <a:cubicBezTo>
                  <a:pt x="10952813" y="2437432"/>
                  <a:pt x="10754880" y="2286035"/>
                  <a:pt x="10571295" y="2105302"/>
                </a:cubicBezTo>
                <a:cubicBezTo>
                  <a:pt x="10593939" y="2333141"/>
                  <a:pt x="10477445" y="2625036"/>
                  <a:pt x="10435737" y="2805672"/>
                </a:cubicBezTo>
                <a:cubicBezTo>
                  <a:pt x="10398299" y="2965580"/>
                  <a:pt x="10359478" y="3078554"/>
                  <a:pt x="10206831" y="3151701"/>
                </a:cubicBezTo>
                <a:cubicBezTo>
                  <a:pt x="10193935" y="3157832"/>
                  <a:pt x="10194572" y="3142650"/>
                  <a:pt x="10196482" y="3135084"/>
                </a:cubicBezTo>
                <a:cubicBezTo>
                  <a:pt x="10274073" y="2811909"/>
                  <a:pt x="10304290" y="2478979"/>
                  <a:pt x="10381882" y="2155807"/>
                </a:cubicBezTo>
                <a:cubicBezTo>
                  <a:pt x="10395105" y="2100241"/>
                  <a:pt x="10437104" y="2020803"/>
                  <a:pt x="10439260" y="1962486"/>
                </a:cubicBezTo>
                <a:cubicBezTo>
                  <a:pt x="10439491" y="1961942"/>
                  <a:pt x="10439175" y="1961166"/>
                  <a:pt x="10439409" y="1960615"/>
                </a:cubicBezTo>
                <a:cubicBezTo>
                  <a:pt x="10439475" y="1957427"/>
                  <a:pt x="10440085" y="1954468"/>
                  <a:pt x="10439915" y="1951821"/>
                </a:cubicBezTo>
                <a:cubicBezTo>
                  <a:pt x="10433959" y="1836632"/>
                  <a:pt x="10332627" y="1683636"/>
                  <a:pt x="10314241" y="1556749"/>
                </a:cubicBezTo>
                <a:cubicBezTo>
                  <a:pt x="10313847" y="1554649"/>
                  <a:pt x="10314451" y="1551688"/>
                  <a:pt x="10315061" y="1548729"/>
                </a:cubicBezTo>
                <a:cubicBezTo>
                  <a:pt x="10038413" y="1412938"/>
                  <a:pt x="9774128" y="1254043"/>
                  <a:pt x="9526158" y="1071804"/>
                </a:cubicBezTo>
                <a:cubicBezTo>
                  <a:pt x="9586547" y="1245450"/>
                  <a:pt x="9699054" y="1407035"/>
                  <a:pt x="9758689" y="1585512"/>
                </a:cubicBezTo>
                <a:cubicBezTo>
                  <a:pt x="9851296" y="1860991"/>
                  <a:pt x="9909066" y="2144264"/>
                  <a:pt x="9941392" y="2432858"/>
                </a:cubicBezTo>
                <a:cubicBezTo>
                  <a:pt x="9942776" y="2446319"/>
                  <a:pt x="9898852" y="2512059"/>
                  <a:pt x="9887724" y="2495762"/>
                </a:cubicBezTo>
                <a:cubicBezTo>
                  <a:pt x="9758830" y="2305989"/>
                  <a:pt x="9675953" y="2083557"/>
                  <a:pt x="9587446" y="1872898"/>
                </a:cubicBezTo>
                <a:cubicBezTo>
                  <a:pt x="9504836" y="1675682"/>
                  <a:pt x="9450239" y="1492905"/>
                  <a:pt x="9462810" y="1288346"/>
                </a:cubicBezTo>
                <a:cubicBezTo>
                  <a:pt x="9416080" y="1372857"/>
                  <a:pt x="9368030" y="1457457"/>
                  <a:pt x="9318575" y="1540820"/>
                </a:cubicBezTo>
                <a:cubicBezTo>
                  <a:pt x="9284037" y="1599587"/>
                  <a:pt x="9257140" y="1661598"/>
                  <a:pt x="9191090" y="1688355"/>
                </a:cubicBezTo>
                <a:cubicBezTo>
                  <a:pt x="9186426" y="1690241"/>
                  <a:pt x="9179411" y="1688563"/>
                  <a:pt x="9177757" y="1683354"/>
                </a:cubicBezTo>
                <a:cubicBezTo>
                  <a:pt x="9143528" y="1583238"/>
                  <a:pt x="9220115" y="1420588"/>
                  <a:pt x="9274865" y="1336896"/>
                </a:cubicBezTo>
                <a:cubicBezTo>
                  <a:pt x="9324504" y="1260695"/>
                  <a:pt x="9393212" y="1200294"/>
                  <a:pt x="9478649" y="1173376"/>
                </a:cubicBezTo>
                <a:cubicBezTo>
                  <a:pt x="9479343" y="1171736"/>
                  <a:pt x="9480811" y="1169782"/>
                  <a:pt x="9482281" y="1167830"/>
                </a:cubicBezTo>
                <a:cubicBezTo>
                  <a:pt x="9463542" y="1119335"/>
                  <a:pt x="9448141" y="1069035"/>
                  <a:pt x="9438637" y="1015438"/>
                </a:cubicBezTo>
                <a:cubicBezTo>
                  <a:pt x="9438473" y="1012795"/>
                  <a:pt x="9438847" y="1010377"/>
                  <a:pt x="9439458" y="1007420"/>
                </a:cubicBezTo>
                <a:cubicBezTo>
                  <a:pt x="9356819" y="944106"/>
                  <a:pt x="9275563" y="877509"/>
                  <a:pt x="9197105" y="808882"/>
                </a:cubicBezTo>
                <a:cubicBezTo>
                  <a:pt x="9119732" y="740719"/>
                  <a:pt x="9045390" y="669969"/>
                  <a:pt x="8973607" y="597733"/>
                </a:cubicBezTo>
                <a:cubicBezTo>
                  <a:pt x="9117865" y="988437"/>
                  <a:pt x="9115639" y="1402749"/>
                  <a:pt x="8967512" y="1795211"/>
                </a:cubicBezTo>
                <a:cubicBezTo>
                  <a:pt x="8964595" y="1803635"/>
                  <a:pt x="8922055" y="1866099"/>
                  <a:pt x="8912526" y="1841464"/>
                </a:cubicBezTo>
                <a:cubicBezTo>
                  <a:pt x="8756044" y="1433999"/>
                  <a:pt x="8647107" y="967467"/>
                  <a:pt x="8893391" y="572788"/>
                </a:cubicBezTo>
                <a:cubicBezTo>
                  <a:pt x="8896018" y="568101"/>
                  <a:pt x="8899507" y="564428"/>
                  <a:pt x="8902990" y="560750"/>
                </a:cubicBezTo>
                <a:cubicBezTo>
                  <a:pt x="8907633" y="554349"/>
                  <a:pt x="8913596" y="547863"/>
                  <a:pt x="8919102" y="542471"/>
                </a:cubicBezTo>
                <a:cubicBezTo>
                  <a:pt x="8828814" y="448553"/>
                  <a:pt x="8743025" y="351231"/>
                  <a:pt x="8661728" y="250903"/>
                </a:cubicBezTo>
                <a:close/>
                <a:moveTo>
                  <a:pt x="8357758" y="0"/>
                </a:moveTo>
                <a:lnTo>
                  <a:pt x="8405492" y="0"/>
                </a:lnTo>
                <a:lnTo>
                  <a:pt x="8392083" y="30495"/>
                </a:lnTo>
                <a:cubicBezTo>
                  <a:pt x="8354166" y="121698"/>
                  <a:pt x="8324318" y="217584"/>
                  <a:pt x="8339888" y="306259"/>
                </a:cubicBezTo>
                <a:cubicBezTo>
                  <a:pt x="8364400" y="446040"/>
                  <a:pt x="8455049" y="577127"/>
                  <a:pt x="8473847" y="727373"/>
                </a:cubicBezTo>
                <a:cubicBezTo>
                  <a:pt x="8510300" y="1013846"/>
                  <a:pt x="8488635" y="1326579"/>
                  <a:pt x="8454081" y="1611960"/>
                </a:cubicBezTo>
                <a:cubicBezTo>
                  <a:pt x="8452268" y="1625361"/>
                  <a:pt x="8409518" y="1692886"/>
                  <a:pt x="8396000" y="1663986"/>
                </a:cubicBezTo>
                <a:cubicBezTo>
                  <a:pt x="8190763" y="1233305"/>
                  <a:pt x="8063839" y="818387"/>
                  <a:pt x="8238881" y="368438"/>
                </a:cubicBezTo>
                <a:lnTo>
                  <a:pt x="7668140" y="942511"/>
                </a:lnTo>
                <a:cubicBezTo>
                  <a:pt x="7658137" y="952438"/>
                  <a:pt x="7629107" y="972341"/>
                  <a:pt x="7637853" y="942567"/>
                </a:cubicBezTo>
                <a:cubicBezTo>
                  <a:pt x="7690270" y="771614"/>
                  <a:pt x="7793861" y="624255"/>
                  <a:pt x="7909649" y="489150"/>
                </a:cubicBezTo>
                <a:cubicBezTo>
                  <a:pt x="8010566" y="370919"/>
                  <a:pt x="8112174" y="322520"/>
                  <a:pt x="8256182" y="301724"/>
                </a:cubicBezTo>
                <a:cubicBezTo>
                  <a:pt x="8255907" y="293239"/>
                  <a:pt x="8255408" y="285302"/>
                  <a:pt x="8255912" y="276498"/>
                </a:cubicBezTo>
                <a:cubicBezTo>
                  <a:pt x="8260651" y="221208"/>
                  <a:pt x="8285427" y="155085"/>
                  <a:pt x="8315225" y="89075"/>
                </a:cubicBezTo>
                <a:close/>
                <a:moveTo>
                  <a:pt x="7497388" y="0"/>
                </a:moveTo>
                <a:lnTo>
                  <a:pt x="7560921" y="0"/>
                </a:lnTo>
                <a:lnTo>
                  <a:pt x="7546742" y="68966"/>
                </a:lnTo>
                <a:cubicBezTo>
                  <a:pt x="7513334" y="225436"/>
                  <a:pt x="7494394" y="379659"/>
                  <a:pt x="7488853" y="535687"/>
                </a:cubicBezTo>
                <a:lnTo>
                  <a:pt x="7529509" y="380358"/>
                </a:lnTo>
                <a:cubicBezTo>
                  <a:pt x="7546426" y="316055"/>
                  <a:pt x="7563725" y="249346"/>
                  <a:pt x="7585939" y="184712"/>
                </a:cubicBezTo>
                <a:cubicBezTo>
                  <a:pt x="7597162" y="152119"/>
                  <a:pt x="7609478" y="119997"/>
                  <a:pt x="7621792" y="87864"/>
                </a:cubicBezTo>
                <a:lnTo>
                  <a:pt x="7654204" y="0"/>
                </a:lnTo>
                <a:lnTo>
                  <a:pt x="7683986" y="0"/>
                </a:lnTo>
                <a:lnTo>
                  <a:pt x="7647914" y="97640"/>
                </a:lnTo>
                <a:cubicBezTo>
                  <a:pt x="7635833" y="129221"/>
                  <a:pt x="7623516" y="161350"/>
                  <a:pt x="7612524" y="193392"/>
                </a:cubicBezTo>
                <a:cubicBezTo>
                  <a:pt x="7590775" y="256933"/>
                  <a:pt x="7573702" y="323103"/>
                  <a:pt x="7557013" y="386853"/>
                </a:cubicBezTo>
                <a:lnTo>
                  <a:pt x="7517286" y="539999"/>
                </a:lnTo>
                <a:cubicBezTo>
                  <a:pt x="7579804" y="409054"/>
                  <a:pt x="7648790" y="283748"/>
                  <a:pt x="7704204" y="152292"/>
                </a:cubicBezTo>
                <a:lnTo>
                  <a:pt x="7756975" y="0"/>
                </a:lnTo>
                <a:lnTo>
                  <a:pt x="7837329" y="0"/>
                </a:lnTo>
                <a:lnTo>
                  <a:pt x="7821760" y="65656"/>
                </a:lnTo>
                <a:cubicBezTo>
                  <a:pt x="7739780" y="311007"/>
                  <a:pt x="7576279" y="519263"/>
                  <a:pt x="7488925" y="763628"/>
                </a:cubicBezTo>
                <a:cubicBezTo>
                  <a:pt x="7478308" y="793254"/>
                  <a:pt x="7422482" y="826275"/>
                  <a:pt x="7419999" y="774360"/>
                </a:cubicBezTo>
                <a:cubicBezTo>
                  <a:pt x="7407159" y="524115"/>
                  <a:pt x="7434412" y="279259"/>
                  <a:pt x="7487820" y="37416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7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cubicBezTo>
                  <a:pt x="6396578" y="1848113"/>
                  <a:pt x="6466739" y="1878148"/>
                  <a:pt x="6537433" y="1907790"/>
                </a:cubicBez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7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8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3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2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ED888B23-07FA-482A-96DF-47E31AF1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2900" y="457201"/>
            <a:ext cx="8458200" cy="5943598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990599"/>
            <a:ext cx="7429500" cy="685800"/>
          </a:xfrm>
        </p:spPr>
        <p:txBody>
          <a:bodyPr anchor="t">
            <a:normAutofit/>
          </a:bodyPr>
          <a:lstStyle/>
          <a:p>
            <a:r>
              <a:rPr lang="en-US" sz="3500"/>
              <a:t>Future Enhancements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AAB65F2-FB89-3BCD-3298-5FB240FCAF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6988831"/>
              </p:ext>
            </p:extLst>
          </p:nvPr>
        </p:nvGraphicFramePr>
        <p:xfrm>
          <a:off x="514350" y="2137228"/>
          <a:ext cx="8115300" cy="3733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3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391835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2" y="350196"/>
            <a:ext cx="3485178" cy="1624520"/>
          </a:xfrm>
        </p:spPr>
        <p:txBody>
          <a:bodyPr anchor="ctr">
            <a:normAutofit/>
          </a:bodyPr>
          <a:lstStyle/>
          <a:p>
            <a:r>
              <a:rPr lang="en-US" sz="3500"/>
              <a:t>Summary of the Travel Assistant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51" y="2743200"/>
            <a:ext cx="3485179" cy="3613149"/>
          </a:xfrm>
        </p:spPr>
        <p:txBody>
          <a:bodyPr anchor="ctr">
            <a:normAutofit/>
          </a:bodyPr>
          <a:lstStyle/>
          <a:p>
            <a:r>
              <a:rPr lang="en-US" sz="1700"/>
              <a:t>- Combines retrieval (FAISS) and AI (GPT-4) for trip planning.</a:t>
            </a:r>
          </a:p>
          <a:p>
            <a:r>
              <a:rPr lang="en-US" sz="1700"/>
              <a:t>- Finds relevant locations based on user interests.</a:t>
            </a:r>
          </a:p>
          <a:p>
            <a:r>
              <a:rPr lang="en-US" sz="1700"/>
              <a:t>- Provides weather updates and distance calculations.</a:t>
            </a:r>
          </a:p>
          <a:p>
            <a:r>
              <a:rPr lang="en-US" sz="1700"/>
              <a:t>- Helps travelers build an optimized itinerary quickly.</a:t>
            </a:r>
          </a:p>
        </p:txBody>
      </p:sp>
      <p:pic>
        <p:nvPicPr>
          <p:cNvPr id="5" name="Picture 4" descr="World map with flight paths">
            <a:extLst>
              <a:ext uri="{FF2B5EF4-FFF2-40B4-BE49-F238E27FC236}">
                <a16:creationId xmlns:a16="http://schemas.microsoft.com/office/drawing/2014/main" id="{87D0E5CC-A0A6-3578-F229-ECBE07F5793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3502" r="30947"/>
          <a:stretch/>
        </p:blipFill>
        <p:spPr>
          <a:xfrm>
            <a:off x="4572000" y="1"/>
            <a:ext cx="4577118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3771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43E27C-65EF-3BF9-219B-F38C76A06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2996" y="4267832"/>
            <a:ext cx="3604497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807414C3-D55F-E8D3-4AA5-5FC2E1412C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5352" y="2333040"/>
            <a:ext cx="3106320" cy="310632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89" y="-5977"/>
            <a:ext cx="467900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03986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3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391835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2" y="350196"/>
            <a:ext cx="3485178" cy="162452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500"/>
              <a:t>Introduction to the Travel Assistant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51" y="2743200"/>
            <a:ext cx="3485179" cy="3613149"/>
          </a:xfrm>
        </p:spPr>
        <p:txBody>
          <a:bodyPr anchor="ctr">
            <a:normAutofit/>
          </a:bodyPr>
          <a:lstStyle/>
          <a:p>
            <a:r>
              <a:rPr lang="en-US" sz="1700"/>
              <a:t>This AI-powered tool helps users plan trips by:</a:t>
            </a:r>
          </a:p>
          <a:p>
            <a:r>
              <a:rPr lang="en-US" sz="1700"/>
              <a:t>- Recommending locations based on preferences</a:t>
            </a:r>
          </a:p>
          <a:p>
            <a:r>
              <a:rPr lang="en-US" sz="1700"/>
              <a:t>- Providing weather forecasts</a:t>
            </a:r>
          </a:p>
          <a:p>
            <a:r>
              <a:rPr lang="en-US" sz="1700"/>
              <a:t>- Calculating travel distances</a:t>
            </a:r>
          </a:p>
          <a:p>
            <a:endParaRPr lang="en-US" sz="1700"/>
          </a:p>
          <a:p>
            <a:r>
              <a:rPr lang="en-US" sz="1700"/>
              <a:t>It combines retrieval and AI-based generation to create an interactive travel planner.</a:t>
            </a:r>
          </a:p>
        </p:txBody>
      </p:sp>
      <p:pic>
        <p:nvPicPr>
          <p:cNvPr id="5" name="Picture 4" descr="Person pointing on a map">
            <a:extLst>
              <a:ext uri="{FF2B5EF4-FFF2-40B4-BE49-F238E27FC236}">
                <a16:creationId xmlns:a16="http://schemas.microsoft.com/office/drawing/2014/main" id="{EB17B340-E32E-8ABF-3F50-3B57564D409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19" r="33530" b="-2"/>
          <a:stretch/>
        </p:blipFill>
        <p:spPr>
          <a:xfrm>
            <a:off x="4572000" y="1"/>
            <a:ext cx="4577118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14166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08608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344" y="1161288"/>
            <a:ext cx="2702052" cy="4526280"/>
          </a:xfrm>
        </p:spPr>
        <p:txBody>
          <a:bodyPr>
            <a:normAutofit/>
          </a:bodyPr>
          <a:lstStyle/>
          <a:p>
            <a:r>
              <a:rPr lang="en-US" sz="3500"/>
              <a:t>How It Works: Retrieval + Generation (RAG)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FDAD4B2-D459-3C1D-900A-3B0F6A5FEF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7921503"/>
              </p:ext>
            </p:extLst>
          </p:nvPr>
        </p:nvGraphicFramePr>
        <p:xfrm>
          <a:off x="3977640" y="676656"/>
          <a:ext cx="4773168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C68A55F-7B32-44D8-AEE5-1AF405326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490" y="429030"/>
            <a:ext cx="2125980" cy="5457589"/>
          </a:xfrm>
        </p:spPr>
        <p:txBody>
          <a:bodyPr anchor="ctr">
            <a:normAutofit/>
          </a:bodyPr>
          <a:lstStyle/>
          <a:p>
            <a:r>
              <a:rPr lang="en-US" sz="3500"/>
              <a:t>Step 1: Retrieving Locations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D1AAA2C-FBBE-42AA-B869-31D524B765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1490" y="6112341"/>
            <a:ext cx="812673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937BBF-9326-4230-AB1B-F1795E350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527048" y="5040414"/>
            <a:ext cx="54864" cy="21259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20BB59B-0AE5-6752-4378-688230AA60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2336432"/>
              </p:ext>
            </p:extLst>
          </p:nvPr>
        </p:nvGraphicFramePr>
        <p:xfrm>
          <a:off x="3031236" y="429030"/>
          <a:ext cx="5589270" cy="5459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14166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08608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344" y="1161288"/>
            <a:ext cx="2702052" cy="4526280"/>
          </a:xfrm>
        </p:spPr>
        <p:txBody>
          <a:bodyPr>
            <a:normAutofit/>
          </a:bodyPr>
          <a:lstStyle/>
          <a:p>
            <a:r>
              <a:rPr lang="en-US" sz="3200"/>
              <a:t>Step 2: Understanding Locations with Embeddings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AB34E8C-1D80-180B-9095-C4EB95F348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7866931"/>
              </p:ext>
            </p:extLst>
          </p:nvPr>
        </p:nvGraphicFramePr>
        <p:xfrm>
          <a:off x="3977640" y="676656"/>
          <a:ext cx="4773168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640823"/>
            <a:ext cx="2563994" cy="5583148"/>
          </a:xfrm>
        </p:spPr>
        <p:txBody>
          <a:bodyPr anchor="ctr">
            <a:normAutofit/>
          </a:bodyPr>
          <a:lstStyle/>
          <a:p>
            <a:r>
              <a:rPr lang="en-US" sz="4000"/>
              <a:t>Step 3: Generating Answers with AI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44313" y="3465005"/>
            <a:ext cx="5410200" cy="13716"/>
          </a:xfrm>
          <a:custGeom>
            <a:avLst/>
            <a:gdLst>
              <a:gd name="connsiteX0" fmla="*/ 0 w 5410200"/>
              <a:gd name="connsiteY0" fmla="*/ 0 h 13716"/>
              <a:gd name="connsiteX1" fmla="*/ 568071 w 5410200"/>
              <a:gd name="connsiteY1" fmla="*/ 0 h 13716"/>
              <a:gd name="connsiteX2" fmla="*/ 1298448 w 5410200"/>
              <a:gd name="connsiteY2" fmla="*/ 0 h 13716"/>
              <a:gd name="connsiteX3" fmla="*/ 1920621 w 5410200"/>
              <a:gd name="connsiteY3" fmla="*/ 0 h 13716"/>
              <a:gd name="connsiteX4" fmla="*/ 2488692 w 5410200"/>
              <a:gd name="connsiteY4" fmla="*/ 0 h 13716"/>
              <a:gd name="connsiteX5" fmla="*/ 3219069 w 5410200"/>
              <a:gd name="connsiteY5" fmla="*/ 0 h 13716"/>
              <a:gd name="connsiteX6" fmla="*/ 3895344 w 5410200"/>
              <a:gd name="connsiteY6" fmla="*/ 0 h 13716"/>
              <a:gd name="connsiteX7" fmla="*/ 4571619 w 5410200"/>
              <a:gd name="connsiteY7" fmla="*/ 0 h 13716"/>
              <a:gd name="connsiteX8" fmla="*/ 5410200 w 5410200"/>
              <a:gd name="connsiteY8" fmla="*/ 0 h 13716"/>
              <a:gd name="connsiteX9" fmla="*/ 5410200 w 5410200"/>
              <a:gd name="connsiteY9" fmla="*/ 13716 h 13716"/>
              <a:gd name="connsiteX10" fmla="*/ 4842129 w 5410200"/>
              <a:gd name="connsiteY10" fmla="*/ 13716 h 13716"/>
              <a:gd name="connsiteX11" fmla="*/ 4328160 w 5410200"/>
              <a:gd name="connsiteY11" fmla="*/ 13716 h 13716"/>
              <a:gd name="connsiteX12" fmla="*/ 3597783 w 5410200"/>
              <a:gd name="connsiteY12" fmla="*/ 13716 h 13716"/>
              <a:gd name="connsiteX13" fmla="*/ 3029712 w 5410200"/>
              <a:gd name="connsiteY13" fmla="*/ 13716 h 13716"/>
              <a:gd name="connsiteX14" fmla="*/ 2299335 w 5410200"/>
              <a:gd name="connsiteY14" fmla="*/ 13716 h 13716"/>
              <a:gd name="connsiteX15" fmla="*/ 1514856 w 5410200"/>
              <a:gd name="connsiteY15" fmla="*/ 13716 h 13716"/>
              <a:gd name="connsiteX16" fmla="*/ 892683 w 5410200"/>
              <a:gd name="connsiteY16" fmla="*/ 13716 h 13716"/>
              <a:gd name="connsiteX17" fmla="*/ 0 w 5410200"/>
              <a:gd name="connsiteY17" fmla="*/ 13716 h 13716"/>
              <a:gd name="connsiteX18" fmla="*/ 0 w 5410200"/>
              <a:gd name="connsiteY1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3716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09587" y="2854"/>
                  <a:pt x="5409791" y="9451"/>
                  <a:pt x="5410200" y="13716"/>
                </a:cubicBezTo>
                <a:cubicBezTo>
                  <a:pt x="5139060" y="2179"/>
                  <a:pt x="5121593" y="26463"/>
                  <a:pt x="4842129" y="13716"/>
                </a:cubicBezTo>
                <a:cubicBezTo>
                  <a:pt x="4562665" y="969"/>
                  <a:pt x="4448273" y="4915"/>
                  <a:pt x="4328160" y="13716"/>
                </a:cubicBezTo>
                <a:cubicBezTo>
                  <a:pt x="4208047" y="22517"/>
                  <a:pt x="3760936" y="17995"/>
                  <a:pt x="3597783" y="13716"/>
                </a:cubicBezTo>
                <a:cubicBezTo>
                  <a:pt x="3434630" y="9437"/>
                  <a:pt x="3299718" y="28641"/>
                  <a:pt x="3029712" y="13716"/>
                </a:cubicBezTo>
                <a:cubicBezTo>
                  <a:pt x="2759706" y="-1209"/>
                  <a:pt x="2640159" y="22822"/>
                  <a:pt x="2299335" y="13716"/>
                </a:cubicBezTo>
                <a:cubicBezTo>
                  <a:pt x="1958511" y="4610"/>
                  <a:pt x="1801186" y="24413"/>
                  <a:pt x="1514856" y="13716"/>
                </a:cubicBezTo>
                <a:cubicBezTo>
                  <a:pt x="1228526" y="3019"/>
                  <a:pt x="1063509" y="-9877"/>
                  <a:pt x="892683" y="13716"/>
                </a:cubicBezTo>
                <a:cubicBezTo>
                  <a:pt x="721857" y="37309"/>
                  <a:pt x="186945" y="-25469"/>
                  <a:pt x="0" y="13716"/>
                </a:cubicBezTo>
                <a:cubicBezTo>
                  <a:pt x="-342" y="9537"/>
                  <a:pt x="-97" y="6817"/>
                  <a:pt x="0" y="0"/>
                </a:cubicBezTo>
                <a:close/>
              </a:path>
              <a:path w="5410200" h="13716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10660" y="2787"/>
                  <a:pt x="5410166" y="9748"/>
                  <a:pt x="5410200" y="13716"/>
                </a:cubicBezTo>
                <a:cubicBezTo>
                  <a:pt x="5163327" y="36922"/>
                  <a:pt x="5008749" y="6121"/>
                  <a:pt x="4842129" y="13716"/>
                </a:cubicBezTo>
                <a:cubicBezTo>
                  <a:pt x="4675509" y="21311"/>
                  <a:pt x="4433401" y="-5187"/>
                  <a:pt x="4165854" y="13716"/>
                </a:cubicBezTo>
                <a:cubicBezTo>
                  <a:pt x="3898308" y="32619"/>
                  <a:pt x="3809032" y="-13282"/>
                  <a:pt x="3543681" y="13716"/>
                </a:cubicBezTo>
                <a:cubicBezTo>
                  <a:pt x="3278330" y="40714"/>
                  <a:pt x="3073876" y="-20489"/>
                  <a:pt x="2759202" y="13716"/>
                </a:cubicBezTo>
                <a:cubicBezTo>
                  <a:pt x="2444528" y="47921"/>
                  <a:pt x="2204144" y="-1200"/>
                  <a:pt x="1974723" y="13716"/>
                </a:cubicBezTo>
                <a:cubicBezTo>
                  <a:pt x="1745302" y="28632"/>
                  <a:pt x="1602335" y="26918"/>
                  <a:pt x="1406652" y="13716"/>
                </a:cubicBezTo>
                <a:cubicBezTo>
                  <a:pt x="1210969" y="514"/>
                  <a:pt x="923948" y="-1411"/>
                  <a:pt x="730377" y="13716"/>
                </a:cubicBezTo>
                <a:cubicBezTo>
                  <a:pt x="536806" y="28843"/>
                  <a:pt x="336496" y="-4713"/>
                  <a:pt x="0" y="13716"/>
                </a:cubicBezTo>
                <a:cubicBezTo>
                  <a:pt x="-535" y="9547"/>
                  <a:pt x="488" y="451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7538D65-BE66-A9BF-7A02-42EE787408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6884867"/>
              </p:ext>
            </p:extLst>
          </p:nvPr>
        </p:nvGraphicFramePr>
        <p:xfrm>
          <a:off x="3486013" y="640822"/>
          <a:ext cx="5175384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640823"/>
            <a:ext cx="2563994" cy="5583148"/>
          </a:xfrm>
        </p:spPr>
        <p:txBody>
          <a:bodyPr anchor="ctr">
            <a:normAutofit/>
          </a:bodyPr>
          <a:lstStyle/>
          <a:p>
            <a:r>
              <a:rPr lang="en-US" sz="4000"/>
              <a:t>Step 4: Distance Calculation &amp; Route Planning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44313" y="3465005"/>
            <a:ext cx="5410200" cy="13716"/>
          </a:xfrm>
          <a:custGeom>
            <a:avLst/>
            <a:gdLst>
              <a:gd name="connsiteX0" fmla="*/ 0 w 5410200"/>
              <a:gd name="connsiteY0" fmla="*/ 0 h 13716"/>
              <a:gd name="connsiteX1" fmla="*/ 568071 w 5410200"/>
              <a:gd name="connsiteY1" fmla="*/ 0 h 13716"/>
              <a:gd name="connsiteX2" fmla="*/ 1298448 w 5410200"/>
              <a:gd name="connsiteY2" fmla="*/ 0 h 13716"/>
              <a:gd name="connsiteX3" fmla="*/ 1920621 w 5410200"/>
              <a:gd name="connsiteY3" fmla="*/ 0 h 13716"/>
              <a:gd name="connsiteX4" fmla="*/ 2488692 w 5410200"/>
              <a:gd name="connsiteY4" fmla="*/ 0 h 13716"/>
              <a:gd name="connsiteX5" fmla="*/ 3219069 w 5410200"/>
              <a:gd name="connsiteY5" fmla="*/ 0 h 13716"/>
              <a:gd name="connsiteX6" fmla="*/ 3895344 w 5410200"/>
              <a:gd name="connsiteY6" fmla="*/ 0 h 13716"/>
              <a:gd name="connsiteX7" fmla="*/ 4571619 w 5410200"/>
              <a:gd name="connsiteY7" fmla="*/ 0 h 13716"/>
              <a:gd name="connsiteX8" fmla="*/ 5410200 w 5410200"/>
              <a:gd name="connsiteY8" fmla="*/ 0 h 13716"/>
              <a:gd name="connsiteX9" fmla="*/ 5410200 w 5410200"/>
              <a:gd name="connsiteY9" fmla="*/ 13716 h 13716"/>
              <a:gd name="connsiteX10" fmla="*/ 4842129 w 5410200"/>
              <a:gd name="connsiteY10" fmla="*/ 13716 h 13716"/>
              <a:gd name="connsiteX11" fmla="*/ 4328160 w 5410200"/>
              <a:gd name="connsiteY11" fmla="*/ 13716 h 13716"/>
              <a:gd name="connsiteX12" fmla="*/ 3597783 w 5410200"/>
              <a:gd name="connsiteY12" fmla="*/ 13716 h 13716"/>
              <a:gd name="connsiteX13" fmla="*/ 3029712 w 5410200"/>
              <a:gd name="connsiteY13" fmla="*/ 13716 h 13716"/>
              <a:gd name="connsiteX14" fmla="*/ 2299335 w 5410200"/>
              <a:gd name="connsiteY14" fmla="*/ 13716 h 13716"/>
              <a:gd name="connsiteX15" fmla="*/ 1514856 w 5410200"/>
              <a:gd name="connsiteY15" fmla="*/ 13716 h 13716"/>
              <a:gd name="connsiteX16" fmla="*/ 892683 w 5410200"/>
              <a:gd name="connsiteY16" fmla="*/ 13716 h 13716"/>
              <a:gd name="connsiteX17" fmla="*/ 0 w 5410200"/>
              <a:gd name="connsiteY17" fmla="*/ 13716 h 13716"/>
              <a:gd name="connsiteX18" fmla="*/ 0 w 5410200"/>
              <a:gd name="connsiteY1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3716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09587" y="2854"/>
                  <a:pt x="5409791" y="9451"/>
                  <a:pt x="5410200" y="13716"/>
                </a:cubicBezTo>
                <a:cubicBezTo>
                  <a:pt x="5139060" y="2179"/>
                  <a:pt x="5121593" y="26463"/>
                  <a:pt x="4842129" y="13716"/>
                </a:cubicBezTo>
                <a:cubicBezTo>
                  <a:pt x="4562665" y="969"/>
                  <a:pt x="4448273" y="4915"/>
                  <a:pt x="4328160" y="13716"/>
                </a:cubicBezTo>
                <a:cubicBezTo>
                  <a:pt x="4208047" y="22517"/>
                  <a:pt x="3760936" y="17995"/>
                  <a:pt x="3597783" y="13716"/>
                </a:cubicBezTo>
                <a:cubicBezTo>
                  <a:pt x="3434630" y="9437"/>
                  <a:pt x="3299718" y="28641"/>
                  <a:pt x="3029712" y="13716"/>
                </a:cubicBezTo>
                <a:cubicBezTo>
                  <a:pt x="2759706" y="-1209"/>
                  <a:pt x="2640159" y="22822"/>
                  <a:pt x="2299335" y="13716"/>
                </a:cubicBezTo>
                <a:cubicBezTo>
                  <a:pt x="1958511" y="4610"/>
                  <a:pt x="1801186" y="24413"/>
                  <a:pt x="1514856" y="13716"/>
                </a:cubicBezTo>
                <a:cubicBezTo>
                  <a:pt x="1228526" y="3019"/>
                  <a:pt x="1063509" y="-9877"/>
                  <a:pt x="892683" y="13716"/>
                </a:cubicBezTo>
                <a:cubicBezTo>
                  <a:pt x="721857" y="37309"/>
                  <a:pt x="186945" y="-25469"/>
                  <a:pt x="0" y="13716"/>
                </a:cubicBezTo>
                <a:cubicBezTo>
                  <a:pt x="-342" y="9537"/>
                  <a:pt x="-97" y="6817"/>
                  <a:pt x="0" y="0"/>
                </a:cubicBezTo>
                <a:close/>
              </a:path>
              <a:path w="5410200" h="13716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10660" y="2787"/>
                  <a:pt x="5410166" y="9748"/>
                  <a:pt x="5410200" y="13716"/>
                </a:cubicBezTo>
                <a:cubicBezTo>
                  <a:pt x="5163327" y="36922"/>
                  <a:pt x="5008749" y="6121"/>
                  <a:pt x="4842129" y="13716"/>
                </a:cubicBezTo>
                <a:cubicBezTo>
                  <a:pt x="4675509" y="21311"/>
                  <a:pt x="4433401" y="-5187"/>
                  <a:pt x="4165854" y="13716"/>
                </a:cubicBezTo>
                <a:cubicBezTo>
                  <a:pt x="3898308" y="32619"/>
                  <a:pt x="3809032" y="-13282"/>
                  <a:pt x="3543681" y="13716"/>
                </a:cubicBezTo>
                <a:cubicBezTo>
                  <a:pt x="3278330" y="40714"/>
                  <a:pt x="3073876" y="-20489"/>
                  <a:pt x="2759202" y="13716"/>
                </a:cubicBezTo>
                <a:cubicBezTo>
                  <a:pt x="2444528" y="47921"/>
                  <a:pt x="2204144" y="-1200"/>
                  <a:pt x="1974723" y="13716"/>
                </a:cubicBezTo>
                <a:cubicBezTo>
                  <a:pt x="1745302" y="28632"/>
                  <a:pt x="1602335" y="26918"/>
                  <a:pt x="1406652" y="13716"/>
                </a:cubicBezTo>
                <a:cubicBezTo>
                  <a:pt x="1210969" y="514"/>
                  <a:pt x="923948" y="-1411"/>
                  <a:pt x="730377" y="13716"/>
                </a:cubicBezTo>
                <a:cubicBezTo>
                  <a:pt x="536806" y="28843"/>
                  <a:pt x="336496" y="-4713"/>
                  <a:pt x="0" y="13716"/>
                </a:cubicBezTo>
                <a:cubicBezTo>
                  <a:pt x="-535" y="9547"/>
                  <a:pt x="488" y="451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115CF6B-1846-5973-C469-7FA64F6462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2601490"/>
              </p:ext>
            </p:extLst>
          </p:nvPr>
        </p:nvGraphicFramePr>
        <p:xfrm>
          <a:off x="3486013" y="640822"/>
          <a:ext cx="5175384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640823"/>
            <a:ext cx="2563994" cy="5583148"/>
          </a:xfrm>
        </p:spPr>
        <p:txBody>
          <a:bodyPr anchor="ctr">
            <a:normAutofit/>
          </a:bodyPr>
          <a:lstStyle/>
          <a:p>
            <a:r>
              <a:rPr lang="en-US" sz="4700"/>
              <a:t>Full Process Overview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44313" y="3465005"/>
            <a:ext cx="5410200" cy="13716"/>
          </a:xfrm>
          <a:custGeom>
            <a:avLst/>
            <a:gdLst>
              <a:gd name="connsiteX0" fmla="*/ 0 w 5410200"/>
              <a:gd name="connsiteY0" fmla="*/ 0 h 13716"/>
              <a:gd name="connsiteX1" fmla="*/ 568071 w 5410200"/>
              <a:gd name="connsiteY1" fmla="*/ 0 h 13716"/>
              <a:gd name="connsiteX2" fmla="*/ 1298448 w 5410200"/>
              <a:gd name="connsiteY2" fmla="*/ 0 h 13716"/>
              <a:gd name="connsiteX3" fmla="*/ 1920621 w 5410200"/>
              <a:gd name="connsiteY3" fmla="*/ 0 h 13716"/>
              <a:gd name="connsiteX4" fmla="*/ 2488692 w 5410200"/>
              <a:gd name="connsiteY4" fmla="*/ 0 h 13716"/>
              <a:gd name="connsiteX5" fmla="*/ 3219069 w 5410200"/>
              <a:gd name="connsiteY5" fmla="*/ 0 h 13716"/>
              <a:gd name="connsiteX6" fmla="*/ 3895344 w 5410200"/>
              <a:gd name="connsiteY6" fmla="*/ 0 h 13716"/>
              <a:gd name="connsiteX7" fmla="*/ 4571619 w 5410200"/>
              <a:gd name="connsiteY7" fmla="*/ 0 h 13716"/>
              <a:gd name="connsiteX8" fmla="*/ 5410200 w 5410200"/>
              <a:gd name="connsiteY8" fmla="*/ 0 h 13716"/>
              <a:gd name="connsiteX9" fmla="*/ 5410200 w 5410200"/>
              <a:gd name="connsiteY9" fmla="*/ 13716 h 13716"/>
              <a:gd name="connsiteX10" fmla="*/ 4842129 w 5410200"/>
              <a:gd name="connsiteY10" fmla="*/ 13716 h 13716"/>
              <a:gd name="connsiteX11" fmla="*/ 4328160 w 5410200"/>
              <a:gd name="connsiteY11" fmla="*/ 13716 h 13716"/>
              <a:gd name="connsiteX12" fmla="*/ 3597783 w 5410200"/>
              <a:gd name="connsiteY12" fmla="*/ 13716 h 13716"/>
              <a:gd name="connsiteX13" fmla="*/ 3029712 w 5410200"/>
              <a:gd name="connsiteY13" fmla="*/ 13716 h 13716"/>
              <a:gd name="connsiteX14" fmla="*/ 2299335 w 5410200"/>
              <a:gd name="connsiteY14" fmla="*/ 13716 h 13716"/>
              <a:gd name="connsiteX15" fmla="*/ 1514856 w 5410200"/>
              <a:gd name="connsiteY15" fmla="*/ 13716 h 13716"/>
              <a:gd name="connsiteX16" fmla="*/ 892683 w 5410200"/>
              <a:gd name="connsiteY16" fmla="*/ 13716 h 13716"/>
              <a:gd name="connsiteX17" fmla="*/ 0 w 5410200"/>
              <a:gd name="connsiteY17" fmla="*/ 13716 h 13716"/>
              <a:gd name="connsiteX18" fmla="*/ 0 w 5410200"/>
              <a:gd name="connsiteY1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3716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09587" y="2854"/>
                  <a:pt x="5409791" y="9451"/>
                  <a:pt x="5410200" y="13716"/>
                </a:cubicBezTo>
                <a:cubicBezTo>
                  <a:pt x="5139060" y="2179"/>
                  <a:pt x="5121593" y="26463"/>
                  <a:pt x="4842129" y="13716"/>
                </a:cubicBezTo>
                <a:cubicBezTo>
                  <a:pt x="4562665" y="969"/>
                  <a:pt x="4448273" y="4915"/>
                  <a:pt x="4328160" y="13716"/>
                </a:cubicBezTo>
                <a:cubicBezTo>
                  <a:pt x="4208047" y="22517"/>
                  <a:pt x="3760936" y="17995"/>
                  <a:pt x="3597783" y="13716"/>
                </a:cubicBezTo>
                <a:cubicBezTo>
                  <a:pt x="3434630" y="9437"/>
                  <a:pt x="3299718" y="28641"/>
                  <a:pt x="3029712" y="13716"/>
                </a:cubicBezTo>
                <a:cubicBezTo>
                  <a:pt x="2759706" y="-1209"/>
                  <a:pt x="2640159" y="22822"/>
                  <a:pt x="2299335" y="13716"/>
                </a:cubicBezTo>
                <a:cubicBezTo>
                  <a:pt x="1958511" y="4610"/>
                  <a:pt x="1801186" y="24413"/>
                  <a:pt x="1514856" y="13716"/>
                </a:cubicBezTo>
                <a:cubicBezTo>
                  <a:pt x="1228526" y="3019"/>
                  <a:pt x="1063509" y="-9877"/>
                  <a:pt x="892683" y="13716"/>
                </a:cubicBezTo>
                <a:cubicBezTo>
                  <a:pt x="721857" y="37309"/>
                  <a:pt x="186945" y="-25469"/>
                  <a:pt x="0" y="13716"/>
                </a:cubicBezTo>
                <a:cubicBezTo>
                  <a:pt x="-342" y="9537"/>
                  <a:pt x="-97" y="6817"/>
                  <a:pt x="0" y="0"/>
                </a:cubicBezTo>
                <a:close/>
              </a:path>
              <a:path w="5410200" h="13716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10660" y="2787"/>
                  <a:pt x="5410166" y="9748"/>
                  <a:pt x="5410200" y="13716"/>
                </a:cubicBezTo>
                <a:cubicBezTo>
                  <a:pt x="5163327" y="36922"/>
                  <a:pt x="5008749" y="6121"/>
                  <a:pt x="4842129" y="13716"/>
                </a:cubicBezTo>
                <a:cubicBezTo>
                  <a:pt x="4675509" y="21311"/>
                  <a:pt x="4433401" y="-5187"/>
                  <a:pt x="4165854" y="13716"/>
                </a:cubicBezTo>
                <a:cubicBezTo>
                  <a:pt x="3898308" y="32619"/>
                  <a:pt x="3809032" y="-13282"/>
                  <a:pt x="3543681" y="13716"/>
                </a:cubicBezTo>
                <a:cubicBezTo>
                  <a:pt x="3278330" y="40714"/>
                  <a:pt x="3073876" y="-20489"/>
                  <a:pt x="2759202" y="13716"/>
                </a:cubicBezTo>
                <a:cubicBezTo>
                  <a:pt x="2444528" y="47921"/>
                  <a:pt x="2204144" y="-1200"/>
                  <a:pt x="1974723" y="13716"/>
                </a:cubicBezTo>
                <a:cubicBezTo>
                  <a:pt x="1745302" y="28632"/>
                  <a:pt x="1602335" y="26918"/>
                  <a:pt x="1406652" y="13716"/>
                </a:cubicBezTo>
                <a:cubicBezTo>
                  <a:pt x="1210969" y="514"/>
                  <a:pt x="923948" y="-1411"/>
                  <a:pt x="730377" y="13716"/>
                </a:cubicBezTo>
                <a:cubicBezTo>
                  <a:pt x="536806" y="28843"/>
                  <a:pt x="336496" y="-4713"/>
                  <a:pt x="0" y="13716"/>
                </a:cubicBezTo>
                <a:cubicBezTo>
                  <a:pt x="-535" y="9547"/>
                  <a:pt x="488" y="451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DC45A11-B2F2-EF4C-B415-9FE98DFB18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227010"/>
              </p:ext>
            </p:extLst>
          </p:nvPr>
        </p:nvGraphicFramePr>
        <p:xfrm>
          <a:off x="3486013" y="640822"/>
          <a:ext cx="5175384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142713" y="-1142284"/>
            <a:ext cx="6858000" cy="9143425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1733" y="0"/>
            <a:ext cx="6803134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125298" y="-161647"/>
            <a:ext cx="4894564" cy="91451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2025-02-14 08_45_18-AgentSystemHumanV5.png">
            <a:extLst>
              <a:ext uri="{FF2B5EF4-FFF2-40B4-BE49-F238E27FC236}">
                <a16:creationId xmlns:a16="http://schemas.microsoft.com/office/drawing/2014/main" id="{004698BF-0902-D65E-3A44-F238729658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5266" y="457200"/>
            <a:ext cx="5973467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131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424</Words>
  <Application>Microsoft Office PowerPoint</Application>
  <PresentationFormat>On-screen Show (4:3)</PresentationFormat>
  <Paragraphs>51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Puerto Rico Travel Assistant</vt:lpstr>
      <vt:lpstr>Introduction to the Travel Assistant</vt:lpstr>
      <vt:lpstr>How It Works: Retrieval + Generation (RAG)</vt:lpstr>
      <vt:lpstr>Step 1: Retrieving Locations</vt:lpstr>
      <vt:lpstr>Step 2: Understanding Locations with Embeddings</vt:lpstr>
      <vt:lpstr>Step 3: Generating Answers with AI</vt:lpstr>
      <vt:lpstr>Step 4: Distance Calculation &amp; Route Planning</vt:lpstr>
      <vt:lpstr>Full Process Overview</vt:lpstr>
      <vt:lpstr>PowerPoint Presentation</vt:lpstr>
      <vt:lpstr>PowerPoint Presentation</vt:lpstr>
      <vt:lpstr>PowerPoint Presentation</vt:lpstr>
      <vt:lpstr>Future Enhancements</vt:lpstr>
      <vt:lpstr>Summary of the Travel Assistant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CABRERA LUGO IGNACIO</cp:lastModifiedBy>
  <cp:revision>3</cp:revision>
  <dcterms:created xsi:type="dcterms:W3CDTF">2013-01-27T09:14:16Z</dcterms:created>
  <dcterms:modified xsi:type="dcterms:W3CDTF">2025-02-14T13:32:48Z</dcterms:modified>
  <cp:category/>
</cp:coreProperties>
</file>