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24266bf6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24266bf6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7bf0c20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27bf0c20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27bf0c20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27bf0c20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27bf0c208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27bf0c208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24266bf6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24266bf6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24266bf6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24266bf6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24266bf6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24266bf6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4266bf6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4266bf6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4266bf6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24266bf6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24266bf6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24266bf6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4266bf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24266bf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4266bf6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24266bf6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07025" y="11497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 de tasación automática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32625" y="3535425"/>
            <a:ext cx="3470700" cy="1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Tuli, Augusto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García </a:t>
            </a:r>
            <a:r>
              <a:rPr lang="es-419"/>
              <a:t>Ciai, Guillermo Franco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Velasco, Federico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Muscarelli, Ignacio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Scioli, Franco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40300" y="1503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867575"/>
            <a:ext cx="38100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3102450" y="520475"/>
            <a:ext cx="2939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Muchas gracias por su atencion!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950" y="1307852"/>
            <a:ext cx="6713875" cy="12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950" y="2655027"/>
            <a:ext cx="3566636" cy="22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900" y="1307850"/>
            <a:ext cx="6553350" cy="145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900" y="2893074"/>
            <a:ext cx="4781451" cy="20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25" y="1307850"/>
            <a:ext cx="6589423" cy="1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925" y="3178950"/>
            <a:ext cx="3803423" cy="17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61775" y="37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Existen registros de propiedades de todo el territorio argentino.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 gran mayoría está concentrada en unos pocos distritos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 cantidad de registros por fuera de estos pocos no sirve para generar un modelo predictivo sólido.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Decidimos quedarnos con:  CABA, Buenos Aires, Córdoba y Santa Fe ya que ahí se concentran la mayoría de los datos (&gt;95%) y a su vez son los que concentran los centros urbanos más importante del país.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51275" y="257275"/>
            <a:ext cx="7038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Distribución geográfica de los datos.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13" y="1206975"/>
            <a:ext cx="6104374" cy="31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de los datos provistos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54600" y="1524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Según los datos, las propiedades se concentran en cuatro zonas.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CABA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Gran Buenos aires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Córdoba</a:t>
            </a:r>
            <a:r>
              <a:rPr lang="es-419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Santa fe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250" y="2215475"/>
            <a:ext cx="4568250" cy="24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Estrategias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Filtramos por zonas: Dado el alto volumen de datos presentados decidimos quedarnos con los 4 distritos que concentran más del 50% de los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Una vez hecho esto, dadas las diferencias que presenta cada distrito, decidimos tomar un enfoque diferente para cada uno . Para de esta manera poder explotar al máximo el potencial predictivo de los mismos.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En concreto: entrenamos un modelo para cada uno de los 4 distritos, generando así modelos mejor entrenados que tienen en cuenta las particularidades de cada zona.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Nuestra herramienta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403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tasador automático permite predecir el precio que tendrá un propiedad. Sabiendo determinadas características de la misma: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Provincia.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Ciudad.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En algunos casos (CABA) el barrio.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La cantidad de metros cuadrados cubiertos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tipo de propiedad se trata: casa, ph o departamento.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Efectividad de nuestra herramienta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07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 continuacion podra ver una comparativa a modo de ejemplo de los valores predecidos por nuestra herramienta (azul) frente a los valores reales del mercado (Naranja): 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00" y="2304550"/>
            <a:ext cx="3056374" cy="19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887900" y="1752775"/>
            <a:ext cx="2288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CABA: (Rcuadrado=0.8237)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925" y="2304550"/>
            <a:ext cx="3056375" cy="198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096925" y="1752775"/>
            <a:ext cx="2288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Gran Buenos Aires: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(Rcuadrado=0.8904)</a:t>
            </a: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910825" y="4355125"/>
            <a:ext cx="724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Como </a:t>
            </a: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podrán</a:t>
            </a: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ver los valores predecidos por nuestra herramienta se asemejan considerablemente a los que </a:t>
            </a: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encontraríamos</a:t>
            </a: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en el mercado de cada región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326100" y="37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</a:t>
            </a:r>
            <a:r>
              <a:rPr lang="es-419"/>
              <a:t>podrá</a:t>
            </a:r>
            <a:r>
              <a:rPr lang="es-419"/>
              <a:t> hacer con nuestra herramienta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la hora de tasar una nueva propiedad nuestra herramienta le permitirá  basar su </a:t>
            </a:r>
            <a:r>
              <a:rPr lang="es-419"/>
              <a:t>decisión</a:t>
            </a:r>
            <a:r>
              <a:rPr lang="es-419"/>
              <a:t>  en una predicción confiable que tiene en cuenta diversas cualidades del </a:t>
            </a:r>
            <a:r>
              <a:rPr lang="es-419"/>
              <a:t>inmueble</a:t>
            </a:r>
            <a:r>
              <a:rPr lang="es-419"/>
              <a:t> logrando </a:t>
            </a:r>
            <a:r>
              <a:rPr lang="es-419"/>
              <a:t>así</a:t>
            </a:r>
            <a:r>
              <a:rPr lang="es-419"/>
              <a:t> acortar tiempos de trabajo.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También en el caso de evaluar oportunidades de inversion nuestra herramienta les </a:t>
            </a:r>
            <a:r>
              <a:rPr lang="es-419"/>
              <a:t>permitirá</a:t>
            </a:r>
            <a:r>
              <a:rPr lang="es-419"/>
              <a:t> asesorarse acerca de la rentabilidad de </a:t>
            </a:r>
            <a:r>
              <a:rPr lang="es-419"/>
              <a:t>diferentes</a:t>
            </a:r>
            <a:r>
              <a:rPr lang="es-419"/>
              <a:t> zonas y distritos </a:t>
            </a:r>
            <a:r>
              <a:rPr lang="es-419"/>
              <a:t>ayudando</a:t>
            </a:r>
            <a:r>
              <a:rPr lang="es-419"/>
              <a:t> </a:t>
            </a:r>
            <a:r>
              <a:rPr lang="es-419"/>
              <a:t>así</a:t>
            </a:r>
            <a:r>
              <a:rPr lang="es-419"/>
              <a:t> a identificar las </a:t>
            </a:r>
            <a:r>
              <a:rPr lang="es-419"/>
              <a:t>oportunidades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rentables para su empresa.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376125" y="458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Estamos</a:t>
            </a:r>
            <a:r>
              <a:rPr lang="es-419"/>
              <a:t> convencidos que de utilizar nuestra herramienta usted </a:t>
            </a:r>
            <a:r>
              <a:rPr lang="es-419"/>
              <a:t>podrá</a:t>
            </a:r>
            <a:r>
              <a:rPr lang="es-419"/>
              <a:t> agilizar sus tiempos de trabajo y contar con </a:t>
            </a:r>
            <a:r>
              <a:rPr lang="es-419"/>
              <a:t>información</a:t>
            </a:r>
            <a:r>
              <a:rPr lang="es-419"/>
              <a:t> confiable para desarrollar sus estrategias de </a:t>
            </a:r>
            <a:r>
              <a:rPr lang="es-419"/>
              <a:t>inversión que favorezcan el desarrollo económico de su empresa.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Esperamos que decidan contar con nuestros servicios!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