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25fde12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25fde12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b202d5df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b202d5df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202d5df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202d5df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b202d5df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b202d5df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b202d5df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b202d5df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b25e55827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b25e55827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b202d5df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b202d5df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25e55827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b25e55827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25e55827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25e55827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25e5582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25e558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25fde1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25fde1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Predictor Rating  de P</a:t>
            </a:r>
            <a:r>
              <a:rPr lang="es-419"/>
              <a:t>elículas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132625" y="3535425"/>
            <a:ext cx="34707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Tuli, Augusto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García Ciai, Guillermo Franco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Velasco, Federico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Muscarelli, Ignacio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Scioli, Franco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532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88"/>
              <a:t>Clustering sin tener en cuenta a los directores</a:t>
            </a:r>
            <a:endParaRPr sz="1288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825" y="1860075"/>
            <a:ext cx="3359774" cy="226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974" y="1211125"/>
            <a:ext cx="2854659" cy="33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Nuestra</a:t>
            </a:r>
            <a:r>
              <a:rPr lang="es-419"/>
              <a:t> herramienta </a:t>
            </a:r>
            <a:r>
              <a:rPr lang="es-419"/>
              <a:t>ayudará</a:t>
            </a:r>
            <a:r>
              <a:rPr lang="es-419"/>
              <a:t> a tener una correcta lectura del mercado a la hora de producir un proyecto </a:t>
            </a:r>
            <a:r>
              <a:rPr lang="es-419"/>
              <a:t>cinematográfico. Si bien nuestro predictor no puede decidir si un proyecto será económicamente rentable (ya que no es tan fácil acceder a los presupuestos, recaudación y otros ingresos/egresos que a veces no están contemplado en el presupuesto, como la difusión) , si podría ayudar a saber si un film será bien recibido por la crítica teniendo en cuentas ciertas características del proyecto.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40300" y="1503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867575"/>
            <a:ext cx="38100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3102450" y="520475"/>
            <a:ext cx="2939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Muchas gracias por su atencion!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nuestra herramienta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objetivo de nuestra herramienta es a partir de ciertas características de la película o de las personas intervinientes,  poder determinar el éxito o no de la misma.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Nuestra herramienta permite predecir la </a:t>
            </a:r>
            <a:r>
              <a:rPr lang="es-419"/>
              <a:t>recepción</a:t>
            </a:r>
            <a:r>
              <a:rPr lang="es-419"/>
              <a:t> que tendrá una </a:t>
            </a:r>
            <a:r>
              <a:rPr lang="es-419"/>
              <a:t>película</a:t>
            </a:r>
            <a:r>
              <a:rPr lang="es-419"/>
              <a:t> teniendo en cuenta variables como: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género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duración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director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si la </a:t>
            </a:r>
            <a:r>
              <a:rPr lang="es-419"/>
              <a:t>película</a:t>
            </a:r>
            <a:r>
              <a:rPr lang="es-419"/>
              <a:t> es para adultos (mayor de 18 años).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Recolección</a:t>
            </a:r>
            <a:r>
              <a:rPr lang="es-419"/>
              <a:t> de datos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Basamos nuestro modelo en los datos que ofrece el sitio de reseñas de </a:t>
            </a:r>
            <a:r>
              <a:rPr lang="es-419"/>
              <a:t>películas</a:t>
            </a:r>
            <a:r>
              <a:rPr lang="es-419"/>
              <a:t> IMDB.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https://www.imdb.com/interfaces/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conjunto de datos proporcionado era enorme ya que ofrece información sobre todas las películas, series, cortos y personal de toda la historia del cine a nivel global.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 </a:t>
            </a:r>
            <a:r>
              <a:rPr lang="es-419"/>
              <a:t>información</a:t>
            </a:r>
            <a:r>
              <a:rPr lang="es-419"/>
              <a:t> que proporciona va desde la </a:t>
            </a:r>
            <a:r>
              <a:rPr lang="es-419"/>
              <a:t>duración</a:t>
            </a:r>
            <a:r>
              <a:rPr lang="es-419"/>
              <a:t> y </a:t>
            </a:r>
            <a:r>
              <a:rPr lang="es-419"/>
              <a:t>características</a:t>
            </a:r>
            <a:r>
              <a:rPr lang="es-419"/>
              <a:t> del film hasta el director y los actores.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5" y="1404887"/>
            <a:ext cx="3877074" cy="10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225" y="1404888"/>
            <a:ext cx="3877076" cy="10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725" y="2511700"/>
            <a:ext cx="3877075" cy="10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7225" y="2511700"/>
            <a:ext cx="3877074" cy="10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1850" y="3675025"/>
            <a:ext cx="3993926" cy="11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Analizamos el contenido de los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combinar (asociados por un identificador)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Limpieza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12875" y="1307850"/>
            <a:ext cx="70389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poder trabajar con la enorme cantidad de datos  diseñamos criterios para filtrar el dataset y considerar </a:t>
            </a:r>
            <a:r>
              <a:rPr lang="es-419"/>
              <a:t>únicamente</a:t>
            </a:r>
            <a:r>
              <a:rPr lang="es-419"/>
              <a:t> datos relevantes: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Se dejaron de lado todos los registros que no sean de </a:t>
            </a:r>
            <a:r>
              <a:rPr lang="es-419"/>
              <a:t>películas, como series, cortos o documentales.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Se </a:t>
            </a:r>
            <a:r>
              <a:rPr lang="es-419"/>
              <a:t>descartó</a:t>
            </a:r>
            <a:r>
              <a:rPr lang="es-419"/>
              <a:t> </a:t>
            </a:r>
            <a:r>
              <a:rPr lang="es-419"/>
              <a:t>películas</a:t>
            </a:r>
            <a:r>
              <a:rPr lang="es-419"/>
              <a:t> anteriores a 1960 por considerar que no tienen valor predictivo en el mercado de hoy.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También  </a:t>
            </a:r>
            <a:r>
              <a:rPr lang="es-419"/>
              <a:t>películas</a:t>
            </a:r>
            <a:r>
              <a:rPr lang="es-419"/>
              <a:t> con runtime menor a 45 y mayor a 240 minutos </a:t>
            </a:r>
            <a:r>
              <a:rPr lang="es-419"/>
              <a:t>considerándolos outliers.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 Asimismo las que tenían menos de mil votos, considerando su rating poco significativo.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77525" y="172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Promedio de ratings de acuerdo a los </a:t>
            </a:r>
            <a:r>
              <a:rPr lang="es-419"/>
              <a:t>géneros</a:t>
            </a:r>
            <a:r>
              <a:rPr lang="es-419"/>
              <a:t>.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388" y="728475"/>
            <a:ext cx="57054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vez filtrados nuestros datos pensamos </a:t>
            </a:r>
            <a:r>
              <a:rPr lang="es-419"/>
              <a:t>cómo</a:t>
            </a:r>
            <a:r>
              <a:rPr lang="es-419"/>
              <a:t> realizar modelos predictivos a partir de ellos: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Convertimos nuestras variables categóricas a </a:t>
            </a:r>
            <a:r>
              <a:rPr lang="es-419"/>
              <a:t>numéricas.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Realizamos distintos modelos de clasificación a través de distintas métricas  para poder determinar cuál era el mejor modelo a utilizar.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Entrenamos y testeamos nuestro modelo, para que así quede listo para recibir futuros nuevos datos.</a:t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Estrategias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filtrados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13299" l="5993" r="6517" t="0"/>
          <a:stretch/>
        </p:blipFill>
        <p:spPr>
          <a:xfrm>
            <a:off x="174775" y="1499275"/>
            <a:ext cx="8794450" cy="290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208275"/>
            <a:ext cx="70389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K - neighbours: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Accuracy: 0.7056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Regresion Logistica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Accuracy: 0.3581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Grid Search (KN)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Accuracy: 0.7254</a:t>
            </a:r>
            <a:endParaRPr b="1"/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532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75" y="1933125"/>
            <a:ext cx="2007975" cy="8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838" y="1918600"/>
            <a:ext cx="20434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5560" y="3305125"/>
            <a:ext cx="20079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7275" y="172325"/>
            <a:ext cx="1103100" cy="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