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68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2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8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3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8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6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42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2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3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4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1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5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4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40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2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3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1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2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801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2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2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Sunday, September 20,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9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5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68685-1DBE-49E0-AF76-DF20E14764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145F121-7DB3-4C20-B960-333CE29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29" y="3666685"/>
            <a:ext cx="9141713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65D785-A0B8-4E8E-ABBF-04A4050D3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126" y="1916832"/>
            <a:ext cx="6858000" cy="3850276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s-AR" sz="1900" dirty="0">
                <a:solidFill>
                  <a:schemeClr val="bg1"/>
                </a:solidFill>
              </a:rPr>
            </a:br>
            <a:br>
              <a:rPr lang="es-AR" sz="1900" dirty="0">
                <a:solidFill>
                  <a:schemeClr val="bg1"/>
                </a:solidFill>
              </a:rPr>
            </a:br>
            <a:br>
              <a:rPr lang="es-AR" sz="1900" dirty="0">
                <a:solidFill>
                  <a:schemeClr val="bg1"/>
                </a:solidFill>
              </a:rPr>
            </a:br>
            <a:br>
              <a:rPr lang="es-AR" sz="1900" dirty="0">
                <a:solidFill>
                  <a:schemeClr val="bg1"/>
                </a:solidFill>
              </a:rPr>
            </a:br>
            <a:br>
              <a:rPr lang="es-AR" sz="1900" dirty="0">
                <a:solidFill>
                  <a:schemeClr val="bg1"/>
                </a:solidFill>
              </a:rPr>
            </a:br>
            <a:br>
              <a:rPr lang="es-AR" sz="1900" dirty="0">
                <a:solidFill>
                  <a:schemeClr val="bg1"/>
                </a:solidFill>
              </a:rPr>
            </a:br>
            <a:br>
              <a:rPr lang="es-AR" sz="1900" dirty="0">
                <a:solidFill>
                  <a:schemeClr val="bg1"/>
                </a:solidFill>
              </a:rPr>
            </a:br>
            <a:br>
              <a:rPr lang="es-AR" sz="1900" dirty="0">
                <a:solidFill>
                  <a:schemeClr val="bg1"/>
                </a:solidFill>
              </a:rPr>
            </a:br>
            <a:br>
              <a:rPr lang="es-AR" sz="1900" dirty="0">
                <a:solidFill>
                  <a:schemeClr val="bg1"/>
                </a:solidFill>
              </a:rPr>
            </a:br>
            <a:br>
              <a:rPr lang="es-AR" sz="1900" dirty="0">
                <a:solidFill>
                  <a:schemeClr val="bg1"/>
                </a:solidFill>
              </a:rPr>
            </a:br>
            <a:br>
              <a:rPr lang="es-AR" sz="1900" dirty="0">
                <a:solidFill>
                  <a:schemeClr val="bg1"/>
                </a:solidFill>
              </a:rPr>
            </a:br>
            <a:br>
              <a:rPr lang="es-AR" dirty="0">
                <a:solidFill>
                  <a:schemeClr val="bg1"/>
                </a:solidFill>
              </a:rPr>
            </a:br>
            <a:r>
              <a:rPr lang="es-AR" dirty="0">
                <a:solidFill>
                  <a:schemeClr val="bg1"/>
                </a:solidFill>
              </a:rPr>
              <a:t>Introducción  python</a:t>
            </a:r>
            <a:endParaRPr lang="es-AR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70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A2B6130-219A-4803-9A18-3CBE57091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AE3F84-6ED3-44F0-BDD3-26960DB35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2483448"/>
            <a:ext cx="9144003" cy="4374125"/>
          </a:xfrm>
          <a:prstGeom prst="rect">
            <a:avLst/>
          </a:prstGeom>
          <a:gradFill>
            <a:gsLst>
              <a:gs pos="8000">
                <a:schemeClr val="accent2">
                  <a:lumMod val="60000"/>
                  <a:lumOff val="40000"/>
                </a:schemeClr>
              </a:gs>
              <a:gs pos="100000">
                <a:schemeClr val="accent5">
                  <a:alpha val="78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899F98-2D09-4A4B-8DC4-E47F81A2D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384719" y="98723"/>
            <a:ext cx="4374554" cy="9144000"/>
          </a:xfrm>
          <a:prstGeom prst="rect">
            <a:avLst/>
          </a:prstGeom>
          <a:gradFill>
            <a:gsLst>
              <a:gs pos="0">
                <a:schemeClr val="accent4">
                  <a:alpha val="24000"/>
                </a:schemeClr>
              </a:gs>
              <a:gs pos="99000">
                <a:schemeClr val="accent2">
                  <a:alpha val="63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99F6E23-8A0C-4FDE-A11A-F493EABF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2483445"/>
            <a:ext cx="3038508" cy="4374126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84000">
                <a:schemeClr val="accent6">
                  <a:alpha val="3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03FF3CD-31DA-4ADC-9D54-6E5D8F56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900714" y="1426717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DBFC11-C0A5-41A8-BBAB-CC9A6E775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892" y="2927575"/>
            <a:ext cx="8164211" cy="3921711"/>
          </a:xfrm>
        </p:spPr>
        <p:txBody>
          <a:bodyPr anchor="t">
            <a:noAutofit/>
          </a:bodyPr>
          <a:lstStyle/>
          <a:p>
            <a:r>
              <a:rPr lang="es-AR" sz="2400" dirty="0">
                <a:solidFill>
                  <a:schemeClr val="bg1"/>
                </a:solidFill>
                <a:latin typeface="Arial Narrow" panose="020B0606020202030204" pitchFamily="34" charset="0"/>
              </a:rPr>
              <a:t>Es un lenguaje de programación muy utilizado en ciencia de datos. fue CREADO POR “GUIDO VAN ROSSUM” A FINES de los 80. </a:t>
            </a:r>
            <a:br>
              <a:rPr lang="es-AR" sz="2400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br>
              <a:rPr lang="es-AR" sz="2400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s-AR" sz="2400" dirty="0">
                <a:solidFill>
                  <a:schemeClr val="bg1"/>
                </a:solidFill>
                <a:latin typeface="Arial Narrow" panose="020B0606020202030204" pitchFamily="34" charset="0"/>
              </a:rPr>
              <a:t>El nombre proviene de la afición de su creador por los humoristas británicos Monty Python!</a:t>
            </a:r>
            <a:br>
              <a:rPr lang="es-AR" sz="1800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br>
              <a:rPr lang="es-AR" sz="1800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endParaRPr lang="es-AR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28940D4-C54D-49CE-8FA2-436652998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0672"/>
            <a:ext cx="6547758" cy="219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3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ACFC-D90E-4BFD-98DE-38A527847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E9F5B4-A068-4ABE-8601-6BC199F1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9143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8B388-A1B5-412F-8724-38B96C8AF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456773"/>
            <a:ext cx="9143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100000">
                <a:schemeClr val="accent2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A44F65-05A5-4129-9896-3ECBAF77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4572000" cy="6858000"/>
          </a:xfrm>
          <a:prstGeom prst="rect">
            <a:avLst/>
          </a:prstGeom>
          <a:gradFill>
            <a:gsLst>
              <a:gs pos="19000">
                <a:schemeClr val="accent2">
                  <a:alpha val="41000"/>
                </a:schemeClr>
              </a:gs>
              <a:gs pos="99000">
                <a:schemeClr val="accent4">
                  <a:alpha val="56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3">
            <a:extLst>
              <a:ext uri="{FF2B5EF4-FFF2-40B4-BE49-F238E27FC236}">
                <a16:creationId xmlns:a16="http://schemas.microsoft.com/office/drawing/2014/main" id="{94A016FC-694E-41AA-BA4F-FC977363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023102" y="454280"/>
            <a:ext cx="5115722" cy="7691720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12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2D002BD-61C6-4366-AF52-21803FFDD6F8}"/>
              </a:ext>
            </a:extLst>
          </p:cNvPr>
          <p:cNvSpPr txBox="1"/>
          <p:nvPr/>
        </p:nvSpPr>
        <p:spPr>
          <a:xfrm>
            <a:off x="128480" y="349945"/>
            <a:ext cx="8887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cap="all" spc="7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 SPYDER (entorno para programar en lenguaje Python) SE OBSERVA LO SIGUIENTE: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2F2B3CA3-0CD7-47F6-B1CE-B3976A77E666}"/>
              </a:ext>
            </a:extLst>
          </p:cNvPr>
          <p:cNvGrpSpPr/>
          <p:nvPr/>
        </p:nvGrpSpPr>
        <p:grpSpPr>
          <a:xfrm>
            <a:off x="35496" y="1733790"/>
            <a:ext cx="9015514" cy="4791554"/>
            <a:chOff x="35496" y="1340768"/>
            <a:chExt cx="9015514" cy="4791554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F2A9C7A4-2F0B-4C5F-9A3B-E20A1E11A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96" y="1340768"/>
              <a:ext cx="9015513" cy="4791554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FF4F9DAB-9B1E-448C-B496-8F52ACF84D95}"/>
                </a:ext>
              </a:extLst>
            </p:cNvPr>
            <p:cNvSpPr txBox="1"/>
            <p:nvPr/>
          </p:nvSpPr>
          <p:spPr>
            <a:xfrm>
              <a:off x="1230884" y="3474935"/>
              <a:ext cx="33123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2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EDITOR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25B2215-47CE-4F82-A945-7455DAD4367E}"/>
                </a:ext>
              </a:extLst>
            </p:cNvPr>
            <p:cNvSpPr txBox="1"/>
            <p:nvPr/>
          </p:nvSpPr>
          <p:spPr>
            <a:xfrm>
              <a:off x="5703145" y="2477125"/>
              <a:ext cx="33123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EXPLORADOR DE VARIABLES, ARCHIVOS, GRÁFICOS Y AYUDA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B3EE0781-0118-469B-9230-F925850FE5EF}"/>
                </a:ext>
              </a:extLst>
            </p:cNvPr>
            <p:cNvSpPr txBox="1"/>
            <p:nvPr/>
          </p:nvSpPr>
          <p:spPr>
            <a:xfrm>
              <a:off x="5738642" y="4653136"/>
              <a:ext cx="33123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200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CONSOLA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40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EA7F1D-6737-4609-94CE-0E7C0CED7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FCA68-3497-4CB3-8C25-B6AE87EF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4">
                  <a:alpha val="61000"/>
                </a:schemeClr>
              </a:gs>
              <a:gs pos="100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A3DC6B-18DE-4588-B321-8101DED54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67" y="0"/>
            <a:ext cx="8783732" cy="6857998"/>
          </a:xfrm>
          <a:prstGeom prst="rect">
            <a:avLst/>
          </a:prstGeom>
          <a:gradFill>
            <a:gsLst>
              <a:gs pos="6000">
                <a:schemeClr val="accent6">
                  <a:lumMod val="75000"/>
                  <a:alpha val="93000"/>
                </a:schemeClr>
              </a:gs>
              <a:gs pos="100000">
                <a:schemeClr val="accent2">
                  <a:lumMod val="60000"/>
                  <a:lumOff val="40000"/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34BCD-93B4-45FF-9448-87F7C4311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028950" y="1494"/>
            <a:ext cx="6115049" cy="6399306"/>
          </a:xfrm>
          <a:prstGeom prst="rect">
            <a:avLst/>
          </a:prstGeom>
          <a:gradFill>
            <a:gsLst>
              <a:gs pos="22000">
                <a:schemeClr val="accent2">
                  <a:alpha val="68000"/>
                </a:schemeClr>
              </a:gs>
              <a:gs pos="99000">
                <a:schemeClr val="accent5"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BF7F8F0-28A9-4A24-96A8-E5E423FBF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5256887" y="1336362"/>
            <a:ext cx="5330585" cy="391404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EE5410-5DAB-442C-8E7B-CDAB35E75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3"/>
            <a:ext cx="9143999" cy="4399229"/>
          </a:xfrm>
          <a:prstGeom prst="rect">
            <a:avLst/>
          </a:prstGeom>
          <a:gradFill>
            <a:gsLst>
              <a:gs pos="22000">
                <a:schemeClr val="accent2">
                  <a:alpha val="49000"/>
                </a:schemeClr>
              </a:gs>
              <a:gs pos="99000">
                <a:schemeClr val="accent5">
                  <a:alpha val="62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32159E-F0A5-4908-9FBC-03396D775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66" y="493937"/>
            <a:ext cx="7839653" cy="1782935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AR" sz="3600" dirty="0">
                <a:solidFill>
                  <a:schemeClr val="bg1"/>
                </a:solidFill>
              </a:rPr>
              <a:t>Tipos de objetos</a:t>
            </a:r>
            <a:br>
              <a:rPr lang="es-AR" sz="3800" dirty="0">
                <a:solidFill>
                  <a:schemeClr val="bg1"/>
                </a:solidFill>
              </a:rPr>
            </a:br>
            <a:br>
              <a:rPr lang="es-AR" sz="2700" b="0" dirty="0">
                <a:solidFill>
                  <a:schemeClr val="bg1"/>
                </a:solidFill>
              </a:rPr>
            </a:br>
            <a:r>
              <a:rPr lang="es-AR" sz="2700" b="0" dirty="0">
                <a:solidFill>
                  <a:schemeClr val="bg1"/>
                </a:solidFill>
              </a:rPr>
              <a:t>Variables, funciones y Clases</a:t>
            </a:r>
            <a:endParaRPr lang="es-AR" sz="3800" b="0" dirty="0">
              <a:solidFill>
                <a:schemeClr val="bg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34ECAED-D202-495F-8640-F391EBBF2C35}"/>
              </a:ext>
            </a:extLst>
          </p:cNvPr>
          <p:cNvSpPr txBox="1">
            <a:spLocks/>
          </p:cNvSpPr>
          <p:nvPr/>
        </p:nvSpPr>
        <p:spPr>
          <a:xfrm>
            <a:off x="360265" y="2309678"/>
            <a:ext cx="7839653" cy="1782935"/>
          </a:xfrm>
          <a:prstGeom prst="rect">
            <a:avLst/>
          </a:prstGeom>
        </p:spPr>
        <p:txBody>
          <a:bodyPr vert="horz" lIns="0" tIns="0" rIns="0" bIns="0" rtlCol="0" anchor="t">
            <a:normAutofit fontScale="975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300" dirty="0">
                <a:solidFill>
                  <a:schemeClr val="bg1"/>
                </a:solidFill>
              </a:rPr>
              <a:t>Tipos de datos</a:t>
            </a:r>
            <a:br>
              <a:rPr lang="es-AR" sz="3800" dirty="0">
                <a:solidFill>
                  <a:schemeClr val="bg1"/>
                </a:solidFill>
              </a:rPr>
            </a:br>
            <a:br>
              <a:rPr lang="es-AR" sz="2700" b="0" dirty="0">
                <a:solidFill>
                  <a:schemeClr val="bg1"/>
                </a:solidFill>
              </a:rPr>
            </a:br>
            <a:endParaRPr lang="es-AR" sz="3800" b="0" dirty="0">
              <a:solidFill>
                <a:schemeClr val="bg1"/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8B08490-7149-4442-9662-E465D842F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8" y="3091007"/>
            <a:ext cx="8971842" cy="349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207CE0ED-670A-44ED-9267-236A77A5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B7055566-9B78-4577-BB88-C1E139BA1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" y="1"/>
            <a:ext cx="9144002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5">
                  <a:alpha val="83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79456B12-3135-4942-BC5C-B111CAEF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2900" y="-2"/>
            <a:ext cx="8800269" cy="6869065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48000"/>
                </a:schemeClr>
              </a:gs>
              <a:gs pos="99000">
                <a:schemeClr val="accent2">
                  <a:alpha val="57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4EA8068-5C49-4225-8B62-3E3C30BF7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164" cy="688060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19000"/>
                </a:schemeClr>
              </a:gs>
              <a:gs pos="99000">
                <a:schemeClr val="accent2">
                  <a:alpha val="21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70EE5648-70CA-4800-81EE-40F5CD1A3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371179" y="-1371183"/>
            <a:ext cx="6400799" cy="9143164"/>
          </a:xfrm>
          <a:prstGeom prst="rect">
            <a:avLst/>
          </a:prstGeom>
          <a:gradFill>
            <a:gsLst>
              <a:gs pos="8000">
                <a:schemeClr val="accent5">
                  <a:alpha val="38000"/>
                </a:schemeClr>
              </a:gs>
              <a:gs pos="100000">
                <a:schemeClr val="accent6">
                  <a:lumMod val="75000"/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865637-A524-441B-A1B6-6D38BF9B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531" y="1925590"/>
            <a:ext cx="6857999" cy="3028954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9000">
                <a:schemeClr val="accent4">
                  <a:lumMod val="60000"/>
                  <a:lumOff val="40000"/>
                  <a:alpha val="60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3191AD-1E41-47F7-AD01-C412FC630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799" y="175782"/>
            <a:ext cx="5939313" cy="2861929"/>
          </a:xfrm>
        </p:spPr>
        <p:txBody>
          <a:bodyPr>
            <a:normAutofit fontScale="90000"/>
          </a:bodyPr>
          <a:lstStyle/>
          <a:p>
            <a:pPr algn="l"/>
            <a:r>
              <a:rPr lang="es-AR" dirty="0">
                <a:solidFill>
                  <a:schemeClr val="bg1"/>
                </a:solidFill>
              </a:rPr>
              <a:t>Librerías</a:t>
            </a:r>
            <a:br>
              <a:rPr lang="es-AR" sz="3600" dirty="0">
                <a:solidFill>
                  <a:schemeClr val="bg1"/>
                </a:solidFill>
              </a:rPr>
            </a:br>
            <a:br>
              <a:rPr lang="es-AR" sz="3600" dirty="0">
                <a:solidFill>
                  <a:schemeClr val="bg1"/>
                </a:solidFill>
              </a:rPr>
            </a:br>
            <a:r>
              <a:rPr lang="es-AR" sz="2000" b="0" dirty="0">
                <a:solidFill>
                  <a:schemeClr val="bg1"/>
                </a:solidFill>
              </a:rPr>
              <a:t>son un conjunto de scripts previamente desarrollados que pueden ser re utilizados</a:t>
            </a:r>
            <a:br>
              <a:rPr lang="es-AR" sz="3600" dirty="0">
                <a:solidFill>
                  <a:schemeClr val="bg1"/>
                </a:solidFill>
              </a:rPr>
            </a:b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59A662-54F5-47C0-8F66-AEA2B861C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168948">
            <a:off x="1151793" y="1053996"/>
            <a:ext cx="3754315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5C9BF72A-75D0-46F8-84F4-B85DF9141708}"/>
              </a:ext>
            </a:extLst>
          </p:cNvPr>
          <p:cNvSpPr txBox="1">
            <a:spLocks/>
          </p:cNvSpPr>
          <p:nvPr/>
        </p:nvSpPr>
        <p:spPr>
          <a:xfrm>
            <a:off x="342069" y="3808267"/>
            <a:ext cx="8328301" cy="2861929"/>
          </a:xfrm>
          <a:prstGeom prst="rect">
            <a:avLst/>
          </a:prstGeom>
        </p:spPr>
        <p:txBody>
          <a:bodyPr vert="horz" lIns="0" tIns="0" rIns="0" bIns="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500" dirty="0">
                <a:solidFill>
                  <a:schemeClr val="bg1"/>
                </a:solidFill>
              </a:rPr>
              <a:t>Instalación:</a:t>
            </a:r>
            <a:br>
              <a:rPr lang="es-AR" sz="3800" dirty="0">
                <a:solidFill>
                  <a:schemeClr val="bg1"/>
                </a:solidFill>
              </a:rPr>
            </a:br>
            <a:endParaRPr lang="es-AR" sz="2700" dirty="0">
              <a:solidFill>
                <a:schemeClr val="bg1"/>
              </a:solidFill>
              <a:latin typeface="+mn-lt"/>
            </a:endParaRPr>
          </a:p>
          <a:p>
            <a:pPr algn="l"/>
            <a:r>
              <a:rPr lang="es-AR" sz="2200" b="0" i="1" dirty="0">
                <a:solidFill>
                  <a:schemeClr val="bg1"/>
                </a:solidFill>
                <a:latin typeface="+mn-lt"/>
              </a:rPr>
              <a:t>PIP INSTALL </a:t>
            </a:r>
            <a:r>
              <a:rPr lang="es-AR" sz="2200" b="0" i="1" dirty="0" err="1">
                <a:solidFill>
                  <a:schemeClr val="bg1"/>
                </a:solidFill>
                <a:latin typeface="+mn-lt"/>
              </a:rPr>
              <a:t>nombredelibrería</a:t>
            </a:r>
            <a:endParaRPr lang="es-AR" sz="2200" b="0" i="1" dirty="0">
              <a:solidFill>
                <a:schemeClr val="bg1"/>
              </a:solidFill>
              <a:latin typeface="+mn-lt"/>
            </a:endParaRPr>
          </a:p>
          <a:p>
            <a:pPr algn="l"/>
            <a:endParaRPr lang="es-AR" sz="2100" b="0" dirty="0">
              <a:solidFill>
                <a:schemeClr val="bg1"/>
              </a:solidFill>
            </a:endParaRPr>
          </a:p>
          <a:p>
            <a:pPr algn="l"/>
            <a:endParaRPr lang="es-AR" sz="2700" dirty="0">
              <a:solidFill>
                <a:schemeClr val="bg1"/>
              </a:solidFill>
            </a:endParaRPr>
          </a:p>
          <a:p>
            <a:pPr algn="l"/>
            <a:r>
              <a:rPr lang="es-AR" sz="2700" dirty="0">
                <a:solidFill>
                  <a:schemeClr val="bg1"/>
                </a:solidFill>
              </a:rPr>
              <a:t>Uso:</a:t>
            </a:r>
          </a:p>
          <a:p>
            <a:pPr algn="l"/>
            <a:endParaRPr lang="es-AR" sz="2900" dirty="0">
              <a:solidFill>
                <a:schemeClr val="bg1"/>
              </a:solidFill>
            </a:endParaRPr>
          </a:p>
          <a:p>
            <a:pPr algn="l"/>
            <a:r>
              <a:rPr lang="es-AR" sz="2200" b="0" i="1" dirty="0" err="1">
                <a:solidFill>
                  <a:schemeClr val="bg1"/>
                </a:solidFill>
                <a:latin typeface="+mn-lt"/>
              </a:rPr>
              <a:t>Importdatetime</a:t>
            </a:r>
            <a:r>
              <a:rPr lang="es-AR" sz="2200" b="0" i="1" dirty="0">
                <a:solidFill>
                  <a:schemeClr val="bg1"/>
                </a:solidFill>
                <a:latin typeface="+mn-lt"/>
              </a:rPr>
              <a:t> o</a:t>
            </a:r>
          </a:p>
          <a:p>
            <a:pPr algn="l"/>
            <a:r>
              <a:rPr lang="es-AR" sz="2200" b="0" i="1" dirty="0" err="1">
                <a:solidFill>
                  <a:schemeClr val="bg1"/>
                </a:solidFill>
                <a:latin typeface="+mn-lt"/>
              </a:rPr>
              <a:t>fromdatetimeimportdate</a:t>
            </a:r>
            <a:br>
              <a:rPr lang="es-AR" sz="3800" dirty="0">
                <a:solidFill>
                  <a:schemeClr val="bg1"/>
                </a:solidFill>
              </a:rPr>
            </a:br>
            <a:endParaRPr lang="es-AR" sz="3800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5A3AA7-315A-4902-80E8-3CFC2C805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653" y="2577130"/>
            <a:ext cx="4584099" cy="142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67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LeftStep">
      <a:dk1>
        <a:srgbClr val="000000"/>
      </a:dk1>
      <a:lt1>
        <a:srgbClr val="FFFFFF"/>
      </a:lt1>
      <a:dk2>
        <a:srgbClr val="412424"/>
      </a:dk2>
      <a:lt2>
        <a:srgbClr val="E4E2E8"/>
      </a:lt2>
      <a:accent1>
        <a:srgbClr val="87AB36"/>
      </a:accent1>
      <a:accent2>
        <a:srgbClr val="AFA02C"/>
      </a:accent2>
      <a:accent3>
        <a:srgbClr val="CE8441"/>
      </a:accent3>
      <a:accent4>
        <a:srgbClr val="BD3830"/>
      </a:accent4>
      <a:accent5>
        <a:srgbClr val="CE4174"/>
      </a:accent5>
      <a:accent6>
        <a:srgbClr val="BD309D"/>
      </a:accent6>
      <a:hlink>
        <a:srgbClr val="8464CB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413224"/>
      </a:dk2>
      <a:lt2>
        <a:srgbClr val="E8E2E7"/>
      </a:lt2>
      <a:accent1>
        <a:srgbClr val="48B758"/>
      </a:accent1>
      <a:accent2>
        <a:srgbClr val="5BB13B"/>
      </a:accent2>
      <a:accent3>
        <a:srgbClr val="8CAC44"/>
      </a:accent3>
      <a:accent4>
        <a:srgbClr val="AFA23A"/>
      </a:accent4>
      <a:accent5>
        <a:srgbClr val="C3854D"/>
      </a:accent5>
      <a:accent6>
        <a:srgbClr val="B1423B"/>
      </a:accent6>
      <a:hlink>
        <a:srgbClr val="A37C36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129</Words>
  <Application>Microsoft Office PowerPoint</Application>
  <PresentationFormat>Presentación en pantalla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Arial Narrow</vt:lpstr>
      <vt:lpstr>Century Gothic</vt:lpstr>
      <vt:lpstr>Elephant</vt:lpstr>
      <vt:lpstr>Gill Sans Nova</vt:lpstr>
      <vt:lpstr>GradientRiseVTI</vt:lpstr>
      <vt:lpstr>BrushVTI</vt:lpstr>
      <vt:lpstr>            Introducción  python</vt:lpstr>
      <vt:lpstr>Es un lenguaje de programación muy utilizado en ciencia de datos. fue CREADO POR “GUIDO VAN ROSSUM” A FINES de los 80.   El nombre proviene de la afición de su creador por los humoristas británicos Monty Python!  </vt:lpstr>
      <vt:lpstr>Presentación de PowerPoint</vt:lpstr>
      <vt:lpstr>Tipos de objetos  Variables, funciones y Clases</vt:lpstr>
      <vt:lpstr>Librerías  son un conjunto de scripts previamente desarrollados que pueden ser re utilizados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Introducción  python</dc:title>
  <dc:creator>Yanina Soledad Dip</dc:creator>
  <cp:lastModifiedBy>Yanina Soledad Dip</cp:lastModifiedBy>
  <cp:revision>2</cp:revision>
  <dcterms:created xsi:type="dcterms:W3CDTF">2020-09-21T01:04:11Z</dcterms:created>
  <dcterms:modified xsi:type="dcterms:W3CDTF">2020-09-21T01:15:05Z</dcterms:modified>
</cp:coreProperties>
</file>