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42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2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5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2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5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6078068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1238" y="1640740"/>
            <a:ext cx="4355593" cy="607806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-1"/>
            <a:ext cx="4229100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566728" y="1407246"/>
            <a:ext cx="5121259" cy="4093550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65D785-A0B8-4E8E-ABBF-04A4050D3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229" y="2920878"/>
            <a:ext cx="5568915" cy="1516234"/>
          </a:xfrm>
        </p:spPr>
        <p:txBody>
          <a:bodyPr anchor="t">
            <a:norm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Introducción  R- RsTUDIO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68685-1DBE-49E0-AF76-DF20E1476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1" r="42970" b="-1"/>
          <a:stretch/>
        </p:blipFill>
        <p:spPr>
          <a:xfrm>
            <a:off x="6078069" y="10"/>
            <a:ext cx="30748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0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A2B6130-219A-4803-9A18-3CBE57091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AE3F84-6ED3-44F0-BDD3-26960DB35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2483446"/>
            <a:ext cx="9144003" cy="4374125"/>
          </a:xfrm>
          <a:prstGeom prst="rect">
            <a:avLst/>
          </a:prstGeom>
          <a:gradFill>
            <a:gsLst>
              <a:gs pos="800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alpha val="78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899F98-2D09-4A4B-8DC4-E47F81A2D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384719" y="98723"/>
            <a:ext cx="4374554" cy="9144000"/>
          </a:xfrm>
          <a:prstGeom prst="rect">
            <a:avLst/>
          </a:prstGeom>
          <a:gradFill>
            <a:gsLst>
              <a:gs pos="0">
                <a:schemeClr val="accent4">
                  <a:alpha val="24000"/>
                </a:schemeClr>
              </a:gs>
              <a:gs pos="99000">
                <a:schemeClr val="accent2">
                  <a:alpha val="63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9F6E23-8A0C-4FDE-A11A-F493EABF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83445"/>
            <a:ext cx="3038508" cy="4374126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84000">
                <a:schemeClr val="accent6">
                  <a:alpha val="3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03FF3CD-31DA-4ADC-9D54-6E5D8F56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900714" y="1426715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DBFC11-C0A5-41A8-BBAB-CC9A6E775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89" y="2726291"/>
            <a:ext cx="8164211" cy="3921711"/>
          </a:xfrm>
        </p:spPr>
        <p:txBody>
          <a:bodyPr anchor="t">
            <a:noAutofit/>
          </a:bodyPr>
          <a:lstStyle/>
          <a:p>
            <a:r>
              <a:rPr lang="es-A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Es un lenguaje de programación muy utilizado en ciencia de datos. De uso gratuito, fue desarrollado por la comunidad estadística desde principios de los 90.</a:t>
            </a:r>
            <a:br>
              <a:rPr lang="es-AR" sz="1800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br>
              <a:rPr lang="es-AR" sz="1800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br>
              <a:rPr lang="es-AR" sz="1800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s-AR" sz="1800" b="0" dirty="0">
                <a:solidFill>
                  <a:schemeClr val="bg1"/>
                </a:solidFill>
                <a:latin typeface="Arial Narrow" panose="020B0606020202030204" pitchFamily="34" charset="0"/>
              </a:rPr>
              <a:t>Para descargarlo:</a:t>
            </a:r>
            <a:br>
              <a:rPr lang="es-AR" sz="1800" b="0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s-AR" sz="1800" b="0" dirty="0">
                <a:solidFill>
                  <a:schemeClr val="bg1"/>
                </a:solidFill>
                <a:latin typeface="Arial Narrow" panose="020B0606020202030204" pitchFamily="34" charset="0"/>
              </a:rPr>
              <a:t>** Visita la web de cran: </a:t>
            </a:r>
            <a:br>
              <a:rPr lang="es-AR" sz="1800" b="0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s-A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https://www.r-project.org/</a:t>
            </a:r>
            <a:br>
              <a:rPr lang="es-AR" sz="1800" b="0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s-AR" sz="1800" b="0" dirty="0">
                <a:solidFill>
                  <a:schemeClr val="bg1"/>
                </a:solidFill>
                <a:latin typeface="Arial Narrow" panose="020B0606020202030204" pitchFamily="34" charset="0"/>
              </a:rPr>
              <a:t>**Instala R Studio </a:t>
            </a:r>
            <a:r>
              <a:rPr lang="es-A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https://rstudio.com/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EA62C66-8F9D-4850-A219-2F26B6F15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614" y="332656"/>
            <a:ext cx="4704762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3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6773"/>
            <a:ext cx="9143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4572000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023102" y="454280"/>
            <a:ext cx="5115722" cy="7691720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D002BD-61C6-4366-AF52-21803FFDD6F8}"/>
              </a:ext>
            </a:extLst>
          </p:cNvPr>
          <p:cNvSpPr txBox="1"/>
          <p:nvPr/>
        </p:nvSpPr>
        <p:spPr>
          <a:xfrm>
            <a:off x="256961" y="40702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EN R STUDIO SE OBSERVA LO SIGUIENTE: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E1DB5A-719F-4C27-9F82-CE4A8DA6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32" y="1031793"/>
            <a:ext cx="6768752" cy="563468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71EDCD5-D707-4319-9191-A00DB5F01E17}"/>
              </a:ext>
            </a:extLst>
          </p:cNvPr>
          <p:cNvSpPr txBox="1"/>
          <p:nvPr/>
        </p:nvSpPr>
        <p:spPr>
          <a:xfrm>
            <a:off x="256961" y="3267364"/>
            <a:ext cx="276429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4"/>
                </a:solidFill>
                <a:latin typeface="Arial Narrow" panose="020B0606020202030204" pitchFamily="34" charset="0"/>
              </a:rPr>
              <a:t>(1) Editor &gt;&gt; Podes Escribir, correr un código  y guardarlo como script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1AB2B0C-2671-4226-937B-624BA286D2C0}"/>
              </a:ext>
            </a:extLst>
          </p:cNvPr>
          <p:cNvSpPr txBox="1"/>
          <p:nvPr/>
        </p:nvSpPr>
        <p:spPr>
          <a:xfrm>
            <a:off x="245492" y="5648969"/>
            <a:ext cx="331839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4"/>
                </a:solidFill>
                <a:latin typeface="Arial Narrow" panose="020B0606020202030204" pitchFamily="34" charset="0"/>
              </a:rPr>
              <a:t>(2) Consola &gt;&gt; Podes escribir y correr comandos directamente y ver resultados/outputs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5F254D-DAD5-4BA3-85EA-F046DD55B017}"/>
              </a:ext>
            </a:extLst>
          </p:cNvPr>
          <p:cNvSpPr txBox="1"/>
          <p:nvPr/>
        </p:nvSpPr>
        <p:spPr>
          <a:xfrm>
            <a:off x="6161617" y="1844824"/>
            <a:ext cx="276429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4"/>
                </a:solidFill>
                <a:latin typeface="Arial Narrow" panose="020B0606020202030204" pitchFamily="34" charset="0"/>
              </a:rPr>
              <a:t>(3) Espacio de trabajo (bases de datos, objetos) y el Historial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97CDAF-B6BC-4F21-AFBD-0FE3CBF7523B}"/>
              </a:ext>
            </a:extLst>
          </p:cNvPr>
          <p:cNvSpPr txBox="1"/>
          <p:nvPr/>
        </p:nvSpPr>
        <p:spPr>
          <a:xfrm>
            <a:off x="6111959" y="5472580"/>
            <a:ext cx="2764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4"/>
                </a:solidFill>
                <a:latin typeface="Arial Narrow" panose="020B0606020202030204" pitchFamily="34" charset="0"/>
              </a:rPr>
              <a:t>(4) Visualización (gráfico actual), Ayuda y Paquetes</a:t>
            </a:r>
          </a:p>
        </p:txBody>
      </p:sp>
    </p:spTree>
    <p:extLst>
      <p:ext uri="{BB962C8B-B14F-4D97-AF65-F5344CB8AC3E}">
        <p14:creationId xmlns:p14="http://schemas.microsoft.com/office/powerpoint/2010/main" val="404740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43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4572000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956027" y="-1287236"/>
            <a:ext cx="5115722" cy="7691720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135638-80A7-428C-939D-EE09FC798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0649"/>
            <a:ext cx="6858000" cy="576064"/>
          </a:xfrm>
        </p:spPr>
        <p:txBody>
          <a:bodyPr anchor="ctr">
            <a:norm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Tipos de datos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262FA8E-74CA-4247-BA54-F9B5739A20C3}"/>
              </a:ext>
            </a:extLst>
          </p:cNvPr>
          <p:cNvSpPr txBox="1">
            <a:spLocks/>
          </p:cNvSpPr>
          <p:nvPr/>
        </p:nvSpPr>
        <p:spPr>
          <a:xfrm>
            <a:off x="1143000" y="3073593"/>
            <a:ext cx="6858000" cy="576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>
                <a:solidFill>
                  <a:schemeClr val="bg1"/>
                </a:solidFill>
              </a:rPr>
              <a:t>Tipos de objetos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B250A8-8863-44AB-BBA7-2CFFF6CF3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36712"/>
            <a:ext cx="7204766" cy="21963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50CBA46-6C6F-466A-9FBB-D82F1BF8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3" y="3686945"/>
            <a:ext cx="7245145" cy="294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6807" y="-431"/>
            <a:ext cx="8807193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6807" y="-429"/>
            <a:ext cx="8807193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-12648"/>
            <a:ext cx="8807193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645609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3180130" y="551848"/>
            <a:ext cx="6022658" cy="4516994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B8385-A7CA-4CB5-9FD9-DC1ECC03E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329" y="316356"/>
            <a:ext cx="5213332" cy="1562501"/>
          </a:xfrm>
        </p:spPr>
        <p:txBody>
          <a:bodyPr>
            <a:normAutofit/>
          </a:bodyPr>
          <a:lstStyle/>
          <a:p>
            <a:pPr algn="r"/>
            <a:r>
              <a:rPr lang="es-AR" sz="3800" dirty="0">
                <a:solidFill>
                  <a:schemeClr val="bg1"/>
                </a:solidFill>
              </a:rPr>
              <a:t>Librerías</a:t>
            </a:r>
            <a:br>
              <a:rPr lang="es-AR" sz="3800" dirty="0">
                <a:solidFill>
                  <a:schemeClr val="bg1"/>
                </a:solidFill>
              </a:rPr>
            </a:br>
            <a:endParaRPr lang="es-AR" sz="3800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439867-53FA-4346-B83B-322DB612D645}"/>
              </a:ext>
            </a:extLst>
          </p:cNvPr>
          <p:cNvSpPr txBox="1"/>
          <p:nvPr/>
        </p:nvSpPr>
        <p:spPr>
          <a:xfrm>
            <a:off x="683568" y="1878857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cap="all" spc="750" dirty="0">
                <a:solidFill>
                  <a:schemeClr val="bg1"/>
                </a:solidFill>
                <a:latin typeface="Arial Narrow" panose="020B0606020202030204" pitchFamily="34" charset="0"/>
                <a:ea typeface="+mj-ea"/>
                <a:cs typeface="+mj-cs"/>
              </a:rPr>
              <a:t>Los paquetes en R son colecciones de funciones y conjunto de datos desarrollados por la comunidad.</a:t>
            </a:r>
          </a:p>
          <a:p>
            <a:endParaRPr lang="es-AR" cap="all" spc="750" dirty="0">
              <a:solidFill>
                <a:schemeClr val="bg1"/>
              </a:solidFill>
              <a:latin typeface="Arial Narrow" panose="020B0606020202030204" pitchFamily="34" charset="0"/>
              <a:ea typeface="+mj-ea"/>
              <a:cs typeface="+mj-cs"/>
            </a:endParaRPr>
          </a:p>
          <a:p>
            <a:endParaRPr lang="es-AR" cap="all" spc="750" dirty="0">
              <a:solidFill>
                <a:schemeClr val="bg1"/>
              </a:solidFill>
              <a:latin typeface="Arial Narrow" panose="020B0606020202030204" pitchFamily="34" charset="0"/>
              <a:ea typeface="+mj-ea"/>
              <a:cs typeface="+mj-cs"/>
            </a:endParaRPr>
          </a:p>
          <a:p>
            <a:r>
              <a:rPr lang="es-AR" b="1" cap="all" spc="750" dirty="0">
                <a:solidFill>
                  <a:schemeClr val="bg1"/>
                </a:solidFill>
                <a:latin typeface="Arial Narrow" panose="020B0606020202030204" pitchFamily="34" charset="0"/>
                <a:ea typeface="+mj-ea"/>
                <a:cs typeface="+mj-cs"/>
              </a:rPr>
              <a:t>INSTALACIÓN:</a:t>
            </a:r>
          </a:p>
          <a:p>
            <a:endParaRPr lang="es-AR" cap="all" spc="750" dirty="0">
              <a:solidFill>
                <a:schemeClr val="bg1"/>
              </a:solidFill>
              <a:latin typeface="Arial Narrow" panose="020B0606020202030204" pitchFamily="34" charset="0"/>
              <a:ea typeface="+mj-ea"/>
              <a:cs typeface="+mj-cs"/>
            </a:endParaRPr>
          </a:p>
          <a:p>
            <a:r>
              <a:rPr lang="es-AR" cap="all" spc="750" dirty="0">
                <a:solidFill>
                  <a:schemeClr val="bg1"/>
                </a:solidFill>
                <a:latin typeface="Arial Narrow" panose="020B0606020202030204" pitchFamily="34" charset="0"/>
                <a:ea typeface="+mj-ea"/>
                <a:cs typeface="+mj-cs"/>
              </a:rPr>
              <a:t>INSTALL.PACKAGES(“NOMBRELIBRERIA”)</a:t>
            </a:r>
          </a:p>
          <a:p>
            <a:endParaRPr lang="es-AR" cap="all" spc="750" dirty="0">
              <a:solidFill>
                <a:schemeClr val="bg1"/>
              </a:solidFill>
              <a:latin typeface="Arial Narrow" panose="020B0606020202030204" pitchFamily="34" charset="0"/>
              <a:ea typeface="+mj-ea"/>
              <a:cs typeface="+mj-cs"/>
            </a:endParaRPr>
          </a:p>
          <a:p>
            <a:endParaRPr lang="es-AR" cap="all" spc="750" dirty="0">
              <a:solidFill>
                <a:schemeClr val="bg1"/>
              </a:solidFill>
              <a:latin typeface="Arial Narrow" panose="020B0606020202030204" pitchFamily="34" charset="0"/>
              <a:ea typeface="+mj-ea"/>
              <a:cs typeface="+mj-cs"/>
            </a:endParaRPr>
          </a:p>
          <a:p>
            <a:r>
              <a:rPr lang="es-AR" b="1" cap="all" spc="750" dirty="0">
                <a:solidFill>
                  <a:schemeClr val="bg1"/>
                </a:solidFill>
                <a:latin typeface="Arial Narrow" panose="020B0606020202030204" pitchFamily="34" charset="0"/>
                <a:ea typeface="+mj-ea"/>
                <a:cs typeface="+mj-cs"/>
              </a:rPr>
              <a:t>USO:</a:t>
            </a:r>
          </a:p>
          <a:p>
            <a:endParaRPr lang="es-AR" cap="all" spc="750" dirty="0">
              <a:solidFill>
                <a:schemeClr val="bg1"/>
              </a:solidFill>
              <a:latin typeface="Arial Narrow" panose="020B0606020202030204" pitchFamily="34" charset="0"/>
              <a:ea typeface="+mj-ea"/>
              <a:cs typeface="+mj-cs"/>
            </a:endParaRPr>
          </a:p>
          <a:p>
            <a:r>
              <a:rPr lang="es-AR" cap="all" spc="750" dirty="0">
                <a:solidFill>
                  <a:schemeClr val="bg1"/>
                </a:solidFill>
                <a:latin typeface="Arial Narrow" panose="020B0606020202030204" pitchFamily="34" charset="0"/>
                <a:ea typeface="+mj-ea"/>
                <a:cs typeface="+mj-cs"/>
              </a:rPr>
              <a:t>LIBRARY(NOMBRELIBRERIA)</a:t>
            </a:r>
          </a:p>
        </p:txBody>
      </p:sp>
    </p:spTree>
    <p:extLst>
      <p:ext uri="{BB962C8B-B14F-4D97-AF65-F5344CB8AC3E}">
        <p14:creationId xmlns:p14="http://schemas.microsoft.com/office/powerpoint/2010/main" val="41656533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412424"/>
      </a:dk2>
      <a:lt2>
        <a:srgbClr val="E4E2E8"/>
      </a:lt2>
      <a:accent1>
        <a:srgbClr val="87AB36"/>
      </a:accent1>
      <a:accent2>
        <a:srgbClr val="AFA02C"/>
      </a:accent2>
      <a:accent3>
        <a:srgbClr val="CE8441"/>
      </a:accent3>
      <a:accent4>
        <a:srgbClr val="BD3830"/>
      </a:accent4>
      <a:accent5>
        <a:srgbClr val="CE4174"/>
      </a:accent5>
      <a:accent6>
        <a:srgbClr val="BD309D"/>
      </a:accent6>
      <a:hlink>
        <a:srgbClr val="8464CB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3224"/>
      </a:dk2>
      <a:lt2>
        <a:srgbClr val="E8E2E7"/>
      </a:lt2>
      <a:accent1>
        <a:srgbClr val="48B758"/>
      </a:accent1>
      <a:accent2>
        <a:srgbClr val="5BB13B"/>
      </a:accent2>
      <a:accent3>
        <a:srgbClr val="8CAC44"/>
      </a:accent3>
      <a:accent4>
        <a:srgbClr val="AFA23A"/>
      </a:accent4>
      <a:accent5>
        <a:srgbClr val="C3854D"/>
      </a:accent5>
      <a:accent6>
        <a:srgbClr val="B1423B"/>
      </a:accent6>
      <a:hlink>
        <a:srgbClr val="A37C3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170</Words>
  <Application>Microsoft Office PowerPoint</Application>
  <PresentationFormat>Presentación en pantalla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Century Gothic</vt:lpstr>
      <vt:lpstr>Elephant</vt:lpstr>
      <vt:lpstr>Gill Sans Nova</vt:lpstr>
      <vt:lpstr>GradientRiseVTI</vt:lpstr>
      <vt:lpstr>BrushVTI</vt:lpstr>
      <vt:lpstr>Introducción  R- RsTUDIO</vt:lpstr>
      <vt:lpstr>Es un lenguaje de programación muy utilizado en ciencia de datos. De uso gratuito, fue desarrollado por la comunidad estadística desde principios de los 90.   Para descargarlo: ** Visita la web de cran:  https://www.r-project.org/ **Instala R Studio https://rstudio.com/</vt:lpstr>
      <vt:lpstr>Presentación de PowerPoint</vt:lpstr>
      <vt:lpstr>Tipos de datos</vt:lpstr>
      <vt:lpstr>Librerías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 R- RsTUDIO</dc:title>
  <dc:creator>Yanina Soledad Dip</dc:creator>
  <cp:lastModifiedBy>Yanina Soledad Dip</cp:lastModifiedBy>
  <cp:revision>2</cp:revision>
  <dcterms:created xsi:type="dcterms:W3CDTF">2020-09-21T01:33:09Z</dcterms:created>
  <dcterms:modified xsi:type="dcterms:W3CDTF">2020-09-21T01:38:02Z</dcterms:modified>
</cp:coreProperties>
</file>