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17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37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237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062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6490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6214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826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564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008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53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835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7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96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7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81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163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292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0EE15C-2189-4335-BC49-69C9CF3D801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977CF-8825-499F-9A66-92930CCB44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145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¿Cómo almaceno un valor?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05103" y="620111"/>
            <a:ext cx="1018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Ejemplo: Quiero almacenar el nombre de una persona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28" y="1393029"/>
            <a:ext cx="409524" cy="12761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944414" y="1797269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s</a:t>
            </a:r>
            <a:r>
              <a:rPr lang="es-PE" dirty="0" err="1" smtClean="0"/>
              <a:t>tring</a:t>
            </a:r>
            <a:r>
              <a:rPr lang="es-PE" dirty="0" smtClean="0"/>
              <a:t> nombre= “Pedro”;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288235" y="2669219"/>
            <a:ext cx="91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¿Qué haría si deseo almacenar los nombres de varias personas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49" y="3945409"/>
            <a:ext cx="2571429" cy="149523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049554" y="3803927"/>
            <a:ext cx="2606565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b="1" dirty="0" err="1"/>
              <a:t>s</a:t>
            </a:r>
            <a:r>
              <a:rPr lang="es-PE" sz="1400" b="1" dirty="0" err="1" smtClean="0"/>
              <a:t>tring</a:t>
            </a:r>
            <a:r>
              <a:rPr lang="es-PE" sz="1400" b="1" dirty="0" smtClean="0"/>
              <a:t> nombre1=“Pedro” ;</a:t>
            </a:r>
          </a:p>
          <a:p>
            <a:r>
              <a:rPr lang="es-PE" sz="1400" b="1" dirty="0" err="1"/>
              <a:t>s</a:t>
            </a:r>
            <a:r>
              <a:rPr lang="es-PE" sz="1400" b="1" dirty="0" err="1" smtClean="0"/>
              <a:t>tring</a:t>
            </a:r>
            <a:r>
              <a:rPr lang="es-PE" sz="1400" b="1" dirty="0" smtClean="0"/>
              <a:t> nombre2=“</a:t>
            </a:r>
            <a:r>
              <a:rPr lang="es-PE" sz="1400" b="1" dirty="0" err="1" smtClean="0"/>
              <a:t>Maria</a:t>
            </a:r>
            <a:r>
              <a:rPr lang="es-PE" sz="1400" b="1" dirty="0" smtClean="0"/>
              <a:t>”;</a:t>
            </a:r>
          </a:p>
          <a:p>
            <a:r>
              <a:rPr lang="es-PE" sz="1400" b="1" dirty="0" err="1"/>
              <a:t>s</a:t>
            </a:r>
            <a:r>
              <a:rPr lang="es-PE" sz="1400" b="1" dirty="0" err="1" smtClean="0"/>
              <a:t>tring</a:t>
            </a:r>
            <a:r>
              <a:rPr lang="es-PE" sz="1400" b="1" dirty="0" smtClean="0"/>
              <a:t> nombre3=“Luis”;</a:t>
            </a:r>
          </a:p>
          <a:p>
            <a:r>
              <a:rPr lang="es-PE" sz="1400" b="1" dirty="0" err="1"/>
              <a:t>s</a:t>
            </a:r>
            <a:r>
              <a:rPr lang="es-PE" sz="1400" b="1" dirty="0" err="1" smtClean="0"/>
              <a:t>tring</a:t>
            </a:r>
            <a:r>
              <a:rPr lang="es-PE" sz="1400" b="1" dirty="0" smtClean="0"/>
              <a:t> nombre4=“Benito”;</a:t>
            </a:r>
          </a:p>
          <a:p>
            <a:r>
              <a:rPr lang="es-PE" sz="1400" b="1" dirty="0" err="1"/>
              <a:t>s</a:t>
            </a:r>
            <a:r>
              <a:rPr lang="es-PE" sz="1400" b="1" dirty="0" err="1" smtClean="0"/>
              <a:t>tring</a:t>
            </a:r>
            <a:r>
              <a:rPr lang="es-PE" sz="1400" b="1" dirty="0" smtClean="0"/>
              <a:t> nombre5=“Sabrina”;</a:t>
            </a:r>
          </a:p>
          <a:p>
            <a:r>
              <a:rPr lang="es-PE" sz="1400" b="1" dirty="0" err="1" smtClean="0"/>
              <a:t>String</a:t>
            </a:r>
            <a:r>
              <a:rPr lang="es-PE" sz="1400" b="1" dirty="0" smtClean="0"/>
              <a:t> nombre6=“Lucho”;</a:t>
            </a:r>
          </a:p>
          <a:p>
            <a:r>
              <a:rPr lang="es-PE" sz="1400" b="1" dirty="0" err="1" smtClean="0"/>
              <a:t>String</a:t>
            </a:r>
            <a:r>
              <a:rPr lang="es-PE" sz="1400" b="1" dirty="0" smtClean="0"/>
              <a:t> nombre7=“Josefina”;</a:t>
            </a:r>
          </a:p>
        </p:txBody>
      </p:sp>
      <p:cxnSp>
        <p:nvCxnSpPr>
          <p:cNvPr id="13" name="Conector recto 12"/>
          <p:cNvCxnSpPr/>
          <p:nvPr/>
        </p:nvCxnSpPr>
        <p:spPr>
          <a:xfrm>
            <a:off x="3049554" y="3803927"/>
            <a:ext cx="2606565" cy="1828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3079047" y="3803927"/>
            <a:ext cx="2577072" cy="17854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Flecha derecha 15"/>
          <p:cNvSpPr/>
          <p:nvPr/>
        </p:nvSpPr>
        <p:spPr>
          <a:xfrm>
            <a:off x="5767753" y="4249404"/>
            <a:ext cx="890954" cy="468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6916615" y="4360985"/>
            <a:ext cx="5158154" cy="82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 err="1" smtClean="0"/>
              <a:t>String</a:t>
            </a:r>
            <a:r>
              <a:rPr lang="es-PE" sz="1400" dirty="0" smtClean="0"/>
              <a:t>[] </a:t>
            </a:r>
            <a:r>
              <a:rPr lang="es-PE" sz="1400" dirty="0" smtClean="0"/>
              <a:t>nombres={“Pedro”,”</a:t>
            </a:r>
            <a:r>
              <a:rPr lang="es-PE" sz="1400" dirty="0" err="1" smtClean="0"/>
              <a:t>Maria</a:t>
            </a:r>
            <a:r>
              <a:rPr lang="es-PE" sz="1400" dirty="0" smtClean="0"/>
              <a:t>”,”</a:t>
            </a:r>
            <a:r>
              <a:rPr lang="es-PE" sz="1400" dirty="0" err="1" smtClean="0"/>
              <a:t>Luis”,”</a:t>
            </a:r>
            <a:r>
              <a:rPr lang="es-PE" sz="1400" dirty="0" err="1"/>
              <a:t>B</a:t>
            </a:r>
            <a:r>
              <a:rPr lang="es-PE" sz="1400" dirty="0" err="1" smtClean="0"/>
              <a:t>enito</a:t>
            </a:r>
            <a:r>
              <a:rPr lang="es-PE" sz="1400" dirty="0" smtClean="0"/>
              <a:t>”,</a:t>
            </a:r>
          </a:p>
          <a:p>
            <a:r>
              <a:rPr lang="es-PE" sz="1400" dirty="0" smtClean="0"/>
              <a:t>”</a:t>
            </a:r>
            <a:r>
              <a:rPr lang="es-PE" sz="1400" dirty="0" err="1" smtClean="0"/>
              <a:t>Sabrina”,”Lucho”,”Josefina</a:t>
            </a:r>
            <a:r>
              <a:rPr lang="es-PE" sz="1400" dirty="0" smtClean="0"/>
              <a:t>”}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7809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¿Cómo accedemos a un valor?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328246" y="695570"/>
            <a:ext cx="9323754" cy="82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 err="1"/>
              <a:t>s</a:t>
            </a:r>
            <a:r>
              <a:rPr lang="es-PE" sz="1400" dirty="0" err="1" smtClean="0"/>
              <a:t>tring</a:t>
            </a:r>
            <a:r>
              <a:rPr lang="es-PE" sz="1400" dirty="0" smtClean="0"/>
              <a:t> nombres={“Pedro”,”</a:t>
            </a:r>
            <a:r>
              <a:rPr lang="es-PE" sz="1400" dirty="0" err="1" smtClean="0"/>
              <a:t>Maria</a:t>
            </a:r>
            <a:r>
              <a:rPr lang="es-PE" sz="1400" dirty="0" smtClean="0"/>
              <a:t>”,”</a:t>
            </a:r>
            <a:r>
              <a:rPr lang="es-PE" sz="1400" dirty="0" err="1" smtClean="0"/>
              <a:t>Luis”,”</a:t>
            </a:r>
            <a:r>
              <a:rPr lang="es-PE" sz="1400" dirty="0" err="1"/>
              <a:t>B</a:t>
            </a:r>
            <a:r>
              <a:rPr lang="es-PE" sz="1400" dirty="0" err="1" smtClean="0"/>
              <a:t>enito</a:t>
            </a:r>
            <a:r>
              <a:rPr lang="es-PE" sz="1400" dirty="0" smtClean="0"/>
              <a:t>”, ”</a:t>
            </a:r>
            <a:r>
              <a:rPr lang="es-PE" sz="1400" dirty="0" err="1" smtClean="0"/>
              <a:t>Sabrina”,”Lucho”,”Josefina</a:t>
            </a:r>
            <a:r>
              <a:rPr lang="es-PE" sz="1400" dirty="0" smtClean="0"/>
              <a:t>”}</a:t>
            </a:r>
            <a:endParaRPr lang="es-PE" sz="1400" dirty="0"/>
          </a:p>
        </p:txBody>
      </p:sp>
      <p:sp>
        <p:nvSpPr>
          <p:cNvPr id="7" name="Rectángulo 6"/>
          <p:cNvSpPr/>
          <p:nvPr/>
        </p:nvSpPr>
        <p:spPr>
          <a:xfrm>
            <a:off x="328246" y="1278894"/>
            <a:ext cx="9323754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           </a:t>
            </a:r>
            <a:r>
              <a:rPr lang="es-PE" dirty="0" err="1" smtClean="0"/>
              <a:t>Indice</a:t>
            </a:r>
            <a:r>
              <a:rPr lang="es-PE" dirty="0" smtClean="0"/>
              <a:t>   0           1        2        3           4           5            6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094523" y="1211385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2848707" y="1192925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4986215" y="1191847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3462213" y="1191847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134338" y="1184031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5771661" y="1191847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6689965" y="1191847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00185" y="1922658"/>
            <a:ext cx="559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¿Cómo accedemos al valor del nombre “Luis” ?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438030" y="239932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ombres[2]</a:t>
            </a:r>
            <a:endParaRPr lang="es-PE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1375508" y="2694409"/>
            <a:ext cx="457200" cy="5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315239" y="3243385"/>
            <a:ext cx="1630791" cy="33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Nombre del </a:t>
            </a:r>
            <a:r>
              <a:rPr lang="es-PE" sz="1200" b="1" dirty="0" err="1" smtClean="0"/>
              <a:t>array</a:t>
            </a:r>
            <a:endParaRPr lang="es-PE" sz="1200" b="1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 flipV="1">
            <a:off x="2680677" y="2694409"/>
            <a:ext cx="300892" cy="5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2421485" y="3243385"/>
            <a:ext cx="1630791" cy="33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err="1" smtClean="0"/>
              <a:t>Indice</a:t>
            </a:r>
            <a:endParaRPr lang="es-PE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64699" y="4161510"/>
            <a:ext cx="589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¿Cómo accedemos al valor del nombre “Lucho” ?</a:t>
            </a:r>
            <a:endParaRPr lang="es-PE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395045" y="45764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ombres[5]</a:t>
            </a:r>
            <a:endParaRPr lang="es-PE" dirty="0"/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1320799" y="4887318"/>
            <a:ext cx="457200" cy="5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328246" y="5462717"/>
            <a:ext cx="1630791" cy="33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Nombre del </a:t>
            </a:r>
            <a:r>
              <a:rPr lang="es-PE" sz="1200" b="1" dirty="0" err="1" smtClean="0"/>
              <a:t>array</a:t>
            </a:r>
            <a:endParaRPr lang="es-PE" sz="1200" b="1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 flipV="1">
            <a:off x="2562775" y="4887318"/>
            <a:ext cx="300892" cy="5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2434492" y="5468762"/>
            <a:ext cx="1630791" cy="33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err="1" smtClean="0"/>
              <a:t>Indice</a:t>
            </a:r>
            <a:endParaRPr lang="es-PE" sz="1200" b="1" dirty="0"/>
          </a:p>
        </p:txBody>
      </p:sp>
    </p:spTree>
    <p:extLst>
      <p:ext uri="{BB962C8B-B14F-4D97-AF65-F5344CB8AC3E}">
        <p14:creationId xmlns:p14="http://schemas.microsoft.com/office/powerpoint/2010/main" val="284079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/>
      <p:bldP spid="17" grpId="0"/>
      <p:bldP spid="20" grpId="0" animBg="1"/>
      <p:bldP spid="24" grpId="0" animBg="1"/>
      <p:bldP spid="25" grpId="0"/>
      <p:bldP spid="26" grpId="0"/>
      <p:bldP spid="28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¿Cómo recorro los elementos de un </a:t>
            </a:r>
            <a:r>
              <a:rPr lang="es-PE" dirty="0" err="1" smtClean="0"/>
              <a:t>array</a:t>
            </a:r>
            <a:r>
              <a:rPr lang="es-PE" dirty="0" smtClean="0"/>
              <a:t>?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93085" y="515002"/>
            <a:ext cx="303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Forma 1 : Uso del </a:t>
            </a:r>
            <a:r>
              <a:rPr lang="es-PE" b="1" dirty="0" err="1" smtClean="0"/>
              <a:t>for</a:t>
            </a:r>
            <a:endParaRPr lang="es-PE" b="1" dirty="0"/>
          </a:p>
        </p:txBody>
      </p:sp>
      <p:sp>
        <p:nvSpPr>
          <p:cNvPr id="6" name="Rectángulo 5"/>
          <p:cNvSpPr/>
          <p:nvPr/>
        </p:nvSpPr>
        <p:spPr>
          <a:xfrm>
            <a:off x="523631" y="1039447"/>
            <a:ext cx="9323754" cy="82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 err="1"/>
              <a:t>s</a:t>
            </a:r>
            <a:r>
              <a:rPr lang="es-PE" sz="1400" dirty="0" err="1" smtClean="0"/>
              <a:t>tring</a:t>
            </a:r>
            <a:r>
              <a:rPr lang="es-PE" sz="1400" dirty="0" smtClean="0"/>
              <a:t>[] </a:t>
            </a:r>
            <a:r>
              <a:rPr lang="es-PE" sz="1400" dirty="0" smtClean="0"/>
              <a:t>nombres={“Pedro”,”</a:t>
            </a:r>
            <a:r>
              <a:rPr lang="es-PE" sz="1400" dirty="0" err="1" smtClean="0"/>
              <a:t>Maria</a:t>
            </a:r>
            <a:r>
              <a:rPr lang="es-PE" sz="1400" dirty="0" smtClean="0"/>
              <a:t>”,”</a:t>
            </a:r>
            <a:r>
              <a:rPr lang="es-PE" sz="1400" dirty="0" err="1" smtClean="0"/>
              <a:t>Luis”,”</a:t>
            </a:r>
            <a:r>
              <a:rPr lang="es-PE" sz="1400" dirty="0" err="1"/>
              <a:t>B</a:t>
            </a:r>
            <a:r>
              <a:rPr lang="es-PE" sz="1400" dirty="0" err="1" smtClean="0"/>
              <a:t>enito</a:t>
            </a:r>
            <a:r>
              <a:rPr lang="es-PE" sz="1400" dirty="0" smtClean="0"/>
              <a:t>”, ”</a:t>
            </a:r>
            <a:r>
              <a:rPr lang="es-PE" sz="1400" dirty="0" err="1" smtClean="0"/>
              <a:t>Sabrina”,”Lucho</a:t>
            </a:r>
            <a:r>
              <a:rPr lang="es-PE" sz="1400" dirty="0" smtClean="0"/>
              <a:t>”,” Josefina”}</a:t>
            </a:r>
            <a:endParaRPr lang="es-PE" sz="1400" dirty="0"/>
          </a:p>
        </p:txBody>
      </p:sp>
      <p:sp>
        <p:nvSpPr>
          <p:cNvPr id="7" name="Rectángulo 6"/>
          <p:cNvSpPr/>
          <p:nvPr/>
        </p:nvSpPr>
        <p:spPr>
          <a:xfrm>
            <a:off x="523631" y="1622771"/>
            <a:ext cx="9323754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           </a:t>
            </a:r>
            <a:r>
              <a:rPr lang="es-PE" dirty="0" err="1" smtClean="0"/>
              <a:t>Indice</a:t>
            </a:r>
            <a:r>
              <a:rPr lang="es-PE" dirty="0" smtClean="0"/>
              <a:t>   0           1        2        3           4           5            6</a:t>
            </a:r>
            <a:endParaRPr lang="es-PE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2289908" y="1555262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3044092" y="1536802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5181600" y="1535724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3657598" y="1535724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4329723" y="1527908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5967046" y="1535724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6885350" y="1535724"/>
            <a:ext cx="132862" cy="171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50993" y="2181071"/>
            <a:ext cx="422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i</a:t>
            </a:r>
            <a:r>
              <a:rPr lang="es-PE" dirty="0" err="1" smtClean="0"/>
              <a:t>nt</a:t>
            </a:r>
            <a:r>
              <a:rPr lang="es-PE" dirty="0" smtClean="0"/>
              <a:t> </a:t>
            </a:r>
            <a:r>
              <a:rPr lang="es-PE" dirty="0" err="1" smtClean="0"/>
              <a:t>nlongitud</a:t>
            </a:r>
            <a:r>
              <a:rPr lang="es-PE" dirty="0" smtClean="0"/>
              <a:t>= </a:t>
            </a:r>
            <a:r>
              <a:rPr lang="es-PE" dirty="0" err="1" smtClean="0"/>
              <a:t>nombres.length</a:t>
            </a:r>
            <a:r>
              <a:rPr lang="es-PE" dirty="0" smtClean="0"/>
              <a:t>;</a:t>
            </a:r>
            <a:endParaRPr lang="es-PE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3928839" y="2446794"/>
            <a:ext cx="328246" cy="10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4260992" y="2405966"/>
            <a:ext cx="2356339" cy="274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Longitud de un </a:t>
            </a:r>
            <a:r>
              <a:rPr lang="es-PE" sz="1200" b="1" dirty="0" err="1" smtClean="0"/>
              <a:t>array</a:t>
            </a:r>
            <a:endParaRPr lang="es-PE" sz="1200" b="1" dirty="0"/>
          </a:p>
        </p:txBody>
      </p:sp>
      <p:sp>
        <p:nvSpPr>
          <p:cNvPr id="19" name="Rectángulo 18"/>
          <p:cNvSpPr/>
          <p:nvPr/>
        </p:nvSpPr>
        <p:spPr>
          <a:xfrm>
            <a:off x="7831015" y="3643237"/>
            <a:ext cx="4360985" cy="128079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err="1" smtClean="0"/>
              <a:t>for</a:t>
            </a:r>
            <a:r>
              <a:rPr lang="es-PE" dirty="0" smtClean="0"/>
              <a:t>(</a:t>
            </a:r>
            <a:r>
              <a:rPr lang="es-PE" dirty="0" err="1" smtClean="0"/>
              <a:t>int</a:t>
            </a:r>
            <a:r>
              <a:rPr lang="es-PE" dirty="0" smtClean="0"/>
              <a:t> i=0 ; i&lt;</a:t>
            </a:r>
            <a:r>
              <a:rPr lang="es-PE" dirty="0" err="1" smtClean="0"/>
              <a:t>nlongitud</a:t>
            </a:r>
            <a:r>
              <a:rPr lang="es-PE" dirty="0" smtClean="0"/>
              <a:t> ; i++){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Console.writeLine</a:t>
            </a:r>
            <a:r>
              <a:rPr lang="es-PE" dirty="0" smtClean="0"/>
              <a:t> (nombres[i])</a:t>
            </a:r>
            <a:endParaRPr lang="es-PE" dirty="0"/>
          </a:p>
          <a:p>
            <a:r>
              <a:rPr lang="es-PE" dirty="0" smtClean="0"/>
              <a:t>}</a:t>
            </a:r>
            <a:endParaRPr lang="es-PE" dirty="0"/>
          </a:p>
        </p:txBody>
      </p:sp>
      <p:graphicFrame>
        <p:nvGraphicFramePr>
          <p:cNvPr id="122" name="Tabla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9718"/>
              </p:ext>
            </p:extLst>
          </p:nvPr>
        </p:nvGraphicFramePr>
        <p:xfrm>
          <a:off x="193085" y="2775298"/>
          <a:ext cx="738142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805">
                  <a:extLst>
                    <a:ext uri="{9D8B030D-6E8A-4147-A177-3AD203B41FA5}">
                      <a16:colId xmlns:a16="http://schemas.microsoft.com/office/drawing/2014/main" xmlns="" val="397723988"/>
                    </a:ext>
                  </a:extLst>
                </a:gridCol>
                <a:gridCol w="2579426">
                  <a:extLst>
                    <a:ext uri="{9D8B030D-6E8A-4147-A177-3AD203B41FA5}">
                      <a16:colId xmlns:a16="http://schemas.microsoft.com/office/drawing/2014/main" xmlns="" val="537880513"/>
                    </a:ext>
                  </a:extLst>
                </a:gridCol>
                <a:gridCol w="3712191">
                  <a:extLst>
                    <a:ext uri="{9D8B030D-6E8A-4147-A177-3AD203B41FA5}">
                      <a16:colId xmlns:a16="http://schemas.microsoft.com/office/drawing/2014/main" xmlns="" val="2979334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   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  </a:t>
                      </a:r>
                      <a:r>
                        <a:rPr lang="es-PE" dirty="0" err="1" smtClean="0"/>
                        <a:t>Condicion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Muestra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47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554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797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04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953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330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130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PE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51602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s-PE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7721242"/>
                  </a:ext>
                </a:extLst>
              </a:tr>
            </a:tbl>
          </a:graphicData>
        </a:graphic>
      </p:graphicFrame>
      <p:sp>
        <p:nvSpPr>
          <p:cNvPr id="125" name="CuadroTexto 124"/>
          <p:cNvSpPr txBox="1"/>
          <p:nvPr/>
        </p:nvSpPr>
        <p:spPr>
          <a:xfrm>
            <a:off x="210725" y="49815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193085" y="3508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2"/>
                </a:solidFill>
              </a:rPr>
              <a:t>1</a:t>
            </a:r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214377" y="3877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2"/>
                </a:solidFill>
              </a:rPr>
              <a:t>2</a:t>
            </a:r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214377" y="4240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2"/>
                </a:solidFill>
              </a:rPr>
              <a:t>3</a:t>
            </a:r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222193" y="4620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2"/>
                </a:solidFill>
              </a:rPr>
              <a:t>4</a:t>
            </a:r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193085" y="3143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2"/>
                </a:solidFill>
              </a:rPr>
              <a:t>0</a:t>
            </a:r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222193" y="5327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2"/>
                </a:solidFill>
              </a:rPr>
              <a:t>6</a:t>
            </a:r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222193" y="5728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2"/>
                </a:solidFill>
              </a:rPr>
              <a:t>7</a:t>
            </a:r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1211162" y="3152032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(i&lt;</a:t>
            </a:r>
            <a:r>
              <a:rPr lang="es-PE" dirty="0" err="1" smtClean="0">
                <a:solidFill>
                  <a:schemeClr val="bg1"/>
                </a:solidFill>
              </a:rPr>
              <a:t>nlongitud</a:t>
            </a:r>
            <a:r>
              <a:rPr lang="es-PE" dirty="0" smtClean="0">
                <a:solidFill>
                  <a:schemeClr val="bg1"/>
                </a:solidFill>
              </a:rPr>
              <a:t>) (0&lt;7)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4" name="CuadroTexto 133"/>
          <p:cNvSpPr txBox="1"/>
          <p:nvPr/>
        </p:nvSpPr>
        <p:spPr>
          <a:xfrm>
            <a:off x="1130119" y="34749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 (i&lt;</a:t>
            </a:r>
            <a:r>
              <a:rPr lang="es-PE" dirty="0" err="1" smtClean="0">
                <a:solidFill>
                  <a:schemeClr val="bg1"/>
                </a:solidFill>
              </a:rPr>
              <a:t>nlongitud</a:t>
            </a:r>
            <a:r>
              <a:rPr lang="es-PE" dirty="0" smtClean="0">
                <a:solidFill>
                  <a:schemeClr val="bg1"/>
                </a:solidFill>
              </a:rPr>
              <a:t>) (1&lt;7)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5" name="CuadroTexto 134"/>
          <p:cNvSpPr txBox="1"/>
          <p:nvPr/>
        </p:nvSpPr>
        <p:spPr>
          <a:xfrm>
            <a:off x="1141842" y="3837476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 (i&lt;</a:t>
            </a:r>
            <a:r>
              <a:rPr lang="es-PE" dirty="0" err="1" smtClean="0">
                <a:solidFill>
                  <a:schemeClr val="bg1"/>
                </a:solidFill>
              </a:rPr>
              <a:t>nlongitud</a:t>
            </a:r>
            <a:r>
              <a:rPr lang="es-PE" dirty="0" smtClean="0">
                <a:solidFill>
                  <a:schemeClr val="bg1"/>
                </a:solidFill>
              </a:rPr>
              <a:t>) (2&lt;7)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6" name="CuadroTexto 135"/>
          <p:cNvSpPr txBox="1"/>
          <p:nvPr/>
        </p:nvSpPr>
        <p:spPr>
          <a:xfrm>
            <a:off x="1141842" y="4219586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 (i&lt;</a:t>
            </a:r>
            <a:r>
              <a:rPr lang="es-PE" dirty="0" err="1" smtClean="0">
                <a:solidFill>
                  <a:schemeClr val="bg1"/>
                </a:solidFill>
              </a:rPr>
              <a:t>nlongitud</a:t>
            </a:r>
            <a:r>
              <a:rPr lang="es-PE" dirty="0" smtClean="0">
                <a:solidFill>
                  <a:schemeClr val="bg1"/>
                </a:solidFill>
              </a:rPr>
              <a:t>) (3&lt;7)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1141842" y="4558323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 (i&lt;</a:t>
            </a:r>
            <a:r>
              <a:rPr lang="es-PE" dirty="0" err="1" smtClean="0">
                <a:solidFill>
                  <a:schemeClr val="bg1"/>
                </a:solidFill>
              </a:rPr>
              <a:t>nlongitud</a:t>
            </a:r>
            <a:r>
              <a:rPr lang="es-PE" dirty="0" smtClean="0">
                <a:solidFill>
                  <a:schemeClr val="bg1"/>
                </a:solidFill>
              </a:rPr>
              <a:t>) (4&lt;7)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1174802" y="4942815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 (i&lt;</a:t>
            </a:r>
            <a:r>
              <a:rPr lang="es-PE" dirty="0" err="1" smtClean="0">
                <a:solidFill>
                  <a:schemeClr val="bg1"/>
                </a:solidFill>
              </a:rPr>
              <a:t>nlongitud</a:t>
            </a:r>
            <a:r>
              <a:rPr lang="es-PE" dirty="0" smtClean="0">
                <a:solidFill>
                  <a:schemeClr val="bg1"/>
                </a:solidFill>
              </a:rPr>
              <a:t>) (5&lt;7)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1121508" y="5357114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 (i&lt;</a:t>
            </a:r>
            <a:r>
              <a:rPr lang="es-PE" dirty="0" err="1" smtClean="0">
                <a:solidFill>
                  <a:schemeClr val="bg1"/>
                </a:solidFill>
              </a:rPr>
              <a:t>nlongitud</a:t>
            </a:r>
            <a:r>
              <a:rPr lang="es-PE" dirty="0" smtClean="0">
                <a:solidFill>
                  <a:schemeClr val="bg1"/>
                </a:solidFill>
              </a:rPr>
              <a:t>) (6&lt;7)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0" name="CuadroTexto 139"/>
          <p:cNvSpPr txBox="1"/>
          <p:nvPr/>
        </p:nvSpPr>
        <p:spPr>
          <a:xfrm>
            <a:off x="2672862" y="572612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 (i&lt;</a:t>
            </a:r>
            <a:r>
              <a:rPr lang="es-PE" dirty="0" err="1" smtClean="0">
                <a:solidFill>
                  <a:schemeClr val="bg1"/>
                </a:solidFill>
              </a:rPr>
              <a:t>nlongitud</a:t>
            </a:r>
            <a:r>
              <a:rPr lang="es-PE" dirty="0" smtClean="0">
                <a:solidFill>
                  <a:schemeClr val="bg1"/>
                </a:solidFill>
              </a:rPr>
              <a:t>) (7&lt;7)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1" name="CuadroTexto 140"/>
          <p:cNvSpPr txBox="1"/>
          <p:nvPr/>
        </p:nvSpPr>
        <p:spPr>
          <a:xfrm>
            <a:off x="3928839" y="3135905"/>
            <a:ext cx="308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n</a:t>
            </a:r>
            <a:r>
              <a:rPr lang="es-PE" dirty="0" smtClean="0">
                <a:solidFill>
                  <a:schemeClr val="bg1"/>
                </a:solidFill>
              </a:rPr>
              <a:t>ombres[0]=Pedro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3950131" y="3508214"/>
            <a:ext cx="274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nombres[1]= </a:t>
            </a:r>
            <a:r>
              <a:rPr lang="es-PE" dirty="0" err="1">
                <a:solidFill>
                  <a:schemeClr val="bg1"/>
                </a:solidFill>
              </a:rPr>
              <a:t>Maria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3" name="CuadroTexto 142"/>
          <p:cNvSpPr txBox="1"/>
          <p:nvPr/>
        </p:nvSpPr>
        <p:spPr>
          <a:xfrm>
            <a:off x="3983091" y="4978730"/>
            <a:ext cx="279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nombres[5]= </a:t>
            </a:r>
            <a:r>
              <a:rPr lang="es-PE" dirty="0">
                <a:solidFill>
                  <a:schemeClr val="bg1"/>
                </a:solidFill>
              </a:rPr>
              <a:t>Lucho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4" name="CuadroTexto 143"/>
          <p:cNvSpPr txBox="1"/>
          <p:nvPr/>
        </p:nvSpPr>
        <p:spPr>
          <a:xfrm>
            <a:off x="3961854" y="3877546"/>
            <a:ext cx="27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nombres[2]= </a:t>
            </a:r>
            <a:r>
              <a:rPr lang="es-PE" dirty="0">
                <a:solidFill>
                  <a:schemeClr val="bg1"/>
                </a:solidFill>
              </a:rPr>
              <a:t>Luis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5" name="CuadroTexto 144"/>
          <p:cNvSpPr txBox="1"/>
          <p:nvPr/>
        </p:nvSpPr>
        <p:spPr>
          <a:xfrm>
            <a:off x="3950131" y="4262850"/>
            <a:ext cx="279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nombres[3]= </a:t>
            </a:r>
            <a:r>
              <a:rPr lang="es-PE" dirty="0">
                <a:solidFill>
                  <a:schemeClr val="bg1"/>
                </a:solidFill>
              </a:rPr>
              <a:t>Benito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3983091" y="4593426"/>
            <a:ext cx="278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nombres[4]= </a:t>
            </a:r>
            <a:r>
              <a:rPr lang="es-PE" dirty="0">
                <a:solidFill>
                  <a:schemeClr val="bg1"/>
                </a:solidFill>
              </a:rPr>
              <a:t>Sabrina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4044717" y="5345301"/>
            <a:ext cx="27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nombres[6]= </a:t>
            </a:r>
            <a:r>
              <a:rPr lang="es-PE" dirty="0">
                <a:solidFill>
                  <a:schemeClr val="bg1"/>
                </a:solidFill>
              </a:rPr>
              <a:t>Josefina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150" name="Conector recto 149"/>
          <p:cNvCxnSpPr/>
          <p:nvPr/>
        </p:nvCxnSpPr>
        <p:spPr>
          <a:xfrm>
            <a:off x="222193" y="5726129"/>
            <a:ext cx="7194607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 flipV="1">
            <a:off x="207638" y="5782860"/>
            <a:ext cx="7209162" cy="306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  <p:bldP spid="18" grpId="0" animBg="1"/>
      <p:bldP spid="19" grpId="0" animBg="1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¿Cómo recorro los elementos de un </a:t>
            </a:r>
            <a:r>
              <a:rPr lang="es-PE" dirty="0" err="1" smtClean="0"/>
              <a:t>array</a:t>
            </a:r>
            <a:r>
              <a:rPr lang="es-PE" dirty="0" smtClean="0"/>
              <a:t>?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48492" y="539261"/>
            <a:ext cx="303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Forma 2 : Uso del </a:t>
            </a:r>
            <a:r>
              <a:rPr lang="es-PE" b="1" dirty="0" err="1" smtClean="0"/>
              <a:t>foreach</a:t>
            </a:r>
            <a:endParaRPr lang="es-PE" b="1" dirty="0"/>
          </a:p>
        </p:txBody>
      </p:sp>
      <p:sp>
        <p:nvSpPr>
          <p:cNvPr id="6" name="Rectángulo 5"/>
          <p:cNvSpPr/>
          <p:nvPr/>
        </p:nvSpPr>
        <p:spPr>
          <a:xfrm>
            <a:off x="554892" y="1070709"/>
            <a:ext cx="9323754" cy="82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 err="1"/>
              <a:t>s</a:t>
            </a:r>
            <a:r>
              <a:rPr lang="es-PE" sz="1400" dirty="0" err="1" smtClean="0"/>
              <a:t>tring</a:t>
            </a:r>
            <a:r>
              <a:rPr lang="es-PE" sz="1400" dirty="0" smtClean="0"/>
              <a:t>[] </a:t>
            </a:r>
            <a:r>
              <a:rPr lang="es-PE" sz="1400" dirty="0" smtClean="0"/>
              <a:t>nombres={“Pedro”,”</a:t>
            </a:r>
            <a:r>
              <a:rPr lang="es-PE" sz="1400" dirty="0" err="1" smtClean="0"/>
              <a:t>Maria</a:t>
            </a:r>
            <a:r>
              <a:rPr lang="es-PE" sz="1400" dirty="0" smtClean="0"/>
              <a:t>”,”</a:t>
            </a:r>
            <a:r>
              <a:rPr lang="es-PE" sz="1400" dirty="0" err="1" smtClean="0"/>
              <a:t>Luis”,”</a:t>
            </a:r>
            <a:r>
              <a:rPr lang="es-PE" sz="1400" dirty="0" err="1"/>
              <a:t>B</a:t>
            </a:r>
            <a:r>
              <a:rPr lang="es-PE" sz="1400" dirty="0" err="1" smtClean="0"/>
              <a:t>enito</a:t>
            </a:r>
            <a:r>
              <a:rPr lang="es-PE" sz="1400" dirty="0" smtClean="0"/>
              <a:t>”, ”</a:t>
            </a:r>
            <a:r>
              <a:rPr lang="es-PE" sz="1400" dirty="0" err="1" smtClean="0"/>
              <a:t>Sabrina”,”Lucho</a:t>
            </a:r>
            <a:r>
              <a:rPr lang="es-PE" sz="1400" dirty="0" smtClean="0"/>
              <a:t>”,” Josefina”}</a:t>
            </a:r>
            <a:endParaRPr lang="es-PE" sz="1400" dirty="0"/>
          </a:p>
        </p:txBody>
      </p:sp>
      <p:sp>
        <p:nvSpPr>
          <p:cNvPr id="15" name="Rectángulo 14"/>
          <p:cNvSpPr/>
          <p:nvPr/>
        </p:nvSpPr>
        <p:spPr>
          <a:xfrm>
            <a:off x="718037" y="3116183"/>
            <a:ext cx="4923692" cy="168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err="1"/>
              <a:t>f</a:t>
            </a:r>
            <a:r>
              <a:rPr lang="es-PE" dirty="0" err="1" smtClean="0"/>
              <a:t>oreach</a:t>
            </a:r>
            <a:r>
              <a:rPr lang="es-PE" dirty="0" smtClean="0"/>
              <a:t>(</a:t>
            </a:r>
            <a:r>
              <a:rPr lang="es-PE" dirty="0" err="1" smtClean="0"/>
              <a:t>string</a:t>
            </a:r>
            <a:r>
              <a:rPr lang="es-PE" dirty="0" smtClean="0"/>
              <a:t> </a:t>
            </a:r>
            <a:r>
              <a:rPr lang="es-PE" dirty="0" err="1" smtClean="0"/>
              <a:t>nom</a:t>
            </a:r>
            <a:r>
              <a:rPr lang="es-PE" dirty="0" smtClean="0"/>
              <a:t> in nombres){</a:t>
            </a:r>
          </a:p>
          <a:p>
            <a:endParaRPr lang="es-PE" dirty="0" smtClean="0"/>
          </a:p>
          <a:p>
            <a:r>
              <a:rPr lang="es-PE" dirty="0" err="1" smtClean="0"/>
              <a:t>Console.writeLine</a:t>
            </a:r>
            <a:r>
              <a:rPr lang="es-PE" dirty="0" smtClean="0"/>
              <a:t>(</a:t>
            </a:r>
            <a:r>
              <a:rPr lang="es-PE" dirty="0" err="1" smtClean="0"/>
              <a:t>nom</a:t>
            </a:r>
            <a:r>
              <a:rPr lang="es-PE" dirty="0" smtClean="0"/>
              <a:t>)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}</a:t>
            </a:r>
            <a:endParaRPr lang="es-PE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2516554" y="1586525"/>
            <a:ext cx="484554" cy="1352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3001108" y="1586525"/>
            <a:ext cx="357551" cy="1352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01108" y="1586525"/>
            <a:ext cx="652584" cy="1350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2993294" y="1565033"/>
            <a:ext cx="1227014" cy="1371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001108" y="1586524"/>
            <a:ext cx="2166816" cy="1350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V="1">
            <a:off x="3036275" y="1594340"/>
            <a:ext cx="2950308" cy="1342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3001108" y="1600403"/>
            <a:ext cx="3901830" cy="1344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4208584" y="2571835"/>
            <a:ext cx="2477477" cy="3647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Recorre cada elemento</a:t>
            </a:r>
            <a:endParaRPr lang="es-PE" sz="1400" b="1" dirty="0"/>
          </a:p>
        </p:txBody>
      </p:sp>
      <p:sp>
        <p:nvSpPr>
          <p:cNvPr id="39" name="Flecha derecha 38"/>
          <p:cNvSpPr/>
          <p:nvPr/>
        </p:nvSpPr>
        <p:spPr>
          <a:xfrm>
            <a:off x="4356942" y="3556170"/>
            <a:ext cx="1970285" cy="8408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Rectángulo 39"/>
          <p:cNvSpPr/>
          <p:nvPr/>
        </p:nvSpPr>
        <p:spPr>
          <a:xfrm>
            <a:off x="6556096" y="3098969"/>
            <a:ext cx="1915241" cy="169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Pedro</a:t>
            </a:r>
          </a:p>
          <a:p>
            <a:pPr algn="ctr"/>
            <a:r>
              <a:rPr lang="es-PE" sz="1600" dirty="0" err="1" smtClean="0"/>
              <a:t>Maria</a:t>
            </a:r>
            <a:endParaRPr lang="es-PE" sz="1600" dirty="0" smtClean="0"/>
          </a:p>
          <a:p>
            <a:pPr algn="ctr"/>
            <a:r>
              <a:rPr lang="es-PE" sz="1600" dirty="0" smtClean="0"/>
              <a:t>Luis</a:t>
            </a:r>
          </a:p>
          <a:p>
            <a:pPr algn="ctr"/>
            <a:r>
              <a:rPr lang="es-PE" sz="1600" dirty="0" smtClean="0"/>
              <a:t>Benito</a:t>
            </a:r>
          </a:p>
          <a:p>
            <a:pPr algn="ctr"/>
            <a:r>
              <a:rPr lang="es-PE" sz="1600" dirty="0" smtClean="0"/>
              <a:t>Sabrina</a:t>
            </a:r>
          </a:p>
          <a:p>
            <a:pPr algn="ctr"/>
            <a:r>
              <a:rPr lang="es-PE" sz="1600" dirty="0" smtClean="0"/>
              <a:t>Lucho</a:t>
            </a:r>
          </a:p>
          <a:p>
            <a:pPr algn="ctr"/>
            <a:r>
              <a:rPr lang="es-PE" sz="1600" dirty="0" smtClean="0"/>
              <a:t>Josefina</a:t>
            </a:r>
            <a:endParaRPr lang="es-PE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635062" y="334030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FFFF00"/>
                </a:solidFill>
              </a:rPr>
              <a:t>RESULTADO</a:t>
            </a:r>
            <a:endParaRPr lang="es-PE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37" grpId="0" animBg="1"/>
      <p:bldP spid="39" grpId="0" animBg="1"/>
      <p:bldP spid="40" grpId="0" animBg="1"/>
      <p:bldP spid="4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362</Words>
  <Application>Microsoft Office PowerPoint</Application>
  <PresentationFormat>Panorámica</PresentationFormat>
  <Paragraphs>76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Elifio Roldán Huayllasco</dc:creator>
  <cp:lastModifiedBy>Elifio Roldán Huayllasco</cp:lastModifiedBy>
  <cp:revision>23</cp:revision>
  <dcterms:created xsi:type="dcterms:W3CDTF">2019-06-18T19:12:07Z</dcterms:created>
  <dcterms:modified xsi:type="dcterms:W3CDTF">2019-06-19T02:33:13Z</dcterms:modified>
</cp:coreProperties>
</file>