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CL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CL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CL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CL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90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s-CL" sz="24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s-CL" sz="1950" spc="-1" strike="noStrike">
                <a:solidFill>
                  <a:srgbClr val="1c1c1c"/>
                </a:solidFill>
                <a:latin typeface="Source Sans Pro Semibold"/>
              </a:rPr>
              <a:t>Pulse para editar el formato de texto del esquema</a:t>
            </a:r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s-CL" sz="165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CL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s-CL" sz="135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CL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-180000" y="5130000"/>
            <a:ext cx="126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5929D918-EFAA-40B5-8A67-4A706F0C749D}" type="slidenum">
              <a:rPr b="1" lang="es-CL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s-CL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900000" y="5130000"/>
            <a:ext cx="648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s-CL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1" lang="es-CL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s-CL" sz="1800" spc="-1" strike="noStrike">
                <a:solidFill>
                  <a:srgbClr val="ffffff"/>
                </a:solidFill>
                <a:latin typeface="Source Sans Pro Black"/>
              </a:rPr>
              <a:t>&lt;fecha/hora&gt;</a:t>
            </a:r>
            <a:endParaRPr b="1" lang="es-CL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1980000"/>
            <a:ext cx="9720000" cy="99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360000" y="2160000"/>
            <a:ext cx="918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s-CL" sz="24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s-CL" sz="1950" spc="-1" strike="noStrike">
                <a:solidFill>
                  <a:srgbClr val="1c1c1c"/>
                </a:solidFill>
                <a:latin typeface="Source Sans Pro Semibold"/>
              </a:rPr>
              <a:t>Pulse para editar el formato de texto del esquema</a:t>
            </a:r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s-CL" sz="165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CL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s-CL" sz="135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CL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s-CL" sz="1800" spc="-1" strike="noStrike">
                <a:solidFill>
                  <a:srgbClr val="c9211e"/>
                </a:solidFill>
                <a:latin typeface="Source Sans Pro Black"/>
              </a:rPr>
              <a:t>&lt;fecha/hora&gt;</a:t>
            </a:r>
            <a:endParaRPr b="1" lang="es-CL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s-CL" sz="1800" spc="-1" strike="noStrike">
                <a:solidFill>
                  <a:srgbClr val="c9211e"/>
                </a:solidFill>
                <a:latin typeface="Source Sans Pro Black"/>
              </a:rPr>
              <a:t>&lt;pie de página&gt;</a:t>
            </a:r>
            <a:endParaRPr b="1" lang="es-CL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18CC160-B132-4B89-A12D-209170DDEBA1}" type="slidenum">
              <a:rPr b="1" lang="es-CL" sz="1800" spc="-1" strike="noStrike">
                <a:solidFill>
                  <a:srgbClr val="c9211e"/>
                </a:solidFill>
                <a:latin typeface="Source Sans Pro Black"/>
              </a:rPr>
              <a:t>&lt;número&gt;</a:t>
            </a:fld>
            <a:endParaRPr b="1" lang="es-CL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2160000"/>
            <a:ext cx="918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s-CL" sz="2400" spc="-1" strike="noStrike">
                <a:solidFill>
                  <a:srgbClr val="ffffff"/>
                </a:solidFill>
                <a:latin typeface="Source Sans Pro Black"/>
              </a:rPr>
              <a:t>Optimizador de modelos con ABC, una optimización en función de las expansiones epidémicas</a:t>
            </a:r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40000" y="3294000"/>
            <a:ext cx="9000000" cy="18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endParaRPr b="0" lang="es-CL" sz="1650" spc="-1" strike="noStrike">
              <a:solidFill>
                <a:srgbClr val="1c1c1c"/>
              </a:solidFill>
              <a:latin typeface="Source Sans Pro Light"/>
            </a:endParaRPr>
          </a:p>
          <a:p>
            <a:pPr algn="r"/>
            <a:endParaRPr b="0" lang="es-CL" sz="1650" spc="-1" strike="noStrike">
              <a:solidFill>
                <a:srgbClr val="1c1c1c"/>
              </a:solidFill>
              <a:latin typeface="Source Sans Pro Light"/>
            </a:endParaRPr>
          </a:p>
          <a:p>
            <a:pPr algn="r"/>
            <a:endParaRPr b="0" lang="es-CL" sz="1650" spc="-1" strike="noStrike">
              <a:solidFill>
                <a:srgbClr val="1c1c1c"/>
              </a:solidFill>
              <a:latin typeface="Source Sans Pro Light"/>
            </a:endParaRPr>
          </a:p>
          <a:p>
            <a:pPr algn="r"/>
            <a:endParaRPr b="0" lang="es-CL" sz="1650" spc="-1" strike="noStrike">
              <a:solidFill>
                <a:srgbClr val="1c1c1c"/>
              </a:solidFill>
              <a:latin typeface="Source Sans Pro Light"/>
            </a:endParaRPr>
          </a:p>
          <a:p>
            <a:pPr algn="r"/>
            <a:r>
              <a:rPr b="0" lang="es-CL" sz="1650" spc="-1" strike="noStrike">
                <a:solidFill>
                  <a:srgbClr val="1c1c1c"/>
                </a:solidFill>
                <a:latin typeface="Source Sans Pro Light"/>
              </a:rPr>
              <a:t>Profesor: Oscar Rojas Díaz</a:t>
            </a:r>
            <a:endParaRPr b="0" lang="es-CL" sz="1650" spc="-1" strike="noStrike">
              <a:solidFill>
                <a:srgbClr val="1c1c1c"/>
              </a:solidFill>
              <a:latin typeface="Source Sans Pro Light"/>
            </a:endParaRPr>
          </a:p>
          <a:p>
            <a:pPr algn="r"/>
            <a:r>
              <a:rPr b="0" lang="es-CL" sz="1650" spc="-1" strike="noStrike">
                <a:solidFill>
                  <a:srgbClr val="1c1c1c"/>
                </a:solidFill>
                <a:latin typeface="Source Sans Pro Light"/>
              </a:rPr>
              <a:t>Estudiante: Ignacio Sanhueza Zúñiga</a:t>
            </a:r>
            <a:endParaRPr b="0" lang="es-CL" sz="1650" spc="-1" strike="noStrike">
              <a:solidFill>
                <a:srgbClr val="1c1c1c"/>
              </a:solidFill>
              <a:latin typeface="Source Sans Pro Light"/>
            </a:endParaRPr>
          </a:p>
          <a:p>
            <a:pPr algn="r"/>
            <a:r>
              <a:rPr b="0" lang="es-CL" sz="1650" spc="-1" strike="noStrike">
                <a:solidFill>
                  <a:srgbClr val="1c1c1c"/>
                </a:solidFill>
                <a:latin typeface="Source Sans Pro Light"/>
              </a:rPr>
              <a:t>Fecha: 07/06/2021</a:t>
            </a:r>
            <a:endParaRPr b="0" lang="es-CL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300000" y="-9360"/>
            <a:ext cx="3815280" cy="1907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s-CL" sz="2400" spc="-1" strike="noStrike">
                <a:solidFill>
                  <a:srgbClr val="ffffff"/>
                </a:solidFill>
                <a:latin typeface="Source Sans Pro Black"/>
              </a:rPr>
              <a:t>Objetivos generales</a:t>
            </a:r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OpenSymbol"/>
              <a:buChar char="▻"/>
            </a:pP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Programar una I.A. capaz de evaluar una hipótesis a partir de redes bayesianas.</a:t>
            </a:r>
            <a:endParaRPr b="0" lang="es-CL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OpenSymbol"/>
              <a:buChar char="▻"/>
            </a:pP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Optimizar modelos a partir de una hipótesis dada.</a:t>
            </a:r>
            <a:endParaRPr b="0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s-CL" sz="2400" spc="-1" strike="noStrike">
                <a:solidFill>
                  <a:srgbClr val="ffffff"/>
                </a:solidFill>
                <a:latin typeface="Source Sans Pro Black"/>
              </a:rPr>
              <a:t>Objetivos específicos</a:t>
            </a:r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OpenSymbol"/>
              <a:buChar char="▻"/>
            </a:pP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Realizar un ejemplo de juguete que optimice los parámetros de una expresión polinómica representativa de un conjunto de puntos aleatorios.</a:t>
            </a:r>
            <a:endParaRPr b="0" lang="es-CL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OpenSymbol"/>
              <a:buChar char="▻"/>
            </a:pP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Lograr optimizar parámetros con un ABC.</a:t>
            </a:r>
            <a:endParaRPr b="0" lang="es-CL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OpenSymbol"/>
              <a:buChar char="▻"/>
            </a:pP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Que los parámetros a optimizar sean de otra I.A. que permita optimizar el modelo epidemiológico a usar en la simulación de expansión epidémica.</a:t>
            </a:r>
            <a:endParaRPr b="0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s-CL" sz="2400" spc="-1" strike="noStrike">
                <a:solidFill>
                  <a:srgbClr val="ffffff"/>
                </a:solidFill>
                <a:latin typeface="Source Sans Pro Black"/>
              </a:rPr>
              <a:t>Definición de alcances</a:t>
            </a:r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s-CL" sz="1950" spc="-1" strike="noStrike">
                <a:solidFill>
                  <a:srgbClr val="1c1c1c"/>
                </a:solidFill>
                <a:latin typeface="Source Sans Pro Semibold"/>
              </a:rPr>
              <a:t>Se espera de los resultados que:</a:t>
            </a:r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es-CL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OpenSymbol"/>
              <a:buChar char="▻"/>
            </a:pP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se pueda comprobar si un algoritmo es preferible al otro en cuanto a la optimización de parámetros</a:t>
            </a:r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OpenSymbol"/>
              <a:buChar char="▻"/>
            </a:pPr>
            <a:r>
              <a:rPr b="1" lang="es-CL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La I.A. pueda optimizar los parámetros de otra I.A.</a:t>
            </a:r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OpenSymbol"/>
              <a:buChar char="▻"/>
            </a:pPr>
            <a:r>
              <a:rPr b="1" lang="es-CL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CL" sz="1950" spc="-1" strike="noStrike">
                <a:solidFill>
                  <a:srgbClr val="1c1c1c"/>
                </a:solidFill>
                <a:latin typeface="Source Sans Pro Semibold"/>
              </a:rPr>
              <a:t>Se pueda optimizar para ser usada en estudios epidemiológicos en cuanto a la búsqueda de un modelo óptimo que represente el comportamiento de ésta</a:t>
            </a:r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s-CL" sz="2400" spc="-1" strike="noStrike">
                <a:solidFill>
                  <a:srgbClr val="ffffff"/>
                </a:solidFill>
                <a:latin typeface="Source Sans Pro Black"/>
              </a:rPr>
              <a:t>Plan de trabajo</a:t>
            </a:r>
            <a:endParaRPr b="1" lang="es-CL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80000" y="990000"/>
            <a:ext cx="9539640" cy="315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LibreOffice/7.0.5.2$Linux_X86_64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2021-06-07T18:54:45Z</dcterms:created>
  <dc:creator/>
  <dc:description/>
  <dc:language>es-CL</dc:language>
  <cp:lastModifiedBy/>
  <dcterms:modified xsi:type="dcterms:W3CDTF">2021-06-07T21:08:48Z</dcterms:modified>
  <cp:revision>4</cp:revision>
  <dc:subject/>
  <dc:title>Alizarin</dc:title>
</cp:coreProperties>
</file>