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72fiqI2yHVj49rto1bB62kALT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ISAAC . BRAVO MELO"/>
  <p:cmAuthor clrIdx="1" id="1" initials="" lastIdx="3" name="JOSE LUIS HERRERA CAMUS"/>
  <p:cmAuthor clrIdx="2" id="2" initials="" lastIdx="2" name="IGNACIO ALEJANDRO TOLEDO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1T22:45:46.327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1T22:45:57.986">
    <p:pos x="468" y="89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n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1T22:46:06.341">
    <p:pos x="458" y="43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nE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9-01T22:43:01.258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o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9-01T22:43:09.103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s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4-09-01T22:46:09.096">
    <p:pos x="6000" y="0"/>
    <p:text>Nacho Senior HTML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09-01T22:43:16.788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w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4-09-01T22:45:54.634">
    <p:pos x="6000" y="0"/>
    <p:text>Nacho Senior HTML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f76271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7f76271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f76271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f76271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7f76271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7f76271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08275" y="1630150"/>
            <a:ext cx="8546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Proyecto: 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50"/>
              <a:t>Software de Administración de Talleres Automotrices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520550" y="3251200"/>
            <a:ext cx="35754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Integrantes: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Jose Herrera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Ignacio Toledo 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Isaac Bravo 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Profesores: Alejandro Sepulveda Montero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           Juan Pablo Mellado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Fecha de entrega: 02/09/2024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19150" y="138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Análisis del problema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743025" y="14144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Situación actual de los talleres automotrices</a:t>
            </a:r>
            <a:endParaRPr b="1" sz="20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19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Desafíos comunes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falta de transparencia en la gestión de datos y servicios es un problema recurrente en los talleres automotrices. Esto conduce a una comunicación deficiente con los clientes, afectando la percepción de confiabilidad y la eficiencia de los servicios ofrecidos.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19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en los clientes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falta de información clara y oportuna genera insatisfacción y desconfianza en los clientes, lo que puede afectar negativamente su relación con el taller y disminuir su lealtad a largo plazo.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Alternativa de solución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728125" y="683700"/>
            <a:ext cx="7505700" cy="3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solución nosotros desarrollaremos una aplicación móvil para Android e iOS que gestione los procesos de un taller automotriz, con el objetivo de mejorar la fidelización de los usuarios y la eficiencia en la interacción con la empresa y los mecánicos mejorando los servicios de la empresa y transparentando los datos para una mayor cercanía y comunicación con los usuarios.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52" y="2129677"/>
            <a:ext cx="2507725" cy="25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19150" y="138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Factibilidad y Propuesta de valor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194100" y="835275"/>
            <a:ext cx="87558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</a:rPr>
              <a:t>Factibilidad</a:t>
            </a:r>
            <a:r>
              <a:rPr lang="es" sz="1400">
                <a:solidFill>
                  <a:srgbClr val="000000"/>
                </a:solidFill>
              </a:rPr>
              <a:t>: El proyecto es viable porque aborda una necesidad específica de propietarios de vehículos, mecánicos y talleres, con potencial para ser comercializado en el mercado automotriz, lo que podría generar beneficios económicos.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</a:rPr>
              <a:t>Propuesta de valor: </a:t>
            </a:r>
            <a:r>
              <a:rPr lang="es" sz="1400">
                <a:solidFill>
                  <a:srgbClr val="000000"/>
                </a:solidFill>
              </a:rPr>
              <a:t>El valor agregado de este proyecto </a:t>
            </a:r>
            <a:r>
              <a:rPr lang="es" sz="1400">
                <a:solidFill>
                  <a:srgbClr val="000000"/>
                </a:solidFill>
              </a:rPr>
              <a:t>consistirá en </a:t>
            </a:r>
            <a:r>
              <a:rPr lang="es" sz="1400">
                <a:solidFill>
                  <a:srgbClr val="000000"/>
                </a:solidFill>
              </a:rPr>
              <a:t>2 ideas que </a:t>
            </a:r>
            <a:r>
              <a:rPr lang="es" sz="1400">
                <a:solidFill>
                  <a:srgbClr val="000000"/>
                </a:solidFill>
              </a:rPr>
              <a:t>aportan </a:t>
            </a:r>
            <a:r>
              <a:rPr lang="es" sz="1400">
                <a:solidFill>
                  <a:srgbClr val="000000"/>
                </a:solidFill>
              </a:rPr>
              <a:t>mucho valor, las propuestas en concreto son las siguientes: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1) Escaneo de patente para obtener información del vehículo.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2) Implementar un QR con los datos actualizados del vehículo.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f7627157_0_4"/>
          <p:cNvSpPr txBox="1"/>
          <p:nvPr>
            <p:ph type="title"/>
          </p:nvPr>
        </p:nvSpPr>
        <p:spPr>
          <a:xfrm>
            <a:off x="311700" y="156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</a:t>
            </a:r>
            <a:r>
              <a:rPr lang="es"/>
              <a:t>proyecto</a:t>
            </a:r>
            <a:endParaRPr/>
          </a:p>
        </p:txBody>
      </p:sp>
      <p:sp>
        <p:nvSpPr>
          <p:cNvPr id="111" name="Google Shape;111;g2f7f7627157_0_4"/>
          <p:cNvSpPr txBox="1"/>
          <p:nvPr>
            <p:ph idx="1" type="body"/>
          </p:nvPr>
        </p:nvSpPr>
        <p:spPr>
          <a:xfrm>
            <a:off x="311700" y="764075"/>
            <a:ext cx="59055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Objetivos general: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una aplicación móvil para talleres mecánicos que optimice procesos de mantenimiento y reparación, facilite el acceso a información relevante y mejore la transparencia en la comunicación, con el fin de aumentar la eficiencia operativa y fomentar la fidelización y lealtad de los clientes.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Objetivos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específicos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: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Optimizar la Gestión de Información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Mejorar la Eficiencia Operativa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Facilitar la Comunicación con los Clientes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Promover la Transparencia y Confianza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Fomentar la Fidelización del Cliente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Integrar Funcionalidades de Programación de Citas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Asegurar la Seguridad y Privacidad de los Datos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f7f7627157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050" y="595350"/>
            <a:ext cx="2109649" cy="43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f7627157_0_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pic>
        <p:nvPicPr>
          <p:cNvPr id="118" name="Google Shape;118;g2f7f762715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25" y="1017800"/>
            <a:ext cx="8594150" cy="39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f7627157_0_13"/>
          <p:cNvSpPr txBox="1"/>
          <p:nvPr>
            <p:ph type="title"/>
          </p:nvPr>
        </p:nvSpPr>
        <p:spPr>
          <a:xfrm>
            <a:off x="274325" y="29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Entregables</a:t>
            </a:r>
            <a:endParaRPr/>
          </a:p>
        </p:txBody>
      </p:sp>
      <p:sp>
        <p:nvSpPr>
          <p:cNvPr id="124" name="Google Shape;124;g2f7f7627157_0_13"/>
          <p:cNvSpPr txBox="1"/>
          <p:nvPr/>
        </p:nvSpPr>
        <p:spPr>
          <a:xfrm>
            <a:off x="236050" y="1125575"/>
            <a:ext cx="8361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móvil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para sistemas Android y IOS.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web administrativa para el taller.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Soporte.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cierre del proyecto.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2f7f7627157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00" y="533875"/>
            <a:ext cx="3203325" cy="39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1434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/>
              <a:t>Para finalizar</a:t>
            </a:r>
            <a:endParaRPr sz="3600"/>
          </a:p>
        </p:txBody>
      </p:sp>
      <p:sp>
        <p:nvSpPr>
          <p:cNvPr id="131" name="Google Shape;131;p11"/>
          <p:cNvSpPr txBox="1"/>
          <p:nvPr/>
        </p:nvSpPr>
        <p:spPr>
          <a:xfrm>
            <a:off x="452075" y="984875"/>
            <a:ext cx="78999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Nuestra aplicación móvil, disponible para plataformas Android e iOS, ha sido meticulosamente diseñada para transformar la administración de los servicios en su taller mecánico. Con un enfoque prioritario en optimizar la comunicación y mejorar la satisfacción del cliente, esta solución ofrece una serie de beneficios significativos en la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fiabilidad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los clientes y en la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eficiencia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los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servicios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Ofrecemos?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Mejora en la Comunicación y Relación con el Cliente: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Facilita una interacción continua y transparente entre los clientes y el personal del taller,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Optimización de la Experiencia del Cliente: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La interfaz de la plataforma ha sido diseñada para ser intuitiva y de fácil uso, ofreciendo a los clientes una experiencia personalizada y agradable.</a:t>
            </a:r>
            <a:endParaRPr sz="17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