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iYvWRFhsOArN/filP/KL1EpqrK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GNACIO ALEJANDRO TOLEDO TORRES"/>
  <p:cmAuthor clrIdx="1" id="1" initials="" lastIdx="7" name="JOSE LUIS HERRERA CAM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05T19:43:06.584">
    <p:pos x="6000" y="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wm5FP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10-12T23:11:22.014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XO1Owks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11-16T22:17:17.689">
    <p:pos x="6000" y="0"/>
    <p:text>Nacho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ww8PTU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11-16T22:20:15.027">
    <p:pos x="6000" y="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ww8PTg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4-11-16T22:18:45.639">
    <p:pos x="6000" y="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ww8PTY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4-10-05T19:40:09.984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wffxAg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6" dt="2024-11-16T22:19:50.553">
    <p:pos x="6000" y="0"/>
    <p:text>Nacho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ww8PTc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7" dt="2024-10-05T19:40:20.550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wffxA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89d6ce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089d6ce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3fed15803409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f3fed15803409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3fed158034095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4f3fed158034095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3fed158034095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4f3fed158034095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9d6ce1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089d6ce1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9d6ce1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089d6ce1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9d6ce1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089d6ce1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08275" y="1630150"/>
            <a:ext cx="8546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650"/>
              <a:t>Estado final de avance del proyecto: </a:t>
            </a:r>
            <a:endParaRPr sz="26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650"/>
              <a:t>Software de Administración de Talleres Automotrices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520550" y="3251200"/>
            <a:ext cx="35754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      Integrantes: Jose Herrera 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Ignacio Toledo 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Isaac Bravo 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Profesores: Alejandro Sepulveda Montero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           Juan Pablo Mellado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Fecha de presentación: 19/11/2024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89d6ce1ce_0_0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Planificación</a:t>
            </a:r>
            <a:endParaRPr/>
          </a:p>
        </p:txBody>
      </p:sp>
      <p:pic>
        <p:nvPicPr>
          <p:cNvPr id="92" name="Google Shape;92;g3089d6ce1c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592775"/>
            <a:ext cx="8991600" cy="4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3fed1580340953_0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Modelo de datos</a:t>
            </a:r>
            <a:endParaRPr/>
          </a:p>
        </p:txBody>
      </p:sp>
      <p:pic>
        <p:nvPicPr>
          <p:cNvPr id="98" name="Google Shape;98;g4f3fed158034095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75" y="510850"/>
            <a:ext cx="8259151" cy="45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3fed1580340953_6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Requerimientos funcionales y no funcionales</a:t>
            </a:r>
            <a:endParaRPr/>
          </a:p>
        </p:txBody>
      </p:sp>
      <p:sp>
        <p:nvSpPr>
          <p:cNvPr id="104" name="Google Shape;104;g4f3fed1580340953_6"/>
          <p:cNvSpPr txBox="1"/>
          <p:nvPr/>
        </p:nvSpPr>
        <p:spPr>
          <a:xfrm>
            <a:off x="115500" y="701275"/>
            <a:ext cx="90285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QR con información del vehículo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    El sistema debe permitir al cliente generar un código QR con los datos actualizados de su            vehículo, que será utilizado por el mecánico durante el servicio.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2.    Escaneo de patente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    El sistema debe permitir a los mecánicos escanear la patente del vehículo para obtener información sobre el mismo, incluyendo el historial de mantenciones y datos relevantes para el servicio.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Compatibilidad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    El sistema debe ser compatible con las versiones más utilizadas del sistema operativo Android, así como con los navegadores más utilizados (Chrome, Safari, Edge y Firefox).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2.    Disponibilidad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s" sz="1600"/>
              <a:t>El sistema debe estar disponible el 99.5% del tiempo durante el horario de atención de los talleres.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3fed1580340953_10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10" name="Google Shape;110;g4f3fed1580340953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800" y="1022050"/>
            <a:ext cx="5290750" cy="3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4f3fed1580340953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475" y="859701"/>
            <a:ext cx="5940174" cy="40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9d6ce1ce_0_6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Documentación</a:t>
            </a:r>
            <a:endParaRPr/>
          </a:p>
        </p:txBody>
      </p:sp>
      <p:sp>
        <p:nvSpPr>
          <p:cNvPr id="117" name="Google Shape;117;g3089d6ce1ce_0_6"/>
          <p:cNvSpPr txBox="1"/>
          <p:nvPr>
            <p:ph idx="1" type="body"/>
          </p:nvPr>
        </p:nvSpPr>
        <p:spPr>
          <a:xfrm>
            <a:off x="99900" y="576250"/>
            <a:ext cx="89442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equipo tenemos listos la siguiente documentación relacionada al proyecto: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constitución.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del modelo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proyecto.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 requerimientos y funcionalidades.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de responsabilidades (RACI).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Carta Gantt.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Cierre del proyecto.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negocio.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89d6ce1ce_0_11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Desarrollo</a:t>
            </a:r>
            <a:endParaRPr/>
          </a:p>
        </p:txBody>
      </p:sp>
      <p:sp>
        <p:nvSpPr>
          <p:cNvPr id="123" name="Google Shape;123;g3089d6ce1ce_0_11"/>
          <p:cNvSpPr txBox="1"/>
          <p:nvPr>
            <p:ph idx="1" type="body"/>
          </p:nvPr>
        </p:nvSpPr>
        <p:spPr>
          <a:xfrm>
            <a:off x="728125" y="683700"/>
            <a:ext cx="76398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equipo ya ha completado al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fase de desarrollo por lo que se han finalizado los siguientes módulos: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autenticación para clientes y mecánicos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registro de clientes y vehículos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servicios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para el administrador del taller con diversas funcionalidades.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mantenimiento e historial para el mecánico.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mantenciones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historial (en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mecánico y cliente)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seguimientos de mantenciones (en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mecánico y cliente)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89d6ce1ce_0_16"/>
          <p:cNvSpPr txBox="1"/>
          <p:nvPr>
            <p:ph type="title"/>
          </p:nvPr>
        </p:nvSpPr>
        <p:spPr>
          <a:xfrm>
            <a:off x="311700" y="1414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9" name="Google Shape;129;g3089d6ce1ce_0_16"/>
          <p:cNvSpPr txBox="1"/>
          <p:nvPr>
            <p:ph idx="1" type="body"/>
          </p:nvPr>
        </p:nvSpPr>
        <p:spPr>
          <a:xfrm>
            <a:off x="88775" y="961275"/>
            <a:ext cx="89880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Podemos concluir como equipo, que hemos cumplido en lo que respecta al desarrollo y la documentación relacionada al proyecto, en cuanto a la planificación,  a pesar de que se tuvo que modificar la carta Gantt en el camino debido a la aparición de inconvenientes que provocaron un retraso en las tareas, logramos completar los 7 sprints señalados en ella. Y en vista de lo señalado anteriormente es que logramos finalizar el desarrollo de nuestro proyecto.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