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09EF-B2C5-4DF9-9043-5EC584F35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E70FC-4150-477F-96E2-00543404B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FA056-825E-4532-9D1F-4CED6DF5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D035-40E3-4A6B-B5B0-6949A04EC2BF}" type="datetimeFigureOut">
              <a:rPr lang="en-150" smtClean="0"/>
              <a:t>06/06/2021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4090B-80A7-4927-9ED7-D87DE513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D6D77-26A5-4044-B645-8C8503F8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B749-F1B6-4A91-8012-5EE615EE9F5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85053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8775-4F42-4F0F-B36D-3842C2B5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96F0C-A0CE-4FBF-A58E-3E1972769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D381B-91F6-4E10-9CBC-2827F2951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D035-40E3-4A6B-B5B0-6949A04EC2BF}" type="datetimeFigureOut">
              <a:rPr lang="en-150" smtClean="0"/>
              <a:t>06/06/2021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34E42-16A8-4A45-AD48-5F9009C6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A479D-5690-4785-82BC-25A78B57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B749-F1B6-4A91-8012-5EE615EE9F5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5565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096837-F763-4E6E-B3C7-C027DC1598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12B3C-CB2E-4B5B-AFD8-11FADF82A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06BFA-0A4D-48DA-8F46-2D86D6CD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D035-40E3-4A6B-B5B0-6949A04EC2BF}" type="datetimeFigureOut">
              <a:rPr lang="en-150" smtClean="0"/>
              <a:t>06/06/2021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EDC6E-1C3D-48D6-B3F0-F0D2BAF10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9D73B-8C92-47C1-8F95-61BDC7BB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B749-F1B6-4A91-8012-5EE615EE9F5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1579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BAA16-B215-4BB5-A68D-BBCE6EC6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24E11-617D-4B22-A984-D0BFC9587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3C9E3-5194-4206-B007-82170EAE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D035-40E3-4A6B-B5B0-6949A04EC2BF}" type="datetimeFigureOut">
              <a:rPr lang="en-150" smtClean="0"/>
              <a:t>06/06/2021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8F5DD-F84B-4B96-B7DB-8A1E3F0E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18A66-EB57-4B3C-A30F-EC6D7E23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B749-F1B6-4A91-8012-5EE615EE9F5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05912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9097E-91BD-4586-92A4-104D4B315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EFBE0-2848-4FA4-A9BC-14A27E8DB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C5366-4954-4B81-AF8E-5510FF36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D035-40E3-4A6B-B5B0-6949A04EC2BF}" type="datetimeFigureOut">
              <a:rPr lang="en-150" smtClean="0"/>
              <a:t>06/06/2021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59D2A-6911-4B0A-B122-C0559602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34E64-A6E3-4151-A464-D933598A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B749-F1B6-4A91-8012-5EE615EE9F5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8785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D174-F113-4B92-AB52-44FC8AE2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691B5-3C88-4706-A1E3-B9D8B6AE6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0F820-166D-4185-BE0F-D9A50F8C0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C68FC-A8E8-4F36-9EE0-9AB44CA26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D035-40E3-4A6B-B5B0-6949A04EC2BF}" type="datetimeFigureOut">
              <a:rPr lang="en-150" smtClean="0"/>
              <a:t>06/06/2021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82883-D498-45F4-B5E1-C089AE6E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E0964-516C-4247-82BC-1FFA3862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B749-F1B6-4A91-8012-5EE615EE9F5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52157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CFE6-A0B0-4A78-8969-43FC3295C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9186D-1CFB-42DF-A582-94AAB73ED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6F7EA-E8FC-464E-9E78-F14B45471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32CC4-FE16-423A-ACA5-30EE8974F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DEEB4-E62D-4B78-8695-188EEE7C9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CC25BC-5F22-4902-A0D6-DDEE2F17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D035-40E3-4A6B-B5B0-6949A04EC2BF}" type="datetimeFigureOut">
              <a:rPr lang="en-150" smtClean="0"/>
              <a:t>06/06/2021</a:t>
            </a:fld>
            <a:endParaRPr lang="en-15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0719D-9D68-476A-9104-BD9A4F6C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B8764-84D7-4278-9CCB-ADCF9E78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B749-F1B6-4A91-8012-5EE615EE9F5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72427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B51B3-5D8B-4C8C-8707-02A46A5C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6B7FE1-824A-40B3-BF49-1E9E9B6FA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D035-40E3-4A6B-B5B0-6949A04EC2BF}" type="datetimeFigureOut">
              <a:rPr lang="en-150" smtClean="0"/>
              <a:t>06/06/2021</a:t>
            </a:fld>
            <a:endParaRPr lang="en-15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FA9EF-A681-4880-A914-5C05A881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4F277-197B-449F-AB5A-CE59CB4E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B749-F1B6-4A91-8012-5EE615EE9F5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77295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BA7F5E-EFDB-4157-854C-A95B9376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D035-40E3-4A6B-B5B0-6949A04EC2BF}" type="datetimeFigureOut">
              <a:rPr lang="en-150" smtClean="0"/>
              <a:t>06/06/2021</a:t>
            </a:fld>
            <a:endParaRPr lang="en-1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FE608F-EC51-4B02-81C0-86596F80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32B25-C3E3-4803-8E41-A27A2722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B749-F1B6-4A91-8012-5EE615EE9F5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13251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53E6-4703-4D52-8C5F-100EF2535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23AA1-08A0-4CE8-BBDD-E730F3811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8F661-A329-41AE-931F-A4E243D2D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F18D1-4C8E-4529-B624-7240C7B3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D035-40E3-4A6B-B5B0-6949A04EC2BF}" type="datetimeFigureOut">
              <a:rPr lang="en-150" smtClean="0"/>
              <a:t>06/06/2021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4951-F2BF-43B3-8126-7482D957D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F13CC-A38C-4F4E-902D-2040EAED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B749-F1B6-4A91-8012-5EE615EE9F5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9379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7468-C6C7-4C04-A4F0-2C71DBEE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42AE-DFB6-4ECF-8B3D-46605076A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4201E-BBD3-4087-8B5B-0C10FE1B8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D76C9-C3D6-4B71-BC8E-4B24AFEFB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D035-40E3-4A6B-B5B0-6949A04EC2BF}" type="datetimeFigureOut">
              <a:rPr lang="en-150" smtClean="0"/>
              <a:t>06/06/2021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812B8-A797-4006-BC18-6DA1A6E4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63A1A-A5AE-4BA6-A8F5-7CE3DD62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B749-F1B6-4A91-8012-5EE615EE9F5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1292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FD051-6848-4420-965C-17DBBCF8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37078-E000-41E5-9217-7444AA9DD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0E8C7-82F5-46E9-8A8E-FFF230D3E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8D035-40E3-4A6B-B5B0-6949A04EC2BF}" type="datetimeFigureOut">
              <a:rPr lang="en-150" smtClean="0"/>
              <a:t>06/06/2021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40859-32AC-4D7A-A57C-B8AFA160C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9C255-ABD8-4983-9909-197739CA3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B749-F1B6-4A91-8012-5EE615EE9F5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6946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Single Corner Rounded 1">
            <a:extLst>
              <a:ext uri="{FF2B5EF4-FFF2-40B4-BE49-F238E27FC236}">
                <a16:creationId xmlns:a16="http://schemas.microsoft.com/office/drawing/2014/main" id="{804323D9-FC94-4503-BC86-F73848F6DA63}"/>
              </a:ext>
            </a:extLst>
          </p:cNvPr>
          <p:cNvSpPr/>
          <p:nvPr/>
        </p:nvSpPr>
        <p:spPr>
          <a:xfrm>
            <a:off x="6235816" y="0"/>
            <a:ext cx="3646413" cy="3298971"/>
          </a:xfrm>
          <a:prstGeom prst="round1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endParaRPr lang="es-ES" sz="1400" dirty="0">
              <a:ln w="3175">
                <a:solidFill>
                  <a:prstClr val="white"/>
                </a:solidFill>
              </a:ln>
              <a:solidFill>
                <a:prstClr val="white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0" algn="r"/>
            <a:endParaRPr lang="es-ES" sz="1400" dirty="0">
              <a:ln w="3175">
                <a:solidFill>
                  <a:prstClr val="white"/>
                </a:solidFill>
              </a:ln>
              <a:solidFill>
                <a:prstClr val="white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0" algn="r"/>
            <a:r>
              <a:rPr lang="es-ES" sz="1400" dirty="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Mascota no solo para humanos, también para animales</a:t>
            </a:r>
          </a:p>
          <a:p>
            <a:pPr lvl="0" algn="r"/>
            <a:endParaRPr lang="es-ES" sz="1400" dirty="0">
              <a:ln w="3175">
                <a:solidFill>
                  <a:prstClr val="white"/>
                </a:solidFill>
              </a:ln>
              <a:solidFill>
                <a:prstClr val="white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0" algn="r"/>
            <a:r>
              <a:rPr lang="es-ES" sz="1400" dirty="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Realismo en materiales y comportamiento</a:t>
            </a:r>
          </a:p>
          <a:p>
            <a:pPr marL="285750" lvl="0" indent="-285750" algn="r">
              <a:buFont typeface="Arial" panose="020B0604020202020204" pitchFamily="34" charset="0"/>
              <a:buChar char="•"/>
            </a:pPr>
            <a:endParaRPr lang="es-ES" sz="1400" dirty="0">
              <a:ln w="3175">
                <a:solidFill>
                  <a:prstClr val="white"/>
                </a:solidFill>
              </a:ln>
              <a:solidFill>
                <a:prstClr val="white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0" algn="r"/>
            <a:r>
              <a:rPr lang="es-ES" sz="1400" dirty="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Robustez válida para la compañía de perros</a:t>
            </a:r>
          </a:p>
          <a:p>
            <a:pPr lvl="0" algn="r"/>
            <a:endParaRPr lang="en-150" sz="1400" dirty="0">
              <a:solidFill>
                <a:prstClr val="white"/>
              </a:solidFill>
            </a:endParaRPr>
          </a:p>
          <a:p>
            <a:pPr algn="r"/>
            <a:endParaRPr lang="en-150" dirty="0"/>
          </a:p>
        </p:txBody>
      </p:sp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0121C803-3CE7-4260-AD09-802EFAC03147}"/>
              </a:ext>
            </a:extLst>
          </p:cNvPr>
          <p:cNvSpPr/>
          <p:nvPr/>
        </p:nvSpPr>
        <p:spPr>
          <a:xfrm flipV="1">
            <a:off x="6235817" y="3582099"/>
            <a:ext cx="3646413" cy="3298971"/>
          </a:xfrm>
          <a:prstGeom prst="round1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CAC2F76D-FB7F-4315-8748-3A3E1FF28FA1}"/>
              </a:ext>
            </a:extLst>
          </p:cNvPr>
          <p:cNvSpPr/>
          <p:nvPr/>
        </p:nvSpPr>
        <p:spPr>
          <a:xfrm flipH="1">
            <a:off x="2309770" y="0"/>
            <a:ext cx="3646413" cy="3298971"/>
          </a:xfrm>
          <a:prstGeom prst="round1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n w="3175">
                  <a:solidFill>
                    <a:schemeClr val="bg1"/>
                  </a:solidFill>
                </a:ln>
                <a:latin typeface="Cascadia Code" panose="020B0609020000020004" pitchFamily="49" charset="0"/>
                <a:cs typeface="Cascadia Code" panose="020B0609020000020004" pitchFamily="49" charset="0"/>
              </a:rPr>
              <a:t>Despreocupación de los clientes por sus mascotas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>
              <a:ln w="3175">
                <a:solidFill>
                  <a:schemeClr val="bg1"/>
                </a:solidFill>
              </a:ln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sz="1400" dirty="0">
              <a:ln w="3175">
                <a:solidFill>
                  <a:schemeClr val="bg1"/>
                </a:solidFill>
              </a:ln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s-ES" sz="1400" dirty="0">
                <a:ln w="3175">
                  <a:solidFill>
                    <a:schemeClr val="bg1"/>
                  </a:solidFill>
                </a:ln>
                <a:latin typeface="Cascadia Code" panose="020B0609020000020004" pitchFamily="49" charset="0"/>
                <a:cs typeface="Cascadia Code" panose="020B0609020000020004" pitchFamily="49" charset="0"/>
              </a:rPr>
              <a:t>Posibilidad de abandono de los animales en el sector al que nos dirigimos</a:t>
            </a:r>
          </a:p>
          <a:p>
            <a:endParaRPr lang="en-150" sz="1400" dirty="0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093ECD85-6481-4F23-87D7-6988B07EC550}"/>
              </a:ext>
            </a:extLst>
          </p:cNvPr>
          <p:cNvSpPr/>
          <p:nvPr/>
        </p:nvSpPr>
        <p:spPr>
          <a:xfrm flipH="1" flipV="1">
            <a:off x="2309771" y="3582099"/>
            <a:ext cx="3646413" cy="3298971"/>
          </a:xfrm>
          <a:prstGeom prst="round1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66DDD7-8F05-4B38-86D1-4E39C3904ABB}"/>
              </a:ext>
            </a:extLst>
          </p:cNvPr>
          <p:cNvSpPr/>
          <p:nvPr/>
        </p:nvSpPr>
        <p:spPr>
          <a:xfrm>
            <a:off x="4746000" y="2361501"/>
            <a:ext cx="2700000" cy="2700000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DAFO</a:t>
            </a:r>
            <a:endParaRPr lang="en-150" sz="4400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EC82A-8D7E-4A01-901D-E26111BD25B2}"/>
              </a:ext>
            </a:extLst>
          </p:cNvPr>
          <p:cNvSpPr/>
          <p:nvPr/>
        </p:nvSpPr>
        <p:spPr>
          <a:xfrm>
            <a:off x="2459372" y="4769113"/>
            <a:ext cx="29445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1400" dirty="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Sistema altamente complejo de desarrollar y fabricar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sz="1400" dirty="0">
              <a:ln w="3175">
                <a:solidFill>
                  <a:prstClr val="white"/>
                </a:solidFill>
              </a:ln>
              <a:solidFill>
                <a:prstClr val="white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0"/>
            <a:endParaRPr lang="es-ES" sz="1400" dirty="0">
              <a:ln w="3175">
                <a:solidFill>
                  <a:prstClr val="white"/>
                </a:solidFill>
              </a:ln>
              <a:solidFill>
                <a:prstClr val="white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0"/>
            <a:r>
              <a:rPr lang="es-ES" sz="1400" dirty="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Producto caro para el cliente</a:t>
            </a:r>
            <a:endParaRPr lang="en-150" sz="1400" dirty="0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55C72C-71A0-4633-9F24-FA0011B27118}"/>
              </a:ext>
            </a:extLst>
          </p:cNvPr>
          <p:cNvSpPr/>
          <p:nvPr/>
        </p:nvSpPr>
        <p:spPr>
          <a:xfrm>
            <a:off x="6788093" y="4827958"/>
            <a:ext cx="29445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s-ES" sz="1400" dirty="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Incremento de adopciones por la pandemia</a:t>
            </a:r>
          </a:p>
          <a:p>
            <a:pPr marL="285750" lvl="0" indent="-285750" algn="r">
              <a:buFont typeface="Arial" panose="020B0604020202020204" pitchFamily="34" charset="0"/>
              <a:buChar char="•"/>
            </a:pPr>
            <a:endParaRPr lang="es-ES" sz="1400" dirty="0">
              <a:ln w="3175">
                <a:solidFill>
                  <a:prstClr val="white"/>
                </a:solidFill>
              </a:ln>
              <a:solidFill>
                <a:prstClr val="white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0" algn="r"/>
            <a:endParaRPr lang="es-ES" sz="1400" dirty="0">
              <a:ln w="3175">
                <a:solidFill>
                  <a:prstClr val="white"/>
                </a:solidFill>
              </a:ln>
              <a:solidFill>
                <a:prstClr val="white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0" algn="r"/>
            <a:r>
              <a:rPr lang="es-ES" sz="1400" dirty="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Oportunidad en el mercado: baja competencia</a:t>
            </a:r>
            <a:endParaRPr lang="en-150" sz="1400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45DDBD-EDB1-4B37-9972-E67E92E9E847}"/>
              </a:ext>
            </a:extLst>
          </p:cNvPr>
          <p:cNvSpPr/>
          <p:nvPr/>
        </p:nvSpPr>
        <p:spPr>
          <a:xfrm>
            <a:off x="6235816" y="68858"/>
            <a:ext cx="18092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000" dirty="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FORTALEZAS</a:t>
            </a:r>
            <a:endParaRPr lang="en-150" sz="2000" dirty="0">
              <a:solidFill>
                <a:prstClr val="white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27766A-B8B6-492F-B0E9-EDB4FA9049A2}"/>
              </a:ext>
            </a:extLst>
          </p:cNvPr>
          <p:cNvSpPr/>
          <p:nvPr/>
        </p:nvSpPr>
        <p:spPr>
          <a:xfrm>
            <a:off x="4019724" y="68858"/>
            <a:ext cx="19364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000" dirty="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DEBILIDADES</a:t>
            </a:r>
            <a:endParaRPr lang="en-150" sz="2000" dirty="0">
              <a:solidFill>
                <a:prstClr val="white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FCA69D-E72B-49A4-84F8-92209A9C584E}"/>
              </a:ext>
            </a:extLst>
          </p:cNvPr>
          <p:cNvSpPr/>
          <p:nvPr/>
        </p:nvSpPr>
        <p:spPr>
          <a:xfrm>
            <a:off x="4426590" y="6432200"/>
            <a:ext cx="18092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000" dirty="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AMENAZAS</a:t>
            </a:r>
            <a:endParaRPr lang="en-150" sz="2000" dirty="0">
              <a:solidFill>
                <a:prstClr val="whit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682CD3-E33E-470E-A132-92ADDA1FDEAB}"/>
              </a:ext>
            </a:extLst>
          </p:cNvPr>
          <p:cNvSpPr/>
          <p:nvPr/>
        </p:nvSpPr>
        <p:spPr>
          <a:xfrm>
            <a:off x="6217636" y="6432200"/>
            <a:ext cx="2134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000" dirty="0">
                <a:ln w="3175">
                  <a:solidFill>
                    <a:prstClr val="white"/>
                  </a:solidFill>
                </a:ln>
                <a:solidFill>
                  <a:prstClr val="white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OPORTUNIDADES</a:t>
            </a:r>
            <a:endParaRPr lang="en-150" sz="2000" dirty="0">
              <a:solidFill>
                <a:prstClr val="white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4383A2-1E40-4A97-965E-130FC380F698}"/>
              </a:ext>
            </a:extLst>
          </p:cNvPr>
          <p:cNvCxnSpPr>
            <a:cxnSpLocks/>
          </p:cNvCxnSpPr>
          <p:nvPr/>
        </p:nvCxnSpPr>
        <p:spPr>
          <a:xfrm>
            <a:off x="4426590" y="6358855"/>
            <a:ext cx="152959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DEBEBC-E167-46D3-915C-324AE91AA4AC}"/>
              </a:ext>
            </a:extLst>
          </p:cNvPr>
          <p:cNvCxnSpPr>
            <a:cxnSpLocks/>
          </p:cNvCxnSpPr>
          <p:nvPr/>
        </p:nvCxnSpPr>
        <p:spPr>
          <a:xfrm>
            <a:off x="4019724" y="487144"/>
            <a:ext cx="193645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B61BA5-717C-49F2-AEE9-CB9BFABA88F1}"/>
              </a:ext>
            </a:extLst>
          </p:cNvPr>
          <p:cNvCxnSpPr>
            <a:cxnSpLocks/>
          </p:cNvCxnSpPr>
          <p:nvPr/>
        </p:nvCxnSpPr>
        <p:spPr>
          <a:xfrm>
            <a:off x="6172199" y="6358855"/>
            <a:ext cx="208816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C0ACE4-5877-483B-9043-716144618A14}"/>
              </a:ext>
            </a:extLst>
          </p:cNvPr>
          <p:cNvCxnSpPr>
            <a:cxnSpLocks/>
          </p:cNvCxnSpPr>
          <p:nvPr/>
        </p:nvCxnSpPr>
        <p:spPr>
          <a:xfrm>
            <a:off x="6172199" y="487144"/>
            <a:ext cx="167150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671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71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Cascadia Code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Nacho V</dc:creator>
  <cp:lastModifiedBy>Nacho V</cp:lastModifiedBy>
  <cp:revision>3</cp:revision>
  <dcterms:created xsi:type="dcterms:W3CDTF">2021-06-06T08:46:44Z</dcterms:created>
  <dcterms:modified xsi:type="dcterms:W3CDTF">2021-06-06T09:01:08Z</dcterms:modified>
</cp:coreProperties>
</file>