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  <p:embeddedFont>
      <p:font typeface="Fjalla One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22" Type="http://schemas.openxmlformats.org/officeDocument/2006/relationships/font" Target="fonts/FjallaOne-regular.fntdata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4a1f01dd6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f4a1f01dd6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4a1f01dd6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4a1f01dd6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4a1f01dd6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4a1f01dd6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4a1f01dd6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4a1f01dd6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52eb6b6f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f52eb6b6f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52eb6b6f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f52eb6b6f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52eb6b6f5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f52eb6b6f5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5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7.png"/><Relationship Id="rId5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AG1 Grupo 2: Panadería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5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Integrantes</a:t>
            </a:r>
            <a:r>
              <a:rPr lang="es"/>
              <a:t> del Grupo: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/>
              <a:t>Ignacio Gil Garzón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/>
              <a:t>Lian Salmerón López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/>
              <a:t>Vicente David Mut Giraldo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/>
              <a:t>Juan Camilo Quiroz Muñoz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8800" y="1322450"/>
            <a:ext cx="1428750" cy="9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7650" y="1198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Qué es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3562" y="3180225"/>
            <a:ext cx="1476875" cy="1042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4075350" y="4222725"/>
            <a:ext cx="62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Fjalla One"/>
                <a:ea typeface="Fjalla One"/>
                <a:cs typeface="Fjalla One"/>
                <a:sym typeface="Fjalla One"/>
              </a:rPr>
              <a:t>Ticket</a:t>
            </a:r>
            <a:endParaRPr>
              <a:latin typeface="Fjalla One"/>
              <a:ea typeface="Fjalla One"/>
              <a:cs typeface="Fjalla One"/>
              <a:sym typeface="Fjalla One"/>
            </a:endParaRPr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700" y="2774142"/>
            <a:ext cx="2200050" cy="1525508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/>
        </p:nvSpPr>
        <p:spPr>
          <a:xfrm>
            <a:off x="779600" y="4299650"/>
            <a:ext cx="147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Fjalla One"/>
                <a:ea typeface="Fjalla One"/>
                <a:cs typeface="Fjalla One"/>
                <a:sym typeface="Fjalla One"/>
              </a:rPr>
              <a:t>Panadería</a:t>
            </a:r>
            <a:endParaRPr>
              <a:latin typeface="Fjalla One"/>
              <a:ea typeface="Fjalla One"/>
              <a:cs typeface="Fjalla One"/>
              <a:sym typeface="Fjalla One"/>
            </a:endParaRPr>
          </a:p>
        </p:txBody>
      </p:sp>
      <p:pic>
        <p:nvPicPr>
          <p:cNvPr id="98" name="Google Shape;9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2728" y="2857725"/>
            <a:ext cx="2325400" cy="1482597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4"/>
          <p:cNvSpPr txBox="1"/>
          <p:nvPr/>
        </p:nvSpPr>
        <p:spPr>
          <a:xfrm>
            <a:off x="7241500" y="4222725"/>
            <a:ext cx="88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Fjalla One"/>
                <a:ea typeface="Fjalla One"/>
                <a:cs typeface="Fjalla One"/>
                <a:sym typeface="Fjalla One"/>
              </a:rPr>
              <a:t>Clientes</a:t>
            </a:r>
            <a:endParaRPr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480700" y="1640525"/>
            <a:ext cx="4038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Char char="●"/>
            </a:pPr>
            <a:r>
              <a:rPr lang="es">
                <a:latin typeface="Fjalla One"/>
                <a:ea typeface="Fjalla One"/>
                <a:cs typeface="Fjalla One"/>
                <a:sym typeface="Fjalla One"/>
              </a:rPr>
              <a:t>Recurso compartido</a:t>
            </a:r>
            <a:endParaRPr>
              <a:latin typeface="Fjalla One"/>
              <a:ea typeface="Fjalla One"/>
              <a:cs typeface="Fjalla One"/>
              <a:sym typeface="Fjalla On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Char char="●"/>
            </a:pPr>
            <a:r>
              <a:rPr lang="es">
                <a:latin typeface="Fjalla One"/>
                <a:ea typeface="Fjalla One"/>
                <a:cs typeface="Fjalla One"/>
                <a:sym typeface="Fjalla One"/>
              </a:rPr>
              <a:t>Sección crítica</a:t>
            </a:r>
            <a:endParaRPr>
              <a:latin typeface="Fjalla One"/>
              <a:ea typeface="Fjalla One"/>
              <a:cs typeface="Fjalla One"/>
              <a:sym typeface="Fjalla On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Char char="●"/>
            </a:pPr>
            <a:r>
              <a:rPr lang="es">
                <a:latin typeface="Fjalla One"/>
                <a:ea typeface="Fjalla One"/>
                <a:cs typeface="Fjalla One"/>
                <a:sym typeface="Fjalla One"/>
              </a:rPr>
              <a:t>Turno</a:t>
            </a:r>
            <a:endParaRPr>
              <a:latin typeface="Fjalla One"/>
              <a:ea typeface="Fjalla One"/>
              <a:cs typeface="Fjalla One"/>
              <a:sym typeface="Fjalla On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Fjalla One"/>
              <a:buChar char="●"/>
            </a:pPr>
            <a:r>
              <a:rPr lang="es">
                <a:latin typeface="Fjalla One"/>
                <a:ea typeface="Fjalla One"/>
                <a:cs typeface="Fjalla One"/>
                <a:sym typeface="Fjalla One"/>
              </a:rPr>
              <a:t>Tickets</a:t>
            </a:r>
            <a:endParaRPr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 de problema</a:t>
            </a:r>
            <a:endParaRPr/>
          </a:p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-Problema con los hilos</a:t>
            </a:r>
            <a:endParaRPr/>
          </a:p>
        </p:txBody>
      </p:sp>
      <p:pic>
        <p:nvPicPr>
          <p:cNvPr id="107" name="Google Shape;10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7050" y="1616938"/>
            <a:ext cx="3182700" cy="19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1525" y="2842999"/>
            <a:ext cx="3344775" cy="199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Solución</a:t>
            </a:r>
            <a:endParaRPr/>
          </a:p>
        </p:txBody>
      </p:sp>
      <p:pic>
        <p:nvPicPr>
          <p:cNvPr id="114" name="Google Shape;11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5913" y="2307875"/>
            <a:ext cx="1810724" cy="1810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4975" y="2522475"/>
            <a:ext cx="1596124" cy="1596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31450" y="2307875"/>
            <a:ext cx="1888125" cy="188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Código</a:t>
            </a:r>
            <a:endParaRPr/>
          </a:p>
        </p:txBody>
      </p:sp>
      <p:pic>
        <p:nvPicPr>
          <p:cNvPr id="122" name="Google Shape;12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576" y="2456275"/>
            <a:ext cx="2725094" cy="191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6302" y="2584177"/>
            <a:ext cx="1665700" cy="16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1475" y="2282288"/>
            <a:ext cx="4271051" cy="226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Código</a:t>
            </a:r>
            <a:endParaRPr/>
          </a:p>
        </p:txBody>
      </p:sp>
      <p:pic>
        <p:nvPicPr>
          <p:cNvPr id="130" name="Google Shape;13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25" y="2220862"/>
            <a:ext cx="4851375" cy="236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9050" y="1853862"/>
            <a:ext cx="3998024" cy="3103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Código</a:t>
            </a:r>
            <a:endParaRPr/>
          </a:p>
        </p:txBody>
      </p:sp>
      <p:pic>
        <p:nvPicPr>
          <p:cNvPr id="137" name="Google Shape;137;p19"/>
          <p:cNvPicPr preferRelativeResize="0"/>
          <p:nvPr/>
        </p:nvPicPr>
        <p:blipFill rotWithShape="1">
          <a:blip r:embed="rId3">
            <a:alphaModFix/>
          </a:blip>
          <a:srcRect b="0" l="3558" r="0" t="0"/>
          <a:stretch/>
        </p:blipFill>
        <p:spPr>
          <a:xfrm>
            <a:off x="196150" y="2006250"/>
            <a:ext cx="4427725" cy="272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4600" y="2300988"/>
            <a:ext cx="3887250" cy="213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FIN</a:t>
            </a:r>
            <a:endParaRPr/>
          </a:p>
        </p:txBody>
      </p:sp>
      <p:sp>
        <p:nvSpPr>
          <p:cNvPr id="144" name="Google Shape;144;p20"/>
          <p:cNvSpPr txBox="1"/>
          <p:nvPr>
            <p:ph idx="1" type="body"/>
          </p:nvPr>
        </p:nvSpPr>
        <p:spPr>
          <a:xfrm>
            <a:off x="727650" y="2641450"/>
            <a:ext cx="7688700" cy="8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500"/>
              <a:t>Gracias por vuestra atención!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