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Walter Turncoat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WalterTurncoat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El nombre que le pongamos nos ayuda después a entender qué va a pasar en ese archivo de migración.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1991812"/>
            <a:ext cx="7772400" cy="1159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2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3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4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53" name="Shape 5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5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685800" y="1991812"/>
            <a:ext cx="7772400" cy="1159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6000"/>
            </a:lvl1pPr>
            <a:lvl2pPr lvl="1" rtl="0" algn="ctr">
              <a:spcBef>
                <a:spcPts val="0"/>
              </a:spcBef>
              <a:buSzPct val="100000"/>
              <a:defRPr sz="6000"/>
            </a:lvl2pPr>
            <a:lvl3pPr lvl="2" rtl="0" algn="ctr">
              <a:spcBef>
                <a:spcPts val="0"/>
              </a:spcBef>
              <a:buSzPct val="100000"/>
              <a:defRPr sz="6000"/>
            </a:lvl3pPr>
            <a:lvl4pPr lvl="3" rtl="0" algn="ctr">
              <a:spcBef>
                <a:spcPts val="0"/>
              </a:spcBef>
              <a:buSzPct val="100000"/>
              <a:defRPr sz="6000"/>
            </a:lvl4pPr>
            <a:lvl5pPr lvl="4" rtl="0" algn="ctr">
              <a:spcBef>
                <a:spcPts val="0"/>
              </a:spcBef>
              <a:buSzPct val="100000"/>
              <a:defRPr sz="6000"/>
            </a:lvl5pPr>
            <a:lvl6pPr lvl="5" rtl="0" algn="ctr">
              <a:spcBef>
                <a:spcPts val="0"/>
              </a:spcBef>
              <a:buSzPct val="100000"/>
              <a:defRPr sz="6000"/>
            </a:lvl6pPr>
            <a:lvl7pPr lvl="6" rtl="0" algn="ctr">
              <a:spcBef>
                <a:spcPts val="0"/>
              </a:spcBef>
              <a:buSzPct val="100000"/>
              <a:defRPr sz="6000"/>
            </a:lvl7pPr>
            <a:lvl8pPr lvl="7" rtl="0" algn="ctr">
              <a:spcBef>
                <a:spcPts val="0"/>
              </a:spcBef>
              <a:buSzPct val="100000"/>
              <a:defRPr sz="6000"/>
            </a:lvl8pPr>
            <a:lvl9pPr lvl="8" rtl="0" algn="ctr">
              <a:spcBef>
                <a:spcPts val="0"/>
              </a:spcBef>
              <a:buSzPct val="100000"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75" name="Shape 75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None/>
              <a:defRPr/>
            </a:lvl1pPr>
            <a:lvl2pPr lvl="1" rtl="0" algn="ctr">
              <a:spcBef>
                <a:spcPts val="0"/>
              </a:spcBef>
              <a:buSzPct val="100000"/>
              <a:buNone/>
              <a:defRPr sz="3000"/>
            </a:lvl2pPr>
            <a:lvl3pPr lvl="2" rtl="0" algn="ctr">
              <a:spcBef>
                <a:spcPts val="0"/>
              </a:spcBef>
              <a:buSzPct val="100000"/>
              <a:buNone/>
              <a:defRPr sz="3000"/>
            </a:lvl3pPr>
            <a:lvl4pPr lvl="3" rtl="0" algn="ctr">
              <a:spcBef>
                <a:spcPts val="0"/>
              </a:spcBef>
              <a:buSzPct val="100000"/>
              <a:buNone/>
              <a:defRPr sz="3000"/>
            </a:lvl4pPr>
            <a:lvl5pPr lvl="4" rtl="0" algn="ctr">
              <a:spcBef>
                <a:spcPts val="0"/>
              </a:spcBef>
              <a:buSzPct val="100000"/>
              <a:buNone/>
              <a:defRPr sz="3000"/>
            </a:lvl5pPr>
            <a:lvl6pPr lvl="5" rtl="0" algn="ctr">
              <a:spcBef>
                <a:spcPts val="0"/>
              </a:spcBef>
              <a:buSzPct val="100000"/>
              <a:buNone/>
              <a:defRPr sz="3000"/>
            </a:lvl6pPr>
            <a:lvl7pPr lvl="6" rtl="0" algn="ctr">
              <a:spcBef>
                <a:spcPts val="0"/>
              </a:spcBef>
              <a:buSzPct val="100000"/>
              <a:buNone/>
              <a:defRPr sz="3000"/>
            </a:lvl7pPr>
            <a:lvl8pPr lvl="7" rtl="0" algn="ctr">
              <a:spcBef>
                <a:spcPts val="0"/>
              </a:spcBef>
              <a:buSzPct val="100000"/>
              <a:buNone/>
              <a:defRPr sz="3000"/>
            </a:lvl8pPr>
            <a:lvl9pPr lvl="8" rtl="0" algn="ctr"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000"/>
            </a:lvl1pPr>
            <a:lvl2pPr lvl="1" rtl="0" algn="ctr">
              <a:spcBef>
                <a:spcPts val="0"/>
              </a:spcBef>
              <a:buSzPct val="100000"/>
              <a:defRPr sz="3000"/>
            </a:lvl2pPr>
            <a:lvl3pPr lvl="2" rtl="0" algn="ctr">
              <a:spcBef>
                <a:spcPts val="0"/>
              </a:spcBef>
              <a:buSzPct val="100000"/>
              <a:defRPr sz="3000"/>
            </a:lvl3pPr>
            <a:lvl4pPr lvl="3" rtl="0" algn="ctr">
              <a:spcBef>
                <a:spcPts val="0"/>
              </a:spcBef>
              <a:buSzPct val="100000"/>
              <a:defRPr sz="3000"/>
            </a:lvl4pPr>
            <a:lvl5pPr lvl="4" rtl="0" algn="ctr">
              <a:spcBef>
                <a:spcPts val="0"/>
              </a:spcBef>
              <a:buSzPct val="100000"/>
              <a:defRPr sz="3000"/>
            </a:lvl5pPr>
            <a:lvl6pPr lvl="5" rtl="0" algn="ctr">
              <a:spcBef>
                <a:spcPts val="0"/>
              </a:spcBef>
              <a:buSzPct val="100000"/>
              <a:defRPr sz="3000"/>
            </a:lvl6pPr>
            <a:lvl7pPr lvl="6" rtl="0" algn="ctr">
              <a:spcBef>
                <a:spcPts val="0"/>
              </a:spcBef>
              <a:buSzPct val="100000"/>
              <a:defRPr sz="3000"/>
            </a:lvl7pPr>
            <a:lvl8pPr lvl="7" rtl="0" algn="ctr">
              <a:spcBef>
                <a:spcPts val="0"/>
              </a:spcBef>
              <a:buSzPct val="100000"/>
              <a:defRPr sz="3000"/>
            </a:lvl8pPr>
            <a:lvl9pPr lvl="8" rtl="0" algn="ctr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78" name="Shape 78"/>
          <p:cNvSpPr txBox="1"/>
          <p:nvPr/>
        </p:nvSpPr>
        <p:spPr>
          <a:xfrm>
            <a:off x="3593400" y="857568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</a:p>
        </p:txBody>
      </p:sp>
      <p:sp>
        <p:nvSpPr>
          <p:cNvPr id="79" name="Shape 79"/>
          <p:cNvSpPr/>
          <p:nvPr/>
        </p:nvSpPr>
        <p:spPr>
          <a:xfrm>
            <a:off x="4128150" y="550650"/>
            <a:ext cx="887711" cy="849160"/>
          </a:xfrm>
          <a:custGeom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32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337718"/>
            <a:ext cx="8229600" cy="3324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1pPr>
            <a:lvl2pPr lvl="1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2pPr>
            <a:lvl3pPr lvl="2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3pPr>
            <a:lvl4pPr lvl="3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4pPr>
            <a:lvl5pPr lvl="4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5pPr>
            <a:lvl6pPr lvl="5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6pPr>
            <a:lvl7pPr lvl="6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7pPr>
            <a:lvl8pPr lvl="7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8pPr>
            <a:lvl9pPr lvl="8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3200"/>
            </a:lvl1pPr>
            <a:lvl2pPr lvl="1" rtl="0">
              <a:spcBef>
                <a:spcPts val="0"/>
              </a:spcBef>
              <a:buSzPct val="100000"/>
              <a:defRPr sz="3200"/>
            </a:lvl2pPr>
            <a:lvl3pPr lvl="2" rtl="0">
              <a:spcBef>
                <a:spcPts val="0"/>
              </a:spcBef>
              <a:buSzPct val="100000"/>
              <a:defRPr sz="3200"/>
            </a:lvl3pPr>
            <a:lvl4pPr lvl="3" rtl="0">
              <a:spcBef>
                <a:spcPts val="0"/>
              </a:spcBef>
              <a:buSzPct val="100000"/>
              <a:defRPr sz="3200"/>
            </a:lvl4pPr>
            <a:lvl5pPr lvl="4" rtl="0">
              <a:spcBef>
                <a:spcPts val="0"/>
              </a:spcBef>
              <a:buSzPct val="100000"/>
              <a:defRPr sz="3200"/>
            </a:lvl5pPr>
            <a:lvl6pPr lvl="5" rtl="0">
              <a:spcBef>
                <a:spcPts val="0"/>
              </a:spcBef>
              <a:buSzPct val="100000"/>
              <a:defRPr sz="3200"/>
            </a:lvl6pPr>
            <a:lvl7pPr lvl="6" rtl="0">
              <a:spcBef>
                <a:spcPts val="0"/>
              </a:spcBef>
              <a:buSzPct val="100000"/>
              <a:defRPr sz="3200"/>
            </a:lvl7pPr>
            <a:lvl8pPr lvl="7" rtl="0">
              <a:spcBef>
                <a:spcPts val="0"/>
              </a:spcBef>
              <a:buSzPct val="100000"/>
              <a:defRPr sz="3200"/>
            </a:lvl8pPr>
            <a:lvl9pPr lvl="8" rtl="0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507924"/>
            <a:ext cx="3994500" cy="34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1pPr>
            <a:lvl2pPr lvl="1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2pPr>
            <a:lvl3pPr lvl="2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3pPr>
            <a:lvl4pPr lvl="3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4pPr>
            <a:lvl5pPr lvl="4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5pPr>
            <a:lvl6pPr lvl="5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6pPr>
            <a:lvl7pPr lvl="6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7pPr>
            <a:lvl8pPr lvl="7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8pPr>
            <a:lvl9pPr lvl="8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692275" y="1507924"/>
            <a:ext cx="3994500" cy="34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1pPr>
            <a:lvl2pPr lvl="1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2pPr>
            <a:lvl3pPr lvl="2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3pPr>
            <a:lvl4pPr lvl="3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4pPr>
            <a:lvl5pPr lvl="4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5pPr>
            <a:lvl6pPr lvl="5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6pPr>
            <a:lvl7pPr lvl="6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7pPr>
            <a:lvl8pPr lvl="7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8pPr>
            <a:lvl9pPr lvl="8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32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507924"/>
            <a:ext cx="2631900" cy="34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1pPr>
            <a:lvl2pPr lvl="1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2pPr>
            <a:lvl3pPr lvl="2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3pPr>
            <a:lvl4pPr lvl="3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4pPr>
            <a:lvl5pPr lvl="4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5pPr>
            <a:lvl6pPr lvl="5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6pPr>
            <a:lvl7pPr lvl="6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7pPr>
            <a:lvl8pPr lvl="7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8pPr>
            <a:lvl9pPr lvl="8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3223963" y="1507924"/>
            <a:ext cx="2631900" cy="34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1pPr>
            <a:lvl2pPr lvl="1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2pPr>
            <a:lvl3pPr lvl="2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3pPr>
            <a:lvl4pPr lvl="3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4pPr>
            <a:lvl5pPr lvl="4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5pPr>
            <a:lvl6pPr lvl="5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6pPr>
            <a:lvl7pPr lvl="6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7pPr>
            <a:lvl8pPr lvl="7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8pPr>
            <a:lvl9pPr lvl="8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1" name="Shape 91"/>
          <p:cNvSpPr txBox="1"/>
          <p:nvPr>
            <p:ph idx="3" type="body"/>
          </p:nvPr>
        </p:nvSpPr>
        <p:spPr>
          <a:xfrm>
            <a:off x="5990727" y="1507924"/>
            <a:ext cx="2631900" cy="34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1pPr>
            <a:lvl2pPr lvl="1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2pPr>
            <a:lvl3pPr lvl="2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3pPr>
            <a:lvl4pPr lvl="3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4pPr>
            <a:lvl5pPr lvl="4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5pPr>
            <a:lvl6pPr lvl="5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6pPr>
            <a:lvl7pPr lvl="6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7pPr>
            <a:lvl8pPr lvl="7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8pPr>
            <a:lvl9pPr lvl="8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None/>
              <a:defRPr/>
            </a:lvl1pPr>
            <a:lvl2pPr lvl="1" rtl="0" algn="ctr">
              <a:spcBef>
                <a:spcPts val="0"/>
              </a:spcBef>
              <a:buSzPct val="100000"/>
              <a:buNone/>
              <a:defRPr sz="3000"/>
            </a:lvl2pPr>
            <a:lvl3pPr lvl="2" rtl="0" algn="ctr">
              <a:spcBef>
                <a:spcPts val="0"/>
              </a:spcBef>
              <a:buSzPct val="100000"/>
              <a:buNone/>
              <a:defRPr sz="3000"/>
            </a:lvl3pPr>
            <a:lvl4pPr lvl="3" rtl="0" algn="ctr">
              <a:spcBef>
                <a:spcPts val="0"/>
              </a:spcBef>
              <a:buSzPct val="100000"/>
              <a:buNone/>
              <a:defRPr sz="3000"/>
            </a:lvl4pPr>
            <a:lvl5pPr lvl="4" rtl="0" algn="ctr">
              <a:spcBef>
                <a:spcPts val="0"/>
              </a:spcBef>
              <a:buSzPct val="100000"/>
              <a:buNone/>
              <a:defRPr sz="3000"/>
            </a:lvl5pPr>
            <a:lvl6pPr lvl="5" rtl="0" algn="ctr">
              <a:spcBef>
                <a:spcPts val="0"/>
              </a:spcBef>
              <a:buSzPct val="100000"/>
              <a:buNone/>
              <a:defRPr sz="3000"/>
            </a:lvl6pPr>
            <a:lvl7pPr lvl="6" rtl="0" algn="ctr">
              <a:spcBef>
                <a:spcPts val="0"/>
              </a:spcBef>
              <a:buSzPct val="100000"/>
              <a:buNone/>
              <a:defRPr sz="3000"/>
            </a:lvl7pPr>
            <a:lvl8pPr lvl="7" rtl="0" algn="ctr">
              <a:spcBef>
                <a:spcPts val="0"/>
              </a:spcBef>
              <a:buSzPct val="100000"/>
              <a:buNone/>
              <a:defRPr sz="3000"/>
            </a:lvl8pPr>
            <a:lvl9pPr lvl="8" rtl="0" algn="ctr"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32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360"/>
              </a:spcBef>
              <a:buSzPct val="100000"/>
              <a:buNone/>
              <a:defRPr sz="2400"/>
            </a:lvl1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2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3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3" name="Shape 10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000"/>
            </a:lvl1pPr>
            <a:lvl2pPr lvl="1" rtl="0" algn="ctr">
              <a:spcBef>
                <a:spcPts val="0"/>
              </a:spcBef>
              <a:buSzPct val="100000"/>
              <a:defRPr sz="3000"/>
            </a:lvl2pPr>
            <a:lvl3pPr lvl="2" rtl="0" algn="ctr">
              <a:spcBef>
                <a:spcPts val="0"/>
              </a:spcBef>
              <a:buSzPct val="100000"/>
              <a:defRPr sz="3000"/>
            </a:lvl3pPr>
            <a:lvl4pPr lvl="3" rtl="0" algn="ctr">
              <a:spcBef>
                <a:spcPts val="0"/>
              </a:spcBef>
              <a:buSzPct val="100000"/>
              <a:defRPr sz="3000"/>
            </a:lvl4pPr>
            <a:lvl5pPr lvl="4" rtl="0" algn="ctr">
              <a:spcBef>
                <a:spcPts val="0"/>
              </a:spcBef>
              <a:buSzPct val="100000"/>
              <a:defRPr sz="3000"/>
            </a:lvl5pPr>
            <a:lvl6pPr lvl="5" rtl="0" algn="ctr">
              <a:spcBef>
                <a:spcPts val="0"/>
              </a:spcBef>
              <a:buSzPct val="100000"/>
              <a:defRPr sz="3000"/>
            </a:lvl6pPr>
            <a:lvl7pPr lvl="6" rtl="0" algn="ctr">
              <a:spcBef>
                <a:spcPts val="0"/>
              </a:spcBef>
              <a:buSzPct val="100000"/>
              <a:defRPr sz="3000"/>
            </a:lvl7pPr>
            <a:lvl8pPr lvl="7" rtl="0" algn="ctr">
              <a:spcBef>
                <a:spcPts val="0"/>
              </a:spcBef>
              <a:buSzPct val="100000"/>
              <a:defRPr sz="3000"/>
            </a:lvl8pPr>
            <a:lvl9pPr lvl="8" algn="ctr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24" name="Shape 24"/>
          <p:cNvSpPr txBox="1"/>
          <p:nvPr/>
        </p:nvSpPr>
        <p:spPr>
          <a:xfrm>
            <a:off x="3593400" y="857568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</a:p>
        </p:txBody>
      </p:sp>
      <p:sp>
        <p:nvSpPr>
          <p:cNvPr id="25" name="Shape 25"/>
          <p:cNvSpPr/>
          <p:nvPr/>
        </p:nvSpPr>
        <p:spPr>
          <a:xfrm>
            <a:off x="4128150" y="550650"/>
            <a:ext cx="887711" cy="849160"/>
          </a:xfrm>
          <a:custGeom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57200" y="1337718"/>
            <a:ext cx="8229600" cy="3324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200000"/>
              </a:lnSpc>
              <a:spcBef>
                <a:spcPts val="0"/>
              </a:spcBef>
              <a:buSzPct val="100000"/>
              <a:defRPr sz="2400"/>
            </a:lvl1pPr>
            <a:lvl2pPr lvl="1">
              <a:lnSpc>
                <a:spcPct val="200000"/>
              </a:lnSpc>
              <a:spcBef>
                <a:spcPts val="0"/>
              </a:spcBef>
              <a:buSzPct val="100000"/>
              <a:defRPr sz="2400"/>
            </a:lvl2pPr>
            <a:lvl3pPr lvl="2">
              <a:lnSpc>
                <a:spcPct val="200000"/>
              </a:lnSpc>
              <a:spcBef>
                <a:spcPts val="0"/>
              </a:spcBef>
              <a:buSzPct val="100000"/>
              <a:defRPr sz="2400"/>
            </a:lvl3pPr>
            <a:lvl4pPr lvl="3">
              <a:lnSpc>
                <a:spcPct val="200000"/>
              </a:lnSpc>
              <a:spcBef>
                <a:spcPts val="0"/>
              </a:spcBef>
              <a:buSzPct val="100000"/>
              <a:defRPr sz="2400"/>
            </a:lvl4pPr>
            <a:lvl5pPr lvl="4">
              <a:lnSpc>
                <a:spcPct val="200000"/>
              </a:lnSpc>
              <a:spcBef>
                <a:spcPts val="0"/>
              </a:spcBef>
              <a:buSzPct val="100000"/>
              <a:defRPr sz="2400"/>
            </a:lvl5pPr>
            <a:lvl6pPr lvl="5">
              <a:lnSpc>
                <a:spcPct val="200000"/>
              </a:lnSpc>
              <a:spcBef>
                <a:spcPts val="0"/>
              </a:spcBef>
              <a:buSzPct val="100000"/>
              <a:defRPr sz="2400"/>
            </a:lvl6pPr>
            <a:lvl7pPr lvl="6">
              <a:lnSpc>
                <a:spcPct val="200000"/>
              </a:lnSpc>
              <a:spcBef>
                <a:spcPts val="0"/>
              </a:spcBef>
              <a:buSzPct val="100000"/>
              <a:defRPr sz="2400"/>
            </a:lvl7pPr>
            <a:lvl8pPr lvl="7">
              <a:lnSpc>
                <a:spcPct val="200000"/>
              </a:lnSpc>
              <a:spcBef>
                <a:spcPts val="0"/>
              </a:spcBef>
              <a:buSzPct val="100000"/>
              <a:defRPr sz="2400"/>
            </a:lvl8pPr>
            <a:lvl9pPr lvl="8">
              <a:lnSpc>
                <a:spcPct val="200000"/>
              </a:lnSpc>
              <a:spcBef>
                <a:spcPts val="0"/>
              </a:spcBef>
              <a:buSzPct val="100000"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507924"/>
            <a:ext cx="3994500" cy="34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200000"/>
              </a:lnSpc>
              <a:spcBef>
                <a:spcPts val="0"/>
              </a:spcBef>
              <a:buSzPct val="100000"/>
              <a:defRPr sz="2400"/>
            </a:lvl1pPr>
            <a:lvl2pPr lvl="1">
              <a:lnSpc>
                <a:spcPct val="200000"/>
              </a:lnSpc>
              <a:spcBef>
                <a:spcPts val="0"/>
              </a:spcBef>
              <a:buSzPct val="100000"/>
              <a:defRPr sz="2400"/>
            </a:lvl2pPr>
            <a:lvl3pPr lvl="2">
              <a:lnSpc>
                <a:spcPct val="200000"/>
              </a:lnSpc>
              <a:spcBef>
                <a:spcPts val="0"/>
              </a:spcBef>
              <a:buSzPct val="100000"/>
              <a:defRPr sz="2400"/>
            </a:lvl3pPr>
            <a:lvl4pPr lvl="3">
              <a:lnSpc>
                <a:spcPct val="200000"/>
              </a:lnSpc>
              <a:spcBef>
                <a:spcPts val="0"/>
              </a:spcBef>
              <a:buSzPct val="100000"/>
              <a:defRPr sz="2400"/>
            </a:lvl4pPr>
            <a:lvl5pPr lvl="4">
              <a:lnSpc>
                <a:spcPct val="200000"/>
              </a:lnSpc>
              <a:spcBef>
                <a:spcPts val="0"/>
              </a:spcBef>
              <a:buSzPct val="100000"/>
              <a:defRPr sz="2400"/>
            </a:lvl5pPr>
            <a:lvl6pPr lvl="5">
              <a:lnSpc>
                <a:spcPct val="200000"/>
              </a:lnSpc>
              <a:spcBef>
                <a:spcPts val="0"/>
              </a:spcBef>
              <a:buSzPct val="100000"/>
              <a:defRPr sz="2400"/>
            </a:lvl6pPr>
            <a:lvl7pPr lvl="6">
              <a:lnSpc>
                <a:spcPct val="200000"/>
              </a:lnSpc>
              <a:spcBef>
                <a:spcPts val="0"/>
              </a:spcBef>
              <a:buSzPct val="100000"/>
              <a:defRPr sz="2400"/>
            </a:lvl7pPr>
            <a:lvl8pPr lvl="7">
              <a:lnSpc>
                <a:spcPct val="200000"/>
              </a:lnSpc>
              <a:spcBef>
                <a:spcPts val="0"/>
              </a:spcBef>
              <a:buSzPct val="100000"/>
              <a:defRPr sz="2400"/>
            </a:lvl8pPr>
            <a:lvl9pPr lvl="8">
              <a:lnSpc>
                <a:spcPct val="200000"/>
              </a:lnSpc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92275" y="1507924"/>
            <a:ext cx="3994500" cy="34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200000"/>
              </a:lnSpc>
              <a:spcBef>
                <a:spcPts val="0"/>
              </a:spcBef>
              <a:buSzPct val="100000"/>
              <a:defRPr sz="2400"/>
            </a:lvl1pPr>
            <a:lvl2pPr lvl="1">
              <a:lnSpc>
                <a:spcPct val="200000"/>
              </a:lnSpc>
              <a:spcBef>
                <a:spcPts val="0"/>
              </a:spcBef>
              <a:buSzPct val="100000"/>
              <a:defRPr sz="2400"/>
            </a:lvl2pPr>
            <a:lvl3pPr lvl="2">
              <a:lnSpc>
                <a:spcPct val="200000"/>
              </a:lnSpc>
              <a:spcBef>
                <a:spcPts val="0"/>
              </a:spcBef>
              <a:buSzPct val="100000"/>
              <a:defRPr sz="2400"/>
            </a:lvl3pPr>
            <a:lvl4pPr lvl="3">
              <a:lnSpc>
                <a:spcPct val="200000"/>
              </a:lnSpc>
              <a:spcBef>
                <a:spcPts val="0"/>
              </a:spcBef>
              <a:buSzPct val="100000"/>
              <a:defRPr sz="2400"/>
            </a:lvl4pPr>
            <a:lvl5pPr lvl="4">
              <a:lnSpc>
                <a:spcPct val="200000"/>
              </a:lnSpc>
              <a:spcBef>
                <a:spcPts val="0"/>
              </a:spcBef>
              <a:buSzPct val="100000"/>
              <a:defRPr sz="2400"/>
            </a:lvl5pPr>
            <a:lvl6pPr lvl="5">
              <a:lnSpc>
                <a:spcPct val="200000"/>
              </a:lnSpc>
              <a:spcBef>
                <a:spcPts val="0"/>
              </a:spcBef>
              <a:buSzPct val="100000"/>
              <a:defRPr sz="2400"/>
            </a:lvl6pPr>
            <a:lvl7pPr lvl="6">
              <a:lnSpc>
                <a:spcPct val="200000"/>
              </a:lnSpc>
              <a:spcBef>
                <a:spcPts val="0"/>
              </a:spcBef>
              <a:buSzPct val="100000"/>
              <a:defRPr sz="2400"/>
            </a:lvl7pPr>
            <a:lvl8pPr lvl="7">
              <a:lnSpc>
                <a:spcPct val="200000"/>
              </a:lnSpc>
              <a:spcBef>
                <a:spcPts val="0"/>
              </a:spcBef>
              <a:buSzPct val="100000"/>
              <a:defRPr sz="2400"/>
            </a:lvl8pPr>
            <a:lvl9pPr lvl="8">
              <a:lnSpc>
                <a:spcPct val="200000"/>
              </a:lnSpc>
              <a:spcBef>
                <a:spcPts val="0"/>
              </a:spcBef>
              <a:buSzPct val="100000"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32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507924"/>
            <a:ext cx="2631900" cy="34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1pPr>
            <a:lvl2pPr lvl="1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2pPr>
            <a:lvl3pPr lvl="2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3pPr>
            <a:lvl4pPr lvl="3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4pPr>
            <a:lvl5pPr lvl="4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5pPr>
            <a:lvl6pPr lvl="5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6pPr>
            <a:lvl7pPr lvl="6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7pPr>
            <a:lvl8pPr lvl="7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8pPr>
            <a:lvl9pPr lvl="8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3223963" y="1507924"/>
            <a:ext cx="2631900" cy="34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1pPr>
            <a:lvl2pPr lvl="1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2pPr>
            <a:lvl3pPr lvl="2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3pPr>
            <a:lvl4pPr lvl="3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4pPr>
            <a:lvl5pPr lvl="4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5pPr>
            <a:lvl6pPr lvl="5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6pPr>
            <a:lvl7pPr lvl="6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7pPr>
            <a:lvl8pPr lvl="7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8pPr>
            <a:lvl9pPr lvl="8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5990727" y="1507924"/>
            <a:ext cx="2631900" cy="34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1pPr>
            <a:lvl2pPr lvl="1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2pPr>
            <a:lvl3pPr lvl="2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3pPr>
            <a:lvl4pPr lvl="3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4pPr>
            <a:lvl5pPr lvl="4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5pPr>
            <a:lvl6pPr lvl="5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6pPr>
            <a:lvl7pPr lvl="6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7pPr>
            <a:lvl8pPr lvl="7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8pPr>
            <a:lvl9pPr lvl="8" rtl="0">
              <a:lnSpc>
                <a:spcPct val="200000"/>
              </a:lnSpc>
              <a:spcBef>
                <a:spcPts val="0"/>
              </a:spcBef>
              <a:buSzPct val="100000"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24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-6025" y="967974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Walter Turncoat"/>
              <a:buChar char="✘"/>
              <a:defRPr sz="2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Walter Turncoat"/>
              <a:defRPr sz="2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Walter Turncoat"/>
              <a:defRPr sz="2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Walter Turncoat"/>
              <a:defRPr sz="2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Walter Turncoat"/>
              <a:defRPr sz="2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Walter Turncoat"/>
              <a:defRPr sz="2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Walter Turncoat"/>
              <a:defRPr sz="2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Walter Turncoat"/>
              <a:defRPr sz="2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Walter Turncoat"/>
              <a:defRPr sz="2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grpSp>
        <p:nvGrpSpPr>
          <p:cNvPr id="8" name="Shape 8"/>
          <p:cNvGrpSpPr/>
          <p:nvPr/>
        </p:nvGrpSpPr>
        <p:grpSpPr>
          <a:xfrm>
            <a:off x="1203984" y="823200"/>
            <a:ext cx="6733128" cy="3497170"/>
            <a:chOff x="1795568" y="433637"/>
            <a:chExt cx="5107433" cy="3497170"/>
          </a:xfrm>
        </p:grpSpPr>
        <p:sp>
          <p:nvSpPr>
            <p:cNvPr id="9" name="Shape 9"/>
            <p:cNvSpPr/>
            <p:nvPr/>
          </p:nvSpPr>
          <p:spPr>
            <a:xfrm rot="-6649369">
              <a:off x="1039277" y="2135122"/>
              <a:ext cx="2674241" cy="243936"/>
            </a:xfrm>
            <a:custGeom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 rot="-6649394">
              <a:off x="2264364" y="2024679"/>
              <a:ext cx="3534401" cy="243930"/>
            </a:xfrm>
            <a:custGeom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rot="-562179">
              <a:off x="1898461" y="546219"/>
              <a:ext cx="1393230" cy="287257"/>
            </a:xfrm>
            <a:custGeom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rot="-1164793">
              <a:off x="2755148" y="2471766"/>
              <a:ext cx="4123839" cy="284112"/>
            </a:xfrm>
            <a:custGeom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6620988">
              <a:off x="4769370" y="2040186"/>
              <a:ext cx="1968174" cy="243942"/>
            </a:xfrm>
            <a:custGeom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9885648">
              <a:off x="4600748" y="3298865"/>
              <a:ext cx="1669493" cy="415761"/>
            </a:xfrm>
            <a:custGeom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-565620">
              <a:off x="5346193" y="859865"/>
              <a:ext cx="983399" cy="287126"/>
            </a:xfrm>
            <a:custGeom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 rot="4377912">
              <a:off x="6029574" y="1275867"/>
              <a:ext cx="1182296" cy="240758"/>
            </a:xfrm>
            <a:custGeom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-6025" y="967974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FFFFFF"/>
              </a:buClr>
              <a:buSzPct val="100000"/>
              <a:buFont typeface="Walter Turncoat"/>
              <a:buChar char="✘"/>
              <a:defRPr sz="2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rtl="0">
              <a:spcBef>
                <a:spcPts val="480"/>
              </a:spcBef>
              <a:buClr>
                <a:srgbClr val="FFFFFF"/>
              </a:buClr>
              <a:buSzPct val="100000"/>
              <a:buFont typeface="Walter Turncoat"/>
              <a:defRPr sz="2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rtl="0">
              <a:spcBef>
                <a:spcPts val="480"/>
              </a:spcBef>
              <a:buClr>
                <a:srgbClr val="FFFFFF"/>
              </a:buClr>
              <a:buSzPct val="100000"/>
              <a:buFont typeface="Walter Turncoat"/>
              <a:defRPr sz="2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rtl="0">
              <a:spcBef>
                <a:spcPts val="360"/>
              </a:spcBef>
              <a:buClr>
                <a:srgbClr val="FFFFFF"/>
              </a:buClr>
              <a:buSzPct val="100000"/>
              <a:buFont typeface="Walter Turncoat"/>
              <a:defRPr sz="2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rtl="0">
              <a:spcBef>
                <a:spcPts val="360"/>
              </a:spcBef>
              <a:buClr>
                <a:srgbClr val="FFFFFF"/>
              </a:buClr>
              <a:buSzPct val="100000"/>
              <a:buFont typeface="Walter Turncoat"/>
              <a:defRPr sz="2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rtl="0">
              <a:spcBef>
                <a:spcPts val="360"/>
              </a:spcBef>
              <a:buClr>
                <a:srgbClr val="FFFFFF"/>
              </a:buClr>
              <a:buSzPct val="100000"/>
              <a:buFont typeface="Walter Turncoat"/>
              <a:defRPr sz="2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rtl="0">
              <a:spcBef>
                <a:spcPts val="360"/>
              </a:spcBef>
              <a:buClr>
                <a:srgbClr val="FFFFFF"/>
              </a:buClr>
              <a:buSzPct val="100000"/>
              <a:buFont typeface="Walter Turncoat"/>
              <a:defRPr sz="2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rtl="0">
              <a:spcBef>
                <a:spcPts val="360"/>
              </a:spcBef>
              <a:buClr>
                <a:srgbClr val="FFFFFF"/>
              </a:buClr>
              <a:buSzPct val="100000"/>
              <a:buFont typeface="Walter Turncoat"/>
              <a:defRPr sz="2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rtl="0">
              <a:spcBef>
                <a:spcPts val="360"/>
              </a:spcBef>
              <a:buClr>
                <a:srgbClr val="FFFFFF"/>
              </a:buClr>
              <a:buSzPct val="100000"/>
              <a:buFont typeface="Walter Turncoat"/>
              <a:defRPr sz="2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grpSp>
        <p:nvGrpSpPr>
          <p:cNvPr id="62" name="Shape 62"/>
          <p:cNvGrpSpPr/>
          <p:nvPr/>
        </p:nvGrpSpPr>
        <p:grpSpPr>
          <a:xfrm>
            <a:off x="1203984" y="823200"/>
            <a:ext cx="6733128" cy="3497170"/>
            <a:chOff x="1795568" y="433637"/>
            <a:chExt cx="5107433" cy="3497170"/>
          </a:xfrm>
        </p:grpSpPr>
        <p:sp>
          <p:nvSpPr>
            <p:cNvPr id="63" name="Shape 63"/>
            <p:cNvSpPr/>
            <p:nvPr/>
          </p:nvSpPr>
          <p:spPr>
            <a:xfrm rot="-6649369">
              <a:off x="1039277" y="2135122"/>
              <a:ext cx="2674241" cy="243936"/>
            </a:xfrm>
            <a:custGeom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 rot="-6649394">
              <a:off x="2264364" y="2024679"/>
              <a:ext cx="3534401" cy="243930"/>
            </a:xfrm>
            <a:custGeom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62179">
              <a:off x="1898461" y="546219"/>
              <a:ext cx="1393230" cy="287257"/>
            </a:xfrm>
            <a:custGeom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 rot="-1164793">
              <a:off x="2755148" y="2471766"/>
              <a:ext cx="4123839" cy="284112"/>
            </a:xfrm>
            <a:custGeom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 rot="-6620988">
              <a:off x="4769370" y="2040186"/>
              <a:ext cx="1968174" cy="243942"/>
            </a:xfrm>
            <a:custGeom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rot="9885648">
              <a:off x="4600748" y="3298865"/>
              <a:ext cx="1669493" cy="415761"/>
            </a:xfrm>
            <a:custGeom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rot="-565620">
              <a:off x="5346193" y="859865"/>
              <a:ext cx="983399" cy="287126"/>
            </a:xfrm>
            <a:custGeom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rot="4377912">
              <a:off x="6029574" y="1275867"/>
              <a:ext cx="1182296" cy="240758"/>
            </a:xfrm>
            <a:custGeom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laravel.com/docs/5.2/migrations#creating-table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laravel.com/docs/5.2/migrations#renaming-and-dropping-table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laravel.com/docs/5.2/migrations#creating-column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laravel.com/docs/5.2/migrations#modifying-column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laravel.com/docs/5.2/migrations#dropping-column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laravel.com/docs/5.2/migrations#foreign-key-constraint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Desarrollo Web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Full Stack</a:t>
            </a:r>
          </a:p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>
                <a:latin typeface="Walter Turncoat"/>
                <a:ea typeface="Walter Turncoat"/>
                <a:cs typeface="Walter Turncoat"/>
                <a:sym typeface="Walter Turncoat"/>
              </a:rPr>
              <a:t>Laravel </a:t>
            </a:r>
            <a:br>
              <a:rPr lang="es-419">
                <a:latin typeface="Walter Turncoat"/>
                <a:ea typeface="Walter Turncoat"/>
                <a:cs typeface="Walter Turncoat"/>
                <a:sym typeface="Walter Turncoat"/>
              </a:rPr>
            </a:br>
            <a:r>
              <a:rPr lang="es-419">
                <a:latin typeface="Walter Turncoat"/>
                <a:ea typeface="Walter Turncoat"/>
                <a:cs typeface="Walter Turncoat"/>
                <a:sym typeface="Walter Turncoat"/>
              </a:rPr>
              <a:t>Clase 0</a:t>
            </a:r>
            <a:r>
              <a:rPr lang="es-419"/>
              <a:t>6</a:t>
            </a:r>
          </a:p>
        </p:txBody>
      </p:sp>
      <p:sp>
        <p:nvSpPr>
          <p:cNvPr id="111" name="Shape 111"/>
          <p:cNvSpPr txBox="1"/>
          <p:nvPr>
            <p:ph idx="4294967295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-419">
                <a:latin typeface="Walter Turncoat"/>
                <a:ea typeface="Walter Turncoat"/>
                <a:cs typeface="Walter Turncoat"/>
                <a:sym typeface="Walter Turncoat"/>
              </a:rPr>
              <a:t>Guido Contreras Woda </a:t>
            </a:r>
            <a:r>
              <a:rPr lang="es-419"/>
              <a:t>|</a:t>
            </a:r>
            <a:r>
              <a:rPr lang="es-419">
                <a:latin typeface="Walter Turncoat"/>
                <a:ea typeface="Walter Turncoat"/>
                <a:cs typeface="Walter Turncoat"/>
                <a:sym typeface="Walter Turncoat"/>
              </a:rPr>
              <a:t> @guiwoda </a:t>
            </a:r>
            <a:r>
              <a:rPr lang="es-419"/>
              <a:t>|</a:t>
            </a:r>
            <a:r>
              <a:rPr lang="es-419">
                <a:latin typeface="Walter Turncoat"/>
                <a:ea typeface="Walter Turncoat"/>
                <a:cs typeface="Walter Turncoat"/>
                <a:sym typeface="Walter Turncoat"/>
              </a:rPr>
              <a:t> Digi</a:t>
            </a:r>
            <a:r>
              <a:rPr lang="es-419"/>
              <a:t>tal House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457200" y="1507925"/>
            <a:ext cx="8346000" cy="3417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800"/>
              </a:spcBef>
              <a:spcAft>
                <a:spcPts val="1500"/>
              </a:spcAft>
              <a:buNone/>
            </a:pPr>
            <a:r>
              <a:rPr lang="es-419" sz="2000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s-419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s-419" sz="20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create(</a:t>
            </a:r>
            <a:r>
              <a:rPr lang="es-419" sz="20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'users'</a:t>
            </a:r>
            <a:r>
              <a:rPr lang="es-419" sz="2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419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-419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20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2000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Blueprint</a:t>
            </a:r>
            <a:r>
              <a:rPr lang="es-419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2000">
                <a:solidFill>
                  <a:srgbClr val="4EA1DF"/>
                </a:solidFill>
                <a:latin typeface="Consolas"/>
                <a:ea typeface="Consolas"/>
                <a:cs typeface="Consolas"/>
                <a:sym typeface="Consolas"/>
              </a:rPr>
              <a:t>$table</a:t>
            </a:r>
            <a:r>
              <a:rPr lang="es-419" sz="20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419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20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s-419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2000">
                <a:solidFill>
                  <a:srgbClr val="4EA1DF"/>
                </a:solidFill>
                <a:latin typeface="Consolas"/>
                <a:ea typeface="Consolas"/>
                <a:cs typeface="Consolas"/>
                <a:sym typeface="Consolas"/>
              </a:rPr>
              <a:t>$table</a:t>
            </a:r>
            <a:r>
              <a:rPr lang="es-419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s-419" sz="20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increments(</a:t>
            </a:r>
            <a:r>
              <a:rPr lang="es-419" sz="20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'id'</a:t>
            </a:r>
            <a:r>
              <a:rPr lang="es-419" sz="20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s-419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20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 rtl="0">
              <a:spcBef>
                <a:spcPts val="800"/>
              </a:spcBef>
              <a:spcAft>
                <a:spcPts val="1500"/>
              </a:spcAft>
              <a:buNone/>
            </a:pPr>
            <a:r>
              <a:t/>
            </a:r>
            <a:endParaRPr sz="20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800"/>
              </a:spcBef>
              <a:spcAft>
                <a:spcPts val="1500"/>
              </a:spcAft>
              <a:buNone/>
            </a:pPr>
            <a:r>
              <a:rPr lang="es-419" sz="15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https://laravel.com/docs/5.2/migrations#creating-tables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Migrations - Crear tablas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507925"/>
            <a:ext cx="8346000" cy="3417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800"/>
              </a:spcBef>
              <a:spcAft>
                <a:spcPts val="1500"/>
              </a:spcAft>
              <a:buNone/>
            </a:pPr>
            <a:r>
              <a:rPr lang="es-419" sz="2000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s-419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s-419" sz="20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drop(</a:t>
            </a:r>
            <a:r>
              <a:rPr lang="es-419" sz="20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'users'</a:t>
            </a:r>
            <a:r>
              <a:rPr lang="es-419" sz="20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800"/>
              </a:spcBef>
              <a:spcAft>
                <a:spcPts val="1500"/>
              </a:spcAft>
              <a:buNone/>
            </a:pPr>
            <a:r>
              <a:t/>
            </a:r>
            <a:endParaRPr sz="20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800"/>
              </a:spcBef>
              <a:spcAft>
                <a:spcPts val="1500"/>
              </a:spcAft>
              <a:buNone/>
            </a:pPr>
            <a:r>
              <a:t/>
            </a:r>
            <a:endParaRPr sz="20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800"/>
              </a:spcBef>
              <a:spcAft>
                <a:spcPts val="1500"/>
              </a:spcAft>
              <a:buNone/>
            </a:pPr>
            <a:r>
              <a:rPr lang="es-419" sz="15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https://laravel.com/docs/5.2/migrations#renaming-and-dropping-tables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9" name="Shape 169"/>
          <p:cNvSpPr txBox="1"/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Migrations - Eliminar tablas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457200" y="1507925"/>
            <a:ext cx="8346000" cy="3417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800"/>
              </a:spcBef>
              <a:spcAft>
                <a:spcPts val="1500"/>
              </a:spcAft>
              <a:buNone/>
            </a:pPr>
            <a:r>
              <a:rPr lang="es-419" sz="2000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s-419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s-419" sz="20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table(</a:t>
            </a:r>
            <a:r>
              <a:rPr lang="es-419" sz="20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'users'</a:t>
            </a:r>
            <a:r>
              <a:rPr lang="es-419" sz="2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419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-419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20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2000">
                <a:solidFill>
                  <a:srgbClr val="4EA1DF"/>
                </a:solidFill>
                <a:latin typeface="Consolas"/>
                <a:ea typeface="Consolas"/>
                <a:cs typeface="Consolas"/>
                <a:sym typeface="Consolas"/>
              </a:rPr>
              <a:t>$table</a:t>
            </a:r>
            <a:r>
              <a:rPr lang="es-419" sz="20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419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20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s-419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2000">
                <a:solidFill>
                  <a:srgbClr val="4EA1DF"/>
                </a:solidFill>
                <a:latin typeface="Consolas"/>
                <a:ea typeface="Consolas"/>
                <a:cs typeface="Consolas"/>
                <a:sym typeface="Consolas"/>
              </a:rPr>
              <a:t>$table</a:t>
            </a:r>
            <a:r>
              <a:rPr lang="es-419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s-419" sz="20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string(</a:t>
            </a:r>
            <a:r>
              <a:rPr lang="es-419" sz="20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'email'</a:t>
            </a:r>
            <a:r>
              <a:rPr lang="es-419" sz="20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s-419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20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 rtl="0">
              <a:spcBef>
                <a:spcPts val="800"/>
              </a:spcBef>
              <a:spcAft>
                <a:spcPts val="1500"/>
              </a:spcAft>
              <a:buNone/>
            </a:pPr>
            <a:r>
              <a:t/>
            </a:r>
            <a:endParaRPr sz="20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800"/>
              </a:spcBef>
              <a:spcAft>
                <a:spcPts val="1500"/>
              </a:spcAft>
              <a:buNone/>
            </a:pPr>
            <a:r>
              <a:rPr lang="es-419" sz="15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https://laravel.com/docs/5.2/migrations#creating-columns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" name="Shape 175"/>
          <p:cNvSpPr txBox="1"/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Migrations - Agregar columnas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457200" y="1507925"/>
            <a:ext cx="8346000" cy="3417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800"/>
              </a:spcBef>
              <a:spcAft>
                <a:spcPts val="1500"/>
              </a:spcAft>
              <a:buNone/>
            </a:pPr>
            <a:r>
              <a:rPr lang="es-419" sz="2000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s-419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s-419" sz="20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table(</a:t>
            </a:r>
            <a:r>
              <a:rPr lang="es-419" sz="20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'users'</a:t>
            </a:r>
            <a:r>
              <a:rPr lang="es-419" sz="20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419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-419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20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2000">
                <a:solidFill>
                  <a:srgbClr val="4EA1DF"/>
                </a:solidFill>
                <a:latin typeface="Consolas"/>
                <a:ea typeface="Consolas"/>
                <a:cs typeface="Consolas"/>
                <a:sym typeface="Consolas"/>
              </a:rPr>
              <a:t>$table</a:t>
            </a:r>
            <a:r>
              <a:rPr lang="es-419" sz="20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419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20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s-419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2000">
                <a:solidFill>
                  <a:srgbClr val="4EA1DF"/>
                </a:solidFill>
                <a:latin typeface="Consolas"/>
                <a:ea typeface="Consolas"/>
                <a:cs typeface="Consolas"/>
                <a:sym typeface="Consolas"/>
              </a:rPr>
              <a:t>$table</a:t>
            </a:r>
            <a:r>
              <a:rPr lang="es-419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s-419" sz="20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string(</a:t>
            </a:r>
            <a:r>
              <a:rPr lang="es-419" sz="20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lang="es-419" sz="20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419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2000">
                <a:solidFill>
                  <a:srgbClr val="DA564A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s-419" sz="20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419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s-419" sz="20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change();</a:t>
            </a:r>
            <a:br>
              <a:rPr lang="es-419" sz="20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20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 rtl="0">
              <a:spcBef>
                <a:spcPts val="800"/>
              </a:spcBef>
              <a:spcAft>
                <a:spcPts val="1500"/>
              </a:spcAft>
              <a:buNone/>
            </a:pPr>
            <a:r>
              <a:t/>
            </a:r>
            <a:endParaRPr sz="20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800"/>
              </a:spcBef>
              <a:spcAft>
                <a:spcPts val="1500"/>
              </a:spcAft>
              <a:buNone/>
            </a:pPr>
            <a:r>
              <a:rPr lang="es-419" sz="15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https://laravel.com/docs/5.2/migrations#modifying-columns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1" name="Shape 181"/>
          <p:cNvSpPr txBox="1"/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Migrations - Modificar columnas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457200" y="1507925"/>
            <a:ext cx="8346000" cy="3417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800"/>
              </a:spcBef>
              <a:spcAft>
                <a:spcPts val="1500"/>
              </a:spcAft>
              <a:buNone/>
            </a:pPr>
            <a:r>
              <a:rPr lang="es-419" sz="2000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s-419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s-419" sz="20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table(</a:t>
            </a:r>
            <a:r>
              <a:rPr lang="es-419" sz="20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'users'</a:t>
            </a:r>
            <a:r>
              <a:rPr lang="es-419" sz="20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419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-419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20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2000">
                <a:solidFill>
                  <a:srgbClr val="4EA1DF"/>
                </a:solidFill>
                <a:latin typeface="Consolas"/>
                <a:ea typeface="Consolas"/>
                <a:cs typeface="Consolas"/>
                <a:sym typeface="Consolas"/>
              </a:rPr>
              <a:t>$table</a:t>
            </a:r>
            <a:r>
              <a:rPr lang="es-419" sz="20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s-419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2000">
                <a:solidFill>
                  <a:srgbClr val="4EA1DF"/>
                </a:solidFill>
                <a:latin typeface="Consolas"/>
                <a:ea typeface="Consolas"/>
                <a:cs typeface="Consolas"/>
                <a:sym typeface="Consolas"/>
              </a:rPr>
              <a:t>$table</a:t>
            </a:r>
            <a:r>
              <a:rPr lang="es-419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s-419" sz="20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dropColumn(</a:t>
            </a:r>
            <a:r>
              <a:rPr lang="es-419" sz="20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'votes'</a:t>
            </a:r>
            <a:r>
              <a:rPr lang="es-419" sz="20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s-419" sz="20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20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 rtl="0">
              <a:spcBef>
                <a:spcPts val="800"/>
              </a:spcBef>
              <a:spcAft>
                <a:spcPts val="1500"/>
              </a:spcAft>
              <a:buNone/>
            </a:pPr>
            <a:r>
              <a:t/>
            </a:r>
            <a:endParaRPr sz="20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800"/>
              </a:spcBef>
              <a:spcAft>
                <a:spcPts val="1500"/>
              </a:spcAft>
              <a:buNone/>
            </a:pPr>
            <a:r>
              <a:rPr lang="es-419" sz="15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https://laravel.com/docs/5.2/migrations#dropping-columns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7" name="Shape 187"/>
          <p:cNvSpPr txBox="1"/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Migrations - Eliminar columnas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457200" y="1507925"/>
            <a:ext cx="8346000" cy="3417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rPr lang="es-419" sz="2000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s-419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s-419" sz="20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table(</a:t>
            </a:r>
            <a:r>
              <a:rPr lang="es-419" sz="20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'posts'</a:t>
            </a:r>
            <a:r>
              <a:rPr lang="es-419" sz="20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419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-419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20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2000">
                <a:solidFill>
                  <a:srgbClr val="4EA1DF"/>
                </a:solidFill>
                <a:latin typeface="Consolas"/>
                <a:ea typeface="Consolas"/>
                <a:cs typeface="Consolas"/>
                <a:sym typeface="Consolas"/>
              </a:rPr>
              <a:t>$table</a:t>
            </a:r>
            <a:r>
              <a:rPr lang="es-419" sz="20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419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20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s-419" sz="20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2000">
                <a:solidFill>
                  <a:srgbClr val="4EA1DF"/>
                </a:solidFill>
                <a:latin typeface="Consolas"/>
                <a:ea typeface="Consolas"/>
                <a:cs typeface="Consolas"/>
                <a:sym typeface="Consolas"/>
              </a:rPr>
              <a:t>$table</a:t>
            </a:r>
            <a:r>
              <a:rPr lang="es-419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s-419" sz="20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integer(</a:t>
            </a:r>
            <a:r>
              <a:rPr lang="es-419" sz="20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'user_id'</a:t>
            </a:r>
            <a:r>
              <a:rPr lang="es-419" sz="20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419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s-419" sz="20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unsigned();</a:t>
            </a:r>
            <a:r>
              <a:rPr lang="es-419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s-419" sz="2000">
                <a:solidFill>
                  <a:srgbClr val="4EA1DF"/>
                </a:solidFill>
                <a:latin typeface="Consolas"/>
                <a:ea typeface="Consolas"/>
                <a:cs typeface="Consolas"/>
                <a:sym typeface="Consolas"/>
              </a:rPr>
              <a:t>$table</a:t>
            </a:r>
            <a:r>
              <a:rPr lang="es-419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s-419" sz="20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foreign(</a:t>
            </a:r>
            <a:r>
              <a:rPr lang="es-419" sz="20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'user_id'</a:t>
            </a:r>
            <a:r>
              <a:rPr lang="es-419" sz="20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419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s-419" sz="20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references(</a:t>
            </a:r>
            <a:r>
              <a:rPr lang="es-419" sz="20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'id'</a:t>
            </a:r>
            <a:r>
              <a:rPr lang="es-419" sz="20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419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s-419" sz="20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on(</a:t>
            </a:r>
            <a:r>
              <a:rPr lang="es-419" sz="20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'users'</a:t>
            </a:r>
            <a:r>
              <a:rPr lang="es-419" sz="20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800"/>
              </a:spcBef>
              <a:spcAft>
                <a:spcPts val="1500"/>
              </a:spcAft>
              <a:buNone/>
            </a:pPr>
            <a:r>
              <a:rPr lang="es-419" sz="20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 rtl="0">
              <a:spcBef>
                <a:spcPts val="800"/>
              </a:spcBef>
              <a:spcAft>
                <a:spcPts val="1500"/>
              </a:spcAft>
              <a:buNone/>
            </a:pPr>
            <a:r>
              <a:rPr lang="es-419" sz="15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https://laravel.com/docs/5.2/migrations#foreign-key-constraints</a:t>
            </a:r>
          </a:p>
        </p:txBody>
      </p:sp>
      <p:sp>
        <p:nvSpPr>
          <p:cNvPr id="193" name="Shape 193"/>
          <p:cNvSpPr txBox="1"/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Migrations - Foreign Keys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ctrTitle"/>
          </p:nvPr>
        </p:nvSpPr>
        <p:spPr>
          <a:xfrm>
            <a:off x="685800" y="1991812"/>
            <a:ext cx="77724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Hasta la próxima!</a:t>
            </a:r>
          </a:p>
        </p:txBody>
      </p:sp>
      <p:sp>
        <p:nvSpPr>
          <p:cNvPr id="199" name="Shape 199"/>
          <p:cNvSpPr txBox="1"/>
          <p:nvPr>
            <p:ph idx="4294967295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-419">
                <a:latin typeface="Walter Turncoat"/>
                <a:ea typeface="Walter Turncoat"/>
                <a:cs typeface="Walter Turncoat"/>
                <a:sym typeface="Walter Turncoat"/>
              </a:rPr>
              <a:t>Guido Contreras Woda </a:t>
            </a:r>
            <a:r>
              <a:rPr lang="es-419"/>
              <a:t>|</a:t>
            </a:r>
            <a:r>
              <a:rPr lang="es-419">
                <a:latin typeface="Walter Turncoat"/>
                <a:ea typeface="Walter Turncoat"/>
                <a:cs typeface="Walter Turncoat"/>
                <a:sym typeface="Walter Turncoat"/>
              </a:rPr>
              <a:t> @guiwoda </a:t>
            </a:r>
            <a:r>
              <a:rPr lang="es-419"/>
              <a:t>|</a:t>
            </a:r>
            <a:r>
              <a:rPr lang="es-419">
                <a:latin typeface="Walter Turncoat"/>
                <a:ea typeface="Walter Turncoat"/>
                <a:cs typeface="Walter Turncoat"/>
                <a:sym typeface="Walter Turncoat"/>
              </a:rPr>
              <a:t> Digi</a:t>
            </a:r>
            <a:r>
              <a:rPr lang="es-419"/>
              <a:t>tal House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ctrTitle"/>
          </p:nvPr>
        </p:nvSpPr>
        <p:spPr>
          <a:xfrm>
            <a:off x="685800" y="1991812"/>
            <a:ext cx="77724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Seeders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ctrTitle"/>
          </p:nvPr>
        </p:nvSpPr>
        <p:spPr>
          <a:xfrm>
            <a:off x="311700" y="149175"/>
            <a:ext cx="8520600" cy="93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Factories</a:t>
            </a:r>
          </a:p>
        </p:txBody>
      </p:sp>
      <p:sp>
        <p:nvSpPr>
          <p:cNvPr id="122" name="Shape 122"/>
          <p:cNvSpPr txBox="1"/>
          <p:nvPr>
            <p:ph idx="1" type="subTitle"/>
          </p:nvPr>
        </p:nvSpPr>
        <p:spPr>
          <a:xfrm>
            <a:off x="418275" y="1081275"/>
            <a:ext cx="8520600" cy="399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lnSpc>
                <a:spcPct val="200000"/>
              </a:lnSpc>
              <a:spcBef>
                <a:spcPts val="800"/>
              </a:spcBef>
              <a:spcAft>
                <a:spcPts val="15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sz="18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-419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8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-419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es-419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s-419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s-419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factory(</a:t>
            </a:r>
            <a:r>
              <a:rPr lang="es-419" sz="1800">
                <a:solidFill>
                  <a:srgbClr val="DA564A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s-419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es-419" sz="1800">
                <a:solidFill>
                  <a:srgbClr val="DA564A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s-419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s-419" sz="18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-419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419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800">
                <a:solidFill>
                  <a:srgbClr val="DA564A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s-419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419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s-419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s-419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-419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s-419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each</a:t>
            </a:r>
            <a:r>
              <a:rPr lang="es-419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18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-419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1800">
                <a:solidFill>
                  <a:srgbClr val="4EA1DF"/>
                </a:solidFill>
                <a:latin typeface="Consolas"/>
                <a:ea typeface="Consolas"/>
                <a:cs typeface="Consolas"/>
                <a:sym typeface="Consolas"/>
              </a:rPr>
              <a:t>$u</a:t>
            </a:r>
            <a:r>
              <a:rPr lang="es-419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419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s-419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419" sz="1800">
                <a:solidFill>
                  <a:srgbClr val="4EA1DF"/>
                </a:solidFill>
                <a:latin typeface="Consolas"/>
                <a:ea typeface="Consolas"/>
                <a:cs typeface="Consolas"/>
                <a:sym typeface="Consolas"/>
              </a:rPr>
              <a:t>$u</a:t>
            </a:r>
            <a:r>
              <a:rPr lang="es-419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s-419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posts</a:t>
            </a:r>
            <a:r>
              <a:rPr lang="es-419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-419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s-419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save</a:t>
            </a:r>
            <a:r>
              <a:rPr lang="es-419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factory</a:t>
            </a:r>
            <a:r>
              <a:rPr lang="es-419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1800">
                <a:solidFill>
                  <a:srgbClr val="DA564A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s-419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es-419" sz="1800">
                <a:solidFill>
                  <a:srgbClr val="DA564A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s-419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s-419" sz="18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-419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419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s-419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make</a:t>
            </a:r>
            <a:r>
              <a:rPr lang="es-419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br>
              <a:rPr lang="es-419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br>
              <a:rPr lang="es-419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s-419" sz="1800"/>
              <a:t>https://laravel.com/docs/5.3/seeding#using-model-factories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ctrTitle"/>
          </p:nvPr>
        </p:nvSpPr>
        <p:spPr>
          <a:xfrm>
            <a:off x="685800" y="1991812"/>
            <a:ext cx="77724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Migrations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ctrTitle"/>
          </p:nvPr>
        </p:nvSpPr>
        <p:spPr>
          <a:xfrm>
            <a:off x="139025" y="1991825"/>
            <a:ext cx="88815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-419" sz="3000">
                <a:solidFill>
                  <a:schemeClr val="lt1"/>
                </a:solidFill>
              </a:rPr>
              <a:t>php artisan </a:t>
            </a:r>
            <a:r>
              <a:rPr lang="es-419" sz="3000">
                <a:solidFill>
                  <a:schemeClr val="accent3"/>
                </a:solidFill>
              </a:rPr>
              <a:t>make:migration</a:t>
            </a:r>
            <a:r>
              <a:rPr lang="es-419" sz="3000">
                <a:solidFill>
                  <a:schemeClr val="lt1"/>
                </a:solidFill>
              </a:rPr>
              <a:t> nombre_migracion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507925"/>
            <a:ext cx="8346000" cy="3417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s-419" sz="2000" u="sng">
                <a:solidFill>
                  <a:schemeClr val="lt1"/>
                </a:solidFill>
              </a:rPr>
              <a:t>Crear la tabla: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419" sz="2000">
                <a:solidFill>
                  <a:schemeClr val="lt1"/>
                </a:solidFill>
              </a:rPr>
              <a:t>php artisan </a:t>
            </a:r>
            <a:r>
              <a:rPr lang="es-419" sz="2000">
                <a:solidFill>
                  <a:schemeClr val="accent3"/>
                </a:solidFill>
              </a:rPr>
              <a:t>make:migration</a:t>
            </a:r>
            <a:r>
              <a:rPr lang="es-419" sz="2000">
                <a:solidFill>
                  <a:schemeClr val="lt1"/>
                </a:solidFill>
              </a:rPr>
              <a:t> nombre_migracion --create=pelicula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s-419" sz="2000" u="sng">
                <a:solidFill>
                  <a:schemeClr val="lt1"/>
                </a:solidFill>
              </a:rPr>
              <a:t>Editar la tabla: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419" sz="2000">
                <a:solidFill>
                  <a:srgbClr val="FFFFFF"/>
                </a:solidFill>
              </a:rPr>
              <a:t>php artisan </a:t>
            </a:r>
            <a:r>
              <a:rPr lang="es-419" sz="2000">
                <a:solidFill>
                  <a:schemeClr val="accent3"/>
                </a:solidFill>
              </a:rPr>
              <a:t>make:migration</a:t>
            </a:r>
            <a:r>
              <a:rPr lang="es-419" sz="2000">
                <a:solidFill>
                  <a:srgbClr val="FFFFFF"/>
                </a:solidFill>
              </a:rPr>
              <a:t> nombre_migracion --table=pelicula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38" name="Shape 138"/>
          <p:cNvSpPr txBox="1"/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Migrations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507925"/>
            <a:ext cx="8346000" cy="3417900"/>
          </a:xfrm>
          <a:prstGeom prst="rect">
            <a:avLst/>
          </a:prstGeom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419" sz="2800">
                <a:solidFill>
                  <a:srgbClr val="FFFFFF"/>
                </a:solidFill>
              </a:rPr>
              <a:t>php artisan </a:t>
            </a:r>
            <a:r>
              <a:rPr lang="es-419" sz="2800">
                <a:solidFill>
                  <a:schemeClr val="accent3"/>
                </a:solidFill>
              </a:rPr>
              <a:t>make:migration</a:t>
            </a:r>
            <a:r>
              <a:rPr lang="es-419" sz="2800">
                <a:solidFill>
                  <a:srgbClr val="FFFFFF"/>
                </a:solidFill>
              </a:rPr>
              <a:t> 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419" sz="1800">
                <a:solidFill>
                  <a:schemeClr val="accent2"/>
                </a:solidFill>
              </a:rPr>
              <a:t>create_</a:t>
            </a:r>
            <a:r>
              <a:rPr lang="es-419" sz="1800"/>
              <a:t>(nombre de la tabla)</a:t>
            </a:r>
            <a:r>
              <a:rPr lang="es-419" sz="1800">
                <a:solidFill>
                  <a:schemeClr val="accent2"/>
                </a:solidFill>
              </a:rPr>
              <a:t>_table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419" sz="1800">
                <a:solidFill>
                  <a:schemeClr val="accent2"/>
                </a:solidFill>
              </a:rPr>
              <a:t>add_</a:t>
            </a:r>
            <a:r>
              <a:rPr lang="es-419" sz="1800"/>
              <a:t>(nombre de la columna)</a:t>
            </a:r>
            <a:r>
              <a:rPr lang="es-419" sz="1800">
                <a:solidFill>
                  <a:schemeClr val="accent2"/>
                </a:solidFill>
              </a:rPr>
              <a:t>_column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419" sz="1800">
                <a:solidFill>
                  <a:schemeClr val="accent2"/>
                </a:solidFill>
              </a:rPr>
              <a:t>change_</a:t>
            </a:r>
            <a:r>
              <a:rPr lang="es-419" sz="1800"/>
              <a:t>(nombre de la columna)</a:t>
            </a:r>
            <a:r>
              <a:rPr lang="es-419" sz="1800">
                <a:solidFill>
                  <a:schemeClr val="accent2"/>
                </a:solidFill>
              </a:rPr>
              <a:t>_column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419" sz="1800"/>
              <a:t>Ejemplos: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800"/>
              <a:t>php artisan </a:t>
            </a:r>
            <a:r>
              <a:rPr lang="es-419" sz="1800">
                <a:solidFill>
                  <a:schemeClr val="accent3"/>
                </a:solidFill>
              </a:rPr>
              <a:t>make:migration</a:t>
            </a:r>
            <a:r>
              <a:rPr lang="es-419" sz="1800"/>
              <a:t> </a:t>
            </a:r>
            <a:r>
              <a:rPr lang="es-419" sz="1800">
                <a:solidFill>
                  <a:schemeClr val="accent2"/>
                </a:solidFill>
              </a:rPr>
              <a:t>create_movies_table </a:t>
            </a:r>
            <a:r>
              <a:rPr lang="es-419" sz="1800"/>
              <a:t>--create=</a:t>
            </a:r>
            <a:r>
              <a:rPr lang="es-419" sz="1800">
                <a:solidFill>
                  <a:srgbClr val="4EA1DF"/>
                </a:solidFill>
              </a:rPr>
              <a:t>movies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800"/>
              <a:t>php artisan </a:t>
            </a:r>
            <a:r>
              <a:rPr lang="es-419" sz="1800">
                <a:solidFill>
                  <a:schemeClr val="accent3"/>
                </a:solidFill>
              </a:rPr>
              <a:t>make:migration </a:t>
            </a:r>
            <a:r>
              <a:rPr lang="es-419" sz="1800">
                <a:solidFill>
                  <a:schemeClr val="accent2"/>
                </a:solidFill>
              </a:rPr>
              <a:t>add_oscars_column </a:t>
            </a:r>
            <a:r>
              <a:rPr lang="es-419" sz="1800"/>
              <a:t>--table=</a:t>
            </a:r>
            <a:r>
              <a:rPr lang="es-419" sz="1800">
                <a:solidFill>
                  <a:srgbClr val="4EA1DF"/>
                </a:solidFill>
              </a:rPr>
              <a:t>actors</a:t>
            </a:r>
          </a:p>
        </p:txBody>
      </p:sp>
      <p:sp>
        <p:nvSpPr>
          <p:cNvPr id="144" name="Shape 144"/>
          <p:cNvSpPr txBox="1"/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Migrations - Convenciones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Migrations - </a:t>
            </a:r>
            <a:r>
              <a:rPr lang="es-419">
                <a:solidFill>
                  <a:schemeClr val="accent3"/>
                </a:solidFill>
              </a:rPr>
              <a:t>Up</a:t>
            </a:r>
            <a:r>
              <a:rPr lang="es-419"/>
              <a:t> &amp; </a:t>
            </a:r>
            <a:r>
              <a:rPr lang="es-419">
                <a:solidFill>
                  <a:srgbClr val="DA564A"/>
                </a:solidFill>
              </a:rPr>
              <a:t>Down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507924"/>
            <a:ext cx="3994500" cy="3417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-419"/>
              <a:t>El método </a:t>
            </a:r>
            <a:r>
              <a:rPr b="1" lang="es-419">
                <a:solidFill>
                  <a:schemeClr val="accent3"/>
                </a:solidFill>
              </a:rPr>
              <a:t>UP</a:t>
            </a:r>
            <a:r>
              <a:rPr lang="es-419"/>
              <a:t> se va a ejecutar cuando queramos </a:t>
            </a:r>
            <a:r>
              <a:rPr lang="es-419">
                <a:solidFill>
                  <a:schemeClr val="accent2"/>
                </a:solidFill>
              </a:rPr>
              <a:t>construir</a:t>
            </a:r>
            <a:r>
              <a:rPr lang="es-419"/>
              <a:t> nuestro esquema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</a:pPr>
            <a:r>
              <a:rPr lang="es-419"/>
              <a:t>de cero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</a:pPr>
            <a:r>
              <a:rPr lang="es-419"/>
              <a:t>actualización</a:t>
            </a:r>
          </a:p>
        </p:txBody>
      </p:sp>
      <p:sp>
        <p:nvSpPr>
          <p:cNvPr id="151" name="Shape 151"/>
          <p:cNvSpPr txBox="1"/>
          <p:nvPr>
            <p:ph idx="2" type="body"/>
          </p:nvPr>
        </p:nvSpPr>
        <p:spPr>
          <a:xfrm>
            <a:off x="4692275" y="1507924"/>
            <a:ext cx="3994500" cy="3417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-419">
                <a:solidFill>
                  <a:schemeClr val="lt1"/>
                </a:solidFill>
              </a:rPr>
              <a:t>El método </a:t>
            </a:r>
            <a:r>
              <a:rPr b="1" lang="es-419">
                <a:solidFill>
                  <a:srgbClr val="DA564A"/>
                </a:solidFill>
              </a:rPr>
              <a:t>DOWN</a:t>
            </a:r>
            <a:r>
              <a:rPr lang="es-419">
                <a:solidFill>
                  <a:schemeClr val="lt1"/>
                </a:solidFill>
              </a:rPr>
              <a:t> se va a ejecutar cuando queramos </a:t>
            </a:r>
            <a:r>
              <a:rPr lang="es-419">
                <a:solidFill>
                  <a:schemeClr val="accent2"/>
                </a:solidFill>
              </a:rPr>
              <a:t>volver atrás</a:t>
            </a:r>
            <a:r>
              <a:rPr lang="es-419">
                <a:solidFill>
                  <a:schemeClr val="lt1"/>
                </a:solidFill>
              </a:rPr>
              <a:t> nuestro esquema: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DA564A"/>
              </a:buClr>
            </a:pPr>
            <a:r>
              <a:rPr lang="es-419">
                <a:solidFill>
                  <a:schemeClr val="lt1"/>
                </a:solidFill>
              </a:rPr>
              <a:t>deshacer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DA564A"/>
              </a:buClr>
            </a:pPr>
            <a:r>
              <a:rPr lang="es-419">
                <a:solidFill>
                  <a:schemeClr val="lt1"/>
                </a:solidFill>
              </a:rPr>
              <a:t>destruir todo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457200" y="1507925"/>
            <a:ext cx="8346000" cy="3417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SzPct val="100000"/>
            </a:pPr>
            <a:r>
              <a:rPr lang="es-419" sz="3000">
                <a:solidFill>
                  <a:srgbClr val="FFFFFF"/>
                </a:solidFill>
              </a:rPr>
              <a:t>php artisan </a:t>
            </a:r>
            <a:r>
              <a:rPr lang="es-419" sz="3000">
                <a:solidFill>
                  <a:schemeClr val="accent3"/>
                </a:solidFill>
              </a:rPr>
              <a:t>migrate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rgbClr val="DA564A"/>
              </a:buClr>
              <a:buSzPct val="100000"/>
            </a:pPr>
            <a:r>
              <a:rPr lang="es-419" sz="3000">
                <a:solidFill>
                  <a:srgbClr val="FFFFFF"/>
                </a:solidFill>
              </a:rPr>
              <a:t>php artisan </a:t>
            </a:r>
            <a:r>
              <a:rPr lang="es-419" sz="3000">
                <a:solidFill>
                  <a:srgbClr val="DA564A"/>
                </a:solidFill>
              </a:rPr>
              <a:t>migrate:rollback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rgbClr val="DA564A"/>
              </a:buClr>
              <a:buSzPct val="100000"/>
            </a:pPr>
            <a:r>
              <a:rPr lang="es-419" sz="3000">
                <a:solidFill>
                  <a:srgbClr val="FFFFFF"/>
                </a:solidFill>
              </a:rPr>
              <a:t>php artisan </a:t>
            </a:r>
            <a:r>
              <a:rPr lang="es-419" sz="3000">
                <a:solidFill>
                  <a:srgbClr val="DA564A"/>
                </a:solidFill>
              </a:rPr>
              <a:t>migrate:reset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100000"/>
            </a:pPr>
            <a:r>
              <a:rPr lang="es-419" sz="3000">
                <a:solidFill>
                  <a:srgbClr val="FFFFFF"/>
                </a:solidFill>
              </a:rPr>
              <a:t>php artisan </a:t>
            </a:r>
            <a:r>
              <a:rPr lang="es-419" sz="3000">
                <a:solidFill>
                  <a:srgbClr val="DA564A"/>
                </a:solidFill>
              </a:rPr>
              <a:t>migrate</a:t>
            </a:r>
            <a:r>
              <a:rPr lang="es-419" sz="3000">
                <a:solidFill>
                  <a:srgbClr val="FFFFFF"/>
                </a:solidFill>
              </a:rPr>
              <a:t>:</a:t>
            </a:r>
            <a:r>
              <a:rPr lang="es-419" sz="3000">
                <a:solidFill>
                  <a:schemeClr val="accent3"/>
                </a:solidFill>
              </a:rPr>
              <a:t>refresh</a:t>
            </a:r>
          </a:p>
        </p:txBody>
      </p:sp>
      <p:sp>
        <p:nvSpPr>
          <p:cNvPr id="157" name="Shape 157"/>
          <p:cNvSpPr txBox="1"/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Migrations - Ejecución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