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16A7-A06D-C97C-0EBF-160552B3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9AC78F-5633-3C68-939A-5ABD4AF0E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900ECF-D290-1796-98A0-4B3E18B2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E730CA-165A-0A49-2E25-A2815F1C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891B54-E179-2930-F3C2-13126744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57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5FC463-AA86-5480-0A23-F2C0D2B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BFB38F6-DD51-DB72-F755-32A601FA2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51FA75-3A2B-6985-2E25-EDA3E66C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E3E884-3509-6786-B4C1-D5EB2DD0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AC1A49-8B81-BF65-8255-B4B70E47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237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810E0DB-EA23-B54C-A5B5-F7D9232C5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F5A8011-9303-2774-7855-05D4A4D6A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A1091D9-A39C-BDE0-E2A3-D90650D3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3972BF-3806-7669-0D6A-E2B806A4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D3E1BE-7080-98B9-4DBA-66C609E7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49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574A6-E698-0055-8AA2-2E1BA94D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428BF9-5923-1547-A78B-09CB5A96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0688D1-4887-C4B5-EE2B-19AE3031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14CE4D-DA0B-DC10-03E7-CDDE6C68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DACD73-44EF-FA21-0BB5-746ECFEC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397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D11559-6E10-80F9-1BEE-33B9E37C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E13ECA-CF12-6440-586B-07583135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D5C7C25-7CFB-6681-3E4A-843D6C8F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3F6552-A6E5-32B6-2A10-030C4B1B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F812B9-DD2C-052C-C53F-EB1F45EA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711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208C9C-7F07-0495-8DA1-46586375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B9DD63-06B3-8A47-A960-E516F6A6E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A881541-0C81-601E-6715-9B928FBD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52085E-990C-5CEF-45A2-299B3FCC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54EA28-3FEB-BCEF-4B2A-5C656076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A33D7A2-4CB5-5C6D-5ADA-9A1305A2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050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DB5B9-BD1F-8E11-4FCA-FDF04A3B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964E5E2-9D20-FB02-BDD8-B964DEB4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DFF0EE-ED5C-EC60-83D4-2A86F30E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E5E95CD-7D63-50F1-2723-C0D58457D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720106B-00FB-5907-2A11-C73F7DA67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D15367-2BC3-1790-3730-86D55838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55872C6-794E-CEBE-0129-E276BBE2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D5C4858-7CBB-CEC1-4DCF-A8D529A9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590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4A62CA-C07A-D1E8-78A9-96C0812B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2D39260-F364-53BB-7647-91667760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8B2005-A819-7333-359A-5EA7ADB3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11840CA-DB62-4DAF-3045-50C27475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90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D2B77A4-B81D-451A-A9E9-7200D4BE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0A0674-829B-88C6-5703-D191768C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EF04000-B277-3BA2-10A6-D041FA9F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52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06B921-016D-3236-B0ED-EECE9C1A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CF5708-30DE-E4C8-D632-600BF2E9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C9FE2DE-5541-75A6-9720-08E5AFDB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AE006E-5B3D-6FFC-DCFC-1B8974E9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FF227BF-919F-B8AA-4C46-EDFD8AA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F63132-68E4-5140-B2BD-7F9CF11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48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825313-9568-7DED-F68C-012013B0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37DA450-033C-5988-4B06-50E271A21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E81987A-0AE4-6C7B-9A95-876825C0E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D2C32D-C815-87DF-E8DD-64829AF5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0823A5-FE0D-CD43-4E2A-DB1BF9DC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75214D6-588E-DF0C-DFC7-DF7704F8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52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6248BFC-2009-BB83-9596-D0974CC5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D421B53-DBBE-3B24-8CF3-5278377A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F9FE7E-6A50-5E26-9F5F-60E09C789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0F93B-5416-41E1-AB60-4BB0699A0353}" type="datetimeFigureOut">
              <a:rPr lang="pl-PL" smtClean="0"/>
              <a:t>18.06.2024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906ABB-4187-F836-C660-62A2F3526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5E52F5-00FD-B858-E273-97E72FABA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C6B8F-B11A-433F-BEC8-27DD51A826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95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Siłownia, Sprzęt do ćwiczeń, Ćwiczenie siłowe, Ciężary&#10;&#10;Opis wygenerowany automatycznie">
            <a:extLst>
              <a:ext uri="{FF2B5EF4-FFF2-40B4-BE49-F238E27FC236}">
                <a16:creationId xmlns:a16="http://schemas.microsoft.com/office/drawing/2014/main" id="{047FC0B2-E91C-084C-4DEF-6615E6488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0" b="63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9CFB538-B2E5-2950-D081-4D5F94531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System zarządzania centrum sportowym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343B6F8-DFF1-8B1E-CFBD-353FC63D0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Szymon Grzyb, Ignacy Milewski</a:t>
            </a:r>
          </a:p>
        </p:txBody>
      </p:sp>
    </p:spTree>
    <p:extLst>
      <p:ext uri="{BB962C8B-B14F-4D97-AF65-F5344CB8AC3E}">
        <p14:creationId xmlns:p14="http://schemas.microsoft.com/office/powerpoint/2010/main" val="3810078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ele znaków zapytania na czarnym tle">
            <a:extLst>
              <a:ext uri="{FF2B5EF4-FFF2-40B4-BE49-F238E27FC236}">
                <a16:creationId xmlns:a16="http://schemas.microsoft.com/office/drawing/2014/main" id="{159C1896-CA50-8C6D-C9BD-BF9DE5BC8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EF68E5-7705-8592-2114-6EC1FFC1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l-PL" sz="4000"/>
              <a:t>Dlaczego my?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B9C50C-14F4-DD1F-A5E6-34869317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l-PL" sz="2000"/>
              <a:t>Nasz system przenosi cię w nową erę dzięki kombinacji nowoczesnych i zaawansowanych rozwiązań. Innowacyjność i wygoda zarówno klientów jak i administracji stają się priorytetem. Zobacz, jak nowy system poprawi zadowolenie klientów oraz wyniki finansowe.</a:t>
            </a:r>
          </a:p>
        </p:txBody>
      </p:sp>
    </p:spTree>
    <p:extLst>
      <p:ext uri="{BB962C8B-B14F-4D97-AF65-F5344CB8AC3E}">
        <p14:creationId xmlns:p14="http://schemas.microsoft.com/office/powerpoint/2010/main" val="131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A8D4FF-50C3-44DE-F7E4-58EE30D90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148652B-2328-0CF3-70EE-D1B68F3F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Co oferujemy?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408337-FB80-790E-0FA0-83B133D4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/>
              <a:t>Wejście i poruszanie się między strefami za pomocą kodu QR</a:t>
            </a:r>
          </a:p>
          <a:p>
            <a:r>
              <a:rPr lang="pl-PL" dirty="0"/>
              <a:t>Obsługa szafek za pomocą aplikacji</a:t>
            </a:r>
          </a:p>
          <a:p>
            <a:r>
              <a:rPr lang="pl-PL" dirty="0"/>
              <a:t>System monitorowania wyników</a:t>
            </a:r>
          </a:p>
          <a:p>
            <a:r>
              <a:rPr lang="pl-PL" dirty="0"/>
              <a:t>Spersonalizowane diety i plany treningowe</a:t>
            </a:r>
          </a:p>
          <a:p>
            <a:r>
              <a:rPr lang="pl-PL" dirty="0"/>
              <a:t>Funkcjonalności wspierające pracowników</a:t>
            </a:r>
          </a:p>
          <a:p>
            <a:r>
              <a:rPr lang="pl-PL" dirty="0"/>
              <a:t>Aplikacja systemowa oferująca:</a:t>
            </a:r>
          </a:p>
          <a:p>
            <a:pPr lvl="1"/>
            <a:r>
              <a:rPr lang="pl-PL" dirty="0"/>
              <a:t>zarządzanie karnetem</a:t>
            </a:r>
          </a:p>
          <a:p>
            <a:pPr lvl="1"/>
            <a:r>
              <a:rPr lang="pl-PL" dirty="0"/>
              <a:t>system powiadomień</a:t>
            </a:r>
          </a:p>
          <a:p>
            <a:pPr marL="457200" lvl="1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6619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bliżenie klawiatury kalkulatora">
            <a:extLst>
              <a:ext uri="{FF2B5EF4-FFF2-40B4-BE49-F238E27FC236}">
                <a16:creationId xmlns:a16="http://schemas.microsoft.com/office/drawing/2014/main" id="{F4590ECD-1AAD-92B4-8B2B-B0151CD93E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46B39ED9-DEE7-A36B-3B39-1E2893E6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Korzyści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D44483-A3DD-EC92-E370-9F7B7EDF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/>
              <a:t>Zmniejszenie problemu wolnych etatów</a:t>
            </a:r>
          </a:p>
          <a:p>
            <a:r>
              <a:rPr lang="pl-PL" dirty="0"/>
              <a:t>Zwiększona wygoda i efektywność</a:t>
            </a:r>
          </a:p>
          <a:p>
            <a:r>
              <a:rPr lang="pl-PL" dirty="0"/>
              <a:t>Lepsze zarządzanie zasobami</a:t>
            </a:r>
          </a:p>
          <a:p>
            <a:r>
              <a:rPr lang="pl-PL" dirty="0"/>
              <a:t>Zwiększona satysfakcja klienta</a:t>
            </a:r>
          </a:p>
        </p:txBody>
      </p:sp>
    </p:spTree>
    <p:extLst>
      <p:ext uri="{BB962C8B-B14F-4D97-AF65-F5344CB8AC3E}">
        <p14:creationId xmlns:p14="http://schemas.microsoft.com/office/powerpoint/2010/main" val="170130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7B3E9B-8051-AF87-560E-7399318E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Dziękujemy za uwagę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105</Words>
  <Application>Microsoft Office PowerPoint</Application>
  <PresentationFormat>Panoramiczny</PresentationFormat>
  <Paragraphs>19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Motyw pakietu Office</vt:lpstr>
      <vt:lpstr>System zarządzania centrum sportowym</vt:lpstr>
      <vt:lpstr>Dlaczego my?</vt:lpstr>
      <vt:lpstr>Co oferujemy?</vt:lpstr>
      <vt:lpstr>Korzyści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Grzyb Szymon</dc:creator>
  <cp:lastModifiedBy>Grzyb Szymon</cp:lastModifiedBy>
  <cp:revision>1</cp:revision>
  <dcterms:created xsi:type="dcterms:W3CDTF">2024-06-18T18:03:04Z</dcterms:created>
  <dcterms:modified xsi:type="dcterms:W3CDTF">2024-06-18T18:40:14Z</dcterms:modified>
</cp:coreProperties>
</file>