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d88f780d9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d88f780d9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d88f780d9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d88f780d9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d88a6e300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d88a6e300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d88f780d9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d88f780d9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d88a6e30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d88a6e30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d88a6e300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d88a6e300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d88f780d9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d88f780d9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51350"/>
            <a:ext cx="8520600" cy="18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5000"/>
              <a:t>Pole elektryczne wokół naładowanego koła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0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3020"/>
              <a:t>Opis fizyczny problemu </a:t>
            </a:r>
            <a:endParaRPr sz="302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3F3F3"/>
                </a:solidFill>
              </a:rPr>
              <a:t>Mamy do dyspozycji dwuwymiarowe koło, które naładowane jest ze stałą gęstością powierzchniową σ. Naszym zadaniem jest: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pl">
                <a:solidFill>
                  <a:srgbClr val="F3F3F3"/>
                </a:solidFill>
              </a:rPr>
              <a:t>zaproponowanie algorytmu całkowania wartości potencjału w danym punkcie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pl">
                <a:solidFill>
                  <a:srgbClr val="F3F3F3"/>
                </a:solidFill>
              </a:rPr>
              <a:t>sprawdzenie jak otrzymana wartość zależy od sposobu podziału koła na fragmenty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pl">
                <a:solidFill>
                  <a:srgbClr val="F3F3F3"/>
                </a:solidFill>
              </a:rPr>
              <a:t>obliczenie</a:t>
            </a:r>
            <a:r>
              <a:rPr lang="pl">
                <a:solidFill>
                  <a:srgbClr val="F3F3F3"/>
                </a:solidFill>
              </a:rPr>
              <a:t> natężenia pola elektrycznego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pl">
                <a:solidFill>
                  <a:srgbClr val="F3F3F3"/>
                </a:solidFill>
              </a:rPr>
              <a:t>przygotowanie wykresów przedstawiających rozkłady obu tych wartości wokół koła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pl">
                <a:solidFill>
                  <a:srgbClr val="F3F3F3"/>
                </a:solidFill>
              </a:rPr>
              <a:t>obliczenie od jakiej wartości Rz, wartość potencjału jest taka jak dla </a:t>
            </a:r>
            <a:r>
              <a:rPr lang="pl">
                <a:solidFill>
                  <a:srgbClr val="F3F3F3"/>
                </a:solidFill>
              </a:rPr>
              <a:t>pojedynczego</a:t>
            </a:r>
            <a:r>
              <a:rPr lang="pl">
                <a:solidFill>
                  <a:srgbClr val="F3F3F3"/>
                </a:solidFill>
              </a:rPr>
              <a:t> punktu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3020"/>
              <a:t>Podejście numeryczne</a:t>
            </a:r>
            <a:endParaRPr sz="302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414700"/>
            <a:ext cx="8520600" cy="20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>
                <a:solidFill>
                  <a:srgbClr val="F3F3F3"/>
                </a:solidFill>
              </a:rPr>
              <a:t>Aby obliczyć potencjał koła naładowanego jednorodnym ładunkiem o gęstości powierzchniowej </a:t>
            </a:r>
            <a:r>
              <a:rPr lang="pl">
                <a:solidFill>
                  <a:srgbClr val="F3F3F3"/>
                </a:solidFill>
              </a:rPr>
              <a:t>σ należy wykonać podwójną całkę. Pierwsza jest to całka o granicach 0 do 2π. Po jej wykonaniu otrzymujemy potencjał pierścienia. Koło może być podzielone na nieskończenie wiele pierścieni o nieskończenie małych grubościach zatem kolejnym krokiem jest całkowanie po promieniu koła - są to granice całkowania od 0 do R. 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311700" y="3741950"/>
            <a:ext cx="7780500" cy="11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3F3F3"/>
                </a:solidFill>
              </a:rPr>
              <a:t>Wartości, dla których będą przeprowadzane obliczenia: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3F3F3"/>
                </a:solidFill>
              </a:rPr>
              <a:t>promień - r = 5 m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3F3F3"/>
                </a:solidFill>
              </a:rPr>
              <a:t>całkowity ładunek koła - Q = 10</a:t>
            </a:r>
            <a:r>
              <a:rPr baseline="30000" lang="pl" sz="1800">
                <a:solidFill>
                  <a:srgbClr val="F3F3F3"/>
                </a:solidFill>
              </a:rPr>
              <a:t>-9</a:t>
            </a:r>
            <a:r>
              <a:rPr lang="pl" sz="1800">
                <a:solidFill>
                  <a:srgbClr val="F3F3F3"/>
                </a:solidFill>
              </a:rPr>
              <a:t> C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3F3F3"/>
                </a:solidFill>
              </a:rPr>
              <a:t>  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461750"/>
            <a:ext cx="8520600" cy="11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3F3F3"/>
                </a:solidFill>
              </a:rPr>
              <a:t>Z tego wynika, że wartość potencjału w dowolnym punkcie przestrzeni jest równa: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3354775" y="1027525"/>
            <a:ext cx="807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3F3F3"/>
                </a:solidFill>
              </a:rPr>
              <a:t>V(r) =</a:t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4409250" y="1221700"/>
            <a:ext cx="3255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3F3F3"/>
                </a:solidFill>
              </a:rPr>
              <a:t>r</a:t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321800" y="886775"/>
            <a:ext cx="50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3F3F3"/>
                </a:solidFill>
              </a:rPr>
              <a:t>kQ</a:t>
            </a:r>
            <a:endParaRPr/>
          </a:p>
        </p:txBody>
      </p:sp>
      <p:cxnSp>
        <p:nvCxnSpPr>
          <p:cNvPr id="76" name="Google Shape;76;p16"/>
          <p:cNvCxnSpPr/>
          <p:nvPr/>
        </p:nvCxnSpPr>
        <p:spPr>
          <a:xfrm>
            <a:off x="4203150" y="1279225"/>
            <a:ext cx="737700" cy="5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6"/>
          <p:cNvSpPr txBox="1"/>
          <p:nvPr/>
        </p:nvSpPr>
        <p:spPr>
          <a:xfrm>
            <a:off x="311700" y="3411663"/>
            <a:ext cx="6148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3F3F3"/>
                </a:solidFill>
              </a:rPr>
              <a:t>gdzie: 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3F3F3"/>
                </a:solidFill>
              </a:rPr>
              <a:t>k - stała elektrostatyczna - 9 · 10</a:t>
            </a:r>
            <a:r>
              <a:rPr baseline="30000" lang="pl" sz="1800">
                <a:solidFill>
                  <a:srgbClr val="F3F3F3"/>
                </a:solidFill>
              </a:rPr>
              <a:t>9</a:t>
            </a:r>
            <a:r>
              <a:rPr lang="pl" sz="1800">
                <a:solidFill>
                  <a:srgbClr val="F3F3F3"/>
                </a:solidFill>
              </a:rPr>
              <a:t> [N·m</a:t>
            </a:r>
            <a:r>
              <a:rPr baseline="30000" lang="pl" sz="1800">
                <a:solidFill>
                  <a:srgbClr val="F3F3F3"/>
                </a:solidFill>
              </a:rPr>
              <a:t>2</a:t>
            </a:r>
            <a:r>
              <a:rPr lang="pl" sz="1800">
                <a:solidFill>
                  <a:srgbClr val="F3F3F3"/>
                </a:solidFill>
              </a:rPr>
              <a:t>·C</a:t>
            </a:r>
            <a:r>
              <a:rPr baseline="30000" lang="pl" sz="1800">
                <a:solidFill>
                  <a:srgbClr val="F3F3F3"/>
                </a:solidFill>
              </a:rPr>
              <a:t>2</a:t>
            </a:r>
            <a:r>
              <a:rPr lang="pl" sz="1800">
                <a:solidFill>
                  <a:srgbClr val="F3F3F3"/>
                </a:solidFill>
              </a:rPr>
              <a:t>]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3F3F3"/>
                </a:solidFill>
              </a:rPr>
              <a:t>Q - ładunek w danym punkcie [C]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3F3F3"/>
                </a:solidFill>
              </a:rPr>
              <a:t>r - odległość badanego punktu od środka koła [m]</a:t>
            </a:r>
            <a:endParaRPr sz="1600"/>
          </a:p>
        </p:txBody>
      </p:sp>
      <p:sp>
        <p:nvSpPr>
          <p:cNvPr id="78" name="Google Shape;78;p16"/>
          <p:cNvSpPr txBox="1"/>
          <p:nvPr/>
        </p:nvSpPr>
        <p:spPr>
          <a:xfrm>
            <a:off x="347550" y="1948963"/>
            <a:ext cx="84489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3F3F3"/>
                </a:solidFill>
              </a:rPr>
              <a:t>Natężenie pola elektrycznego E możemy </a:t>
            </a:r>
            <a:r>
              <a:rPr lang="pl" sz="1800">
                <a:solidFill>
                  <a:srgbClr val="F3F3F3"/>
                </a:solidFill>
              </a:rPr>
              <a:t>obliczyć</a:t>
            </a:r>
            <a:r>
              <a:rPr lang="pl" sz="1800">
                <a:solidFill>
                  <a:srgbClr val="F3F3F3"/>
                </a:solidFill>
              </a:rPr>
              <a:t> ze wzoru:</a:t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445525" y="2556550"/>
            <a:ext cx="62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3F3F3"/>
                </a:solidFill>
              </a:rPr>
              <a:t>E =</a:t>
            </a:r>
            <a:r>
              <a:rPr lang="pl" sz="1800">
                <a:solidFill>
                  <a:schemeClr val="lt2"/>
                </a:solidFill>
              </a:rPr>
              <a:t> </a:t>
            </a:r>
            <a:endParaRPr sz="1800">
              <a:solidFill>
                <a:schemeClr val="lt2"/>
              </a:solidFill>
            </a:endParaRPr>
          </a:p>
        </p:txBody>
      </p:sp>
      <p:cxnSp>
        <p:nvCxnSpPr>
          <p:cNvPr id="80" name="Google Shape;80;p16"/>
          <p:cNvCxnSpPr/>
          <p:nvPr/>
        </p:nvCxnSpPr>
        <p:spPr>
          <a:xfrm>
            <a:off x="4162075" y="2786075"/>
            <a:ext cx="649200" cy="27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6"/>
          <p:cNvSpPr txBox="1"/>
          <p:nvPr/>
        </p:nvSpPr>
        <p:spPr>
          <a:xfrm>
            <a:off x="4236475" y="2340888"/>
            <a:ext cx="50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3F3F3"/>
                </a:solidFill>
              </a:rPr>
              <a:t>kQ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4321800" y="2786075"/>
            <a:ext cx="50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3F3F3"/>
                </a:solidFill>
              </a:rPr>
              <a:t>r</a:t>
            </a:r>
            <a:r>
              <a:rPr baseline="30000" lang="pl" sz="1800">
                <a:solidFill>
                  <a:srgbClr val="F3F3F3"/>
                </a:solidFill>
              </a:rPr>
              <a:t>2</a:t>
            </a:r>
            <a:endParaRPr baseline="30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0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Wykresy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50" y="947700"/>
            <a:ext cx="4163075" cy="35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225" y="928075"/>
            <a:ext cx="4163075" cy="356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58875" y="232050"/>
            <a:ext cx="85206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920"/>
              <a:t>W jakiej odległości Rz potencjał koła można przybliżyć potencjałem pojedynczego ładunku?</a:t>
            </a:r>
            <a:endParaRPr sz="292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205925" y="1428750"/>
            <a:ext cx="5069700" cy="18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>
                <a:solidFill>
                  <a:srgbClr val="F3F3F3"/>
                </a:solidFill>
              </a:rPr>
              <a:t>Całkę omawianą wcześniej można wykorzystać również do znalezienia wartości potencjału w odległości Rz w płaszczyźnie z od środka koła. Dla porównania należy wziąć wzór na potencjał ładunku punktowego w odległości: 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258875" y="3781600"/>
            <a:ext cx="51624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rgbClr val="F3F3F3"/>
                </a:solidFill>
              </a:rPr>
              <a:t>Po podstawieniu serii próbnych wartości Rz z przedziału od 1 do 30 metrów otrzymujemy odpowiedni wykres: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1276950" y="3222875"/>
            <a:ext cx="30543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3F3F3"/>
                </a:solidFill>
              </a:rPr>
              <a:t>Vp = k2π</a:t>
            </a:r>
            <a:r>
              <a:rPr lang="pl" sz="1800">
                <a:solidFill>
                  <a:srgbClr val="F3F3F3"/>
                </a:solidFill>
              </a:rPr>
              <a:t>σ(√(z</a:t>
            </a:r>
            <a:r>
              <a:rPr baseline="30000" lang="pl" sz="1800">
                <a:solidFill>
                  <a:srgbClr val="F3F3F3"/>
                </a:solidFill>
              </a:rPr>
              <a:t>2</a:t>
            </a:r>
            <a:r>
              <a:rPr lang="pl" sz="1800">
                <a:solidFill>
                  <a:srgbClr val="F3F3F3"/>
                </a:solidFill>
              </a:rPr>
              <a:t> + R</a:t>
            </a:r>
            <a:r>
              <a:rPr baseline="30000" lang="pl" sz="1800">
                <a:solidFill>
                  <a:srgbClr val="F3F3F3"/>
                </a:solidFill>
              </a:rPr>
              <a:t>2</a:t>
            </a:r>
            <a:r>
              <a:rPr lang="pl" sz="1800">
                <a:solidFill>
                  <a:srgbClr val="F3F3F3"/>
                </a:solidFill>
              </a:rPr>
              <a:t>) - √z</a:t>
            </a:r>
            <a:r>
              <a:rPr baseline="30000" lang="pl" sz="1800">
                <a:solidFill>
                  <a:srgbClr val="F3F3F3"/>
                </a:solidFill>
              </a:rPr>
              <a:t>2</a:t>
            </a:r>
            <a:r>
              <a:rPr lang="pl" sz="1800">
                <a:solidFill>
                  <a:srgbClr val="F3F3F3"/>
                </a:solidFill>
              </a:rPr>
              <a:t>)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275" y="1322975"/>
            <a:ext cx="3464275" cy="36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221875" y="532200"/>
            <a:ext cx="3100200" cy="31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>
                <a:solidFill>
                  <a:srgbClr val="F3F3F3"/>
                </a:solidFill>
              </a:rPr>
              <a:t>Na wykresie widać, że sumaryczne potencjały wraz z zwiększaniem odległości zbiegają się i przy odległości 20 m można uznać, że potencjał koła można przybliżyć wartością potencjału dla ładunku punktowego.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148" y="493902"/>
            <a:ext cx="5130250" cy="41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Dziękujemy za uwagę!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410450" y="4335425"/>
            <a:ext cx="83373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3F3F3"/>
                </a:solidFill>
              </a:rPr>
              <a:t>Daniel Kawecki, Mateusz Starczyk, Ignacy Żywalewski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