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3" r:id="rId5"/>
    <p:sldId id="258" r:id="rId6"/>
    <p:sldId id="267" r:id="rId7"/>
    <p:sldId id="264" r:id="rId8"/>
    <p:sldId id="265" r:id="rId9"/>
    <p:sldId id="266" r:id="rId10"/>
    <p:sldId id="269" r:id="rId11"/>
    <p:sldId id="270" r:id="rId12"/>
    <p:sldId id="271" r:id="rId13"/>
    <p:sldId id="272" r:id="rId14"/>
    <p:sldId id="278" r:id="rId15"/>
    <p:sldId id="274" r:id="rId16"/>
    <p:sldId id="275" r:id="rId17"/>
    <p:sldId id="276" r:id="rId18"/>
    <p:sldId id="277" r:id="rId19"/>
    <p:sldId id="263" r:id="rId20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9ABF-2FDA-4737-8103-E19BFF69FD1E}" type="datetimeFigureOut">
              <a:rPr lang="lt-LT" smtClean="0"/>
              <a:t>2017-05-25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3F94-44C2-42A8-B4DB-BCF17196675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749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9ABF-2FDA-4737-8103-E19BFF69FD1E}" type="datetimeFigureOut">
              <a:rPr lang="lt-LT" smtClean="0"/>
              <a:t>2017-05-25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3F94-44C2-42A8-B4DB-BCF17196675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3207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9ABF-2FDA-4737-8103-E19BFF69FD1E}" type="datetimeFigureOut">
              <a:rPr lang="lt-LT" smtClean="0"/>
              <a:t>2017-05-25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3F94-44C2-42A8-B4DB-BCF17196675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4315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9ABF-2FDA-4737-8103-E19BFF69FD1E}" type="datetimeFigureOut">
              <a:rPr lang="lt-LT" smtClean="0"/>
              <a:t>2017-05-25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3F94-44C2-42A8-B4DB-BCF17196675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9563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9ABF-2FDA-4737-8103-E19BFF69FD1E}" type="datetimeFigureOut">
              <a:rPr lang="lt-LT" smtClean="0"/>
              <a:t>2017-05-25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3F94-44C2-42A8-B4DB-BCF17196675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2367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9ABF-2FDA-4737-8103-E19BFF69FD1E}" type="datetimeFigureOut">
              <a:rPr lang="lt-LT" smtClean="0"/>
              <a:t>2017-05-25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3F94-44C2-42A8-B4DB-BCF17196675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6084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9ABF-2FDA-4737-8103-E19BFF69FD1E}" type="datetimeFigureOut">
              <a:rPr lang="lt-LT" smtClean="0"/>
              <a:t>2017-05-25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3F94-44C2-42A8-B4DB-BCF17196675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7739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9ABF-2FDA-4737-8103-E19BFF69FD1E}" type="datetimeFigureOut">
              <a:rPr lang="lt-LT" smtClean="0"/>
              <a:t>2017-05-25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3F94-44C2-42A8-B4DB-BCF17196675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5947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9ABF-2FDA-4737-8103-E19BFF69FD1E}" type="datetimeFigureOut">
              <a:rPr lang="lt-LT" smtClean="0"/>
              <a:t>2017-05-25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3F94-44C2-42A8-B4DB-BCF17196675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6363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9ABF-2FDA-4737-8103-E19BFF69FD1E}" type="datetimeFigureOut">
              <a:rPr lang="lt-LT" smtClean="0"/>
              <a:t>2017-05-25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3F94-44C2-42A8-B4DB-BCF17196675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1640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9ABF-2FDA-4737-8103-E19BFF69FD1E}" type="datetimeFigureOut">
              <a:rPr lang="lt-LT" smtClean="0"/>
              <a:t>2017-05-25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3F94-44C2-42A8-B4DB-BCF17196675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6214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49ABF-2FDA-4737-8103-E19BFF69FD1E}" type="datetimeFigureOut">
              <a:rPr lang="lt-LT" smtClean="0"/>
              <a:t>2017-05-25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13F94-44C2-42A8-B4DB-BCF17196675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9600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Kompiuterinė rega. </a:t>
            </a:r>
            <a:br>
              <a:rPr lang="lt-LT" dirty="0" smtClean="0"/>
            </a:br>
            <a:r>
              <a:rPr lang="lt-LT" dirty="0" smtClean="0"/>
              <a:t>Teksto atpažinimas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 smtClean="0"/>
              <a:t>Vilniaus universitetas</a:t>
            </a:r>
          </a:p>
          <a:p>
            <a:r>
              <a:rPr lang="lt-LT" dirty="0" smtClean="0"/>
              <a:t>Matematikos ir informatikos fakultetas</a:t>
            </a:r>
          </a:p>
          <a:p>
            <a:r>
              <a:rPr lang="lt-LT" dirty="0" smtClean="0"/>
              <a:t>Ignas Jatulis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0670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Pavyzdys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60" y="1825625"/>
            <a:ext cx="4219479" cy="4351338"/>
          </a:xfrm>
        </p:spPr>
      </p:pic>
    </p:spTree>
    <p:extLst>
      <p:ext uri="{BB962C8B-B14F-4D97-AF65-F5344CB8AC3E}">
        <p14:creationId xmlns:p14="http://schemas.microsoft.com/office/powerpoint/2010/main" val="2455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Pavyzdys</a:t>
            </a:r>
            <a:endParaRPr lang="lt-L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60" y="1825625"/>
            <a:ext cx="4219479" cy="4351338"/>
          </a:xfrm>
        </p:spPr>
      </p:pic>
    </p:spTree>
    <p:extLst>
      <p:ext uri="{BB962C8B-B14F-4D97-AF65-F5344CB8AC3E}">
        <p14:creationId xmlns:p14="http://schemas.microsoft.com/office/powerpoint/2010/main" val="11259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Pavyzdys</a:t>
            </a:r>
            <a:endParaRPr lang="lt-L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93827"/>
            <a:ext cx="2362200" cy="4000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4838"/>
            <a:ext cx="1152525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70288"/>
            <a:ext cx="1323975" cy="53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5738"/>
            <a:ext cx="1285875" cy="581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4287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4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Pavyzdys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68" y="1690688"/>
            <a:ext cx="2362200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566" y="1690688"/>
            <a:ext cx="14287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3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r>
              <a:rPr lang="lt-LT" dirty="0" smtClean="0"/>
              <a:t>Kompiuterio apmokymas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5642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Neuroninis tinklas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Neuroninis tinklas yra žmogaus smegenų dirbtinis atvaizdavimas siekiantis imituoti jo mokymosi procesą. Dirbtinis neuroninis tinklas (DNT) dažnai vadinamas neuroninių tinklu (NT),</a:t>
            </a:r>
          </a:p>
          <a:p>
            <a:r>
              <a:rPr lang="lt-LT" dirty="0"/>
              <a:t>DNT yra grupė tarpusavyje sujungtų dirbtinių neuronų, kurie naudoja </a:t>
            </a:r>
            <a:r>
              <a:rPr lang="lt-LT" i="1" dirty="0"/>
              <a:t>matematinį modelį</a:t>
            </a:r>
            <a:r>
              <a:rPr lang="lt-LT" dirty="0"/>
              <a:t> arba </a:t>
            </a:r>
            <a:r>
              <a:rPr lang="lt-LT" i="1" dirty="0"/>
              <a:t>skaičiuojamąjį modelį </a:t>
            </a:r>
            <a:r>
              <a:rPr lang="lt-LT" dirty="0"/>
              <a:t>informacijai apdoroti.   </a:t>
            </a:r>
          </a:p>
          <a:p>
            <a:r>
              <a:rPr lang="lt-LT" dirty="0"/>
              <a:t>DNT kaip ir žmonės dažniausiai mokinasi iš pavyzdžių.</a:t>
            </a:r>
          </a:p>
          <a:p>
            <a:r>
              <a:rPr lang="lt-LT" dirty="0"/>
              <a:t>Mokymasis biologinėse sistemose remiasi tarp neuronų esančių sinapsių sujungimų prisiderinimo. Taip dirba ir DNT.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9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Dirbtinis neurono modelis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Apdorojamos </a:t>
            </a:r>
            <a:r>
              <a:rPr lang="lt-LT" b="1" dirty="0"/>
              <a:t>įvestys</a:t>
            </a:r>
          </a:p>
          <a:p>
            <a:r>
              <a:rPr lang="lt-LT" dirty="0"/>
              <a:t>Apdorojimo įrenginys </a:t>
            </a:r>
            <a:r>
              <a:rPr lang="lt-LT" b="1" dirty="0"/>
              <a:t>sumuoja </a:t>
            </a:r>
            <a:r>
              <a:rPr lang="lt-LT" dirty="0"/>
              <a:t>įvestis įvertinant svorius</a:t>
            </a:r>
          </a:p>
          <a:p>
            <a:r>
              <a:rPr lang="lt-LT" dirty="0"/>
              <a:t>Pritaikoma </a:t>
            </a:r>
            <a:r>
              <a:rPr lang="lt-LT" b="1" dirty="0"/>
              <a:t>aktyvavimo/ slenksčio/ perdavimo funkcija</a:t>
            </a:r>
          </a:p>
          <a:p>
            <a:r>
              <a:rPr lang="lt-LT" b="1" dirty="0"/>
              <a:t> Išvesties kanalu </a:t>
            </a:r>
            <a:r>
              <a:rPr lang="lt-LT" dirty="0"/>
              <a:t>perduodamas rezultatas kitam neuronui</a:t>
            </a:r>
          </a:p>
          <a:p>
            <a:endParaRPr lang="lt-L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257" y="4389814"/>
            <a:ext cx="5487246" cy="192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2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Dirbtinis neurono modelis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t-LT" dirty="0"/>
                  <a:t>w</a:t>
                </a:r>
                <a:r>
                  <a:rPr lang="lt-LT" baseline="-25000" dirty="0"/>
                  <a:t>1</a:t>
                </a:r>
                <a:r>
                  <a:rPr lang="lt-LT" dirty="0"/>
                  <a:t>,..w</a:t>
                </a:r>
                <a:r>
                  <a:rPr lang="lt-LT" baseline="-25000" dirty="0"/>
                  <a:t>n</a:t>
                </a:r>
                <a:r>
                  <a:rPr lang="lt-LT" dirty="0"/>
                  <a:t> – svoriai, kurie nustato įvesčių stiprumą</a:t>
                </a:r>
              </a:p>
              <a:p>
                <a:r>
                  <a:rPr lang="lt-LT" dirty="0"/>
                  <a:t>Kiekviena įvestis X = [x</a:t>
                </a:r>
                <a:r>
                  <a:rPr lang="lt-LT" baseline="-25000" dirty="0"/>
                  <a:t>1</a:t>
                </a:r>
                <a:r>
                  <a:rPr lang="lt-LT" dirty="0"/>
                  <a:t>,..,x</a:t>
                </a:r>
                <a:r>
                  <a:rPr lang="lt-LT" baseline="-25000" dirty="0"/>
                  <a:t>n</a:t>
                </a:r>
                <a:r>
                  <a:rPr lang="lt-LT" dirty="0"/>
                  <a:t>]</a:t>
                </a:r>
                <a:r>
                  <a:rPr lang="lt-LT" baseline="30000" dirty="0"/>
                  <a:t>T</a:t>
                </a:r>
                <a:r>
                  <a:rPr lang="lt-LT" dirty="0"/>
                  <a:t> dauginama </a:t>
                </a:r>
                <a:r>
                  <a:rPr lang="en-US" dirty="0" err="1"/>
                  <a:t>i</a:t>
                </a:r>
                <a:r>
                  <a:rPr lang="lt-LT" dirty="0"/>
                  <a:t>š susieto svorio X</a:t>
                </a:r>
                <a:r>
                  <a:rPr lang="lt-LT" baseline="30000" dirty="0"/>
                  <a:t>T</a:t>
                </a:r>
                <a:r>
                  <a:rPr lang="lt-LT" dirty="0"/>
                  <a:t>W: x</a:t>
                </a:r>
                <a:r>
                  <a:rPr lang="pl-PL" baseline="-25000" dirty="0"/>
                  <a:t>1</a:t>
                </a:r>
                <a:r>
                  <a:rPr lang="pl-PL" dirty="0"/>
                  <a:t>w</a:t>
                </a:r>
                <a:r>
                  <a:rPr lang="pl-PL" baseline="-25000" dirty="0"/>
                  <a:t>1</a:t>
                </a:r>
                <a:r>
                  <a:rPr lang="pl-PL" dirty="0"/>
                  <a:t>+…+</a:t>
                </a:r>
                <a:r>
                  <a:rPr lang="pl-PL" dirty="0" err="1"/>
                  <a:t>x</a:t>
                </a:r>
                <a:r>
                  <a:rPr lang="pl-PL" baseline="-25000" dirty="0" err="1"/>
                  <a:t>n</a:t>
                </a:r>
                <a:r>
                  <a:rPr lang="pl-PL" dirty="0" err="1"/>
                  <a:t>w</a:t>
                </a:r>
                <a:r>
                  <a:rPr lang="pl-PL" baseline="-25000" dirty="0" err="1"/>
                  <a:t>n</a:t>
                </a:r>
                <a:r>
                  <a:rPr lang="pl-PL" baseline="-25000" dirty="0"/>
                  <a:t> </a:t>
                </a:r>
              </a:p>
              <a:p>
                <a:r>
                  <a:rPr lang="pl-PL" dirty="0" err="1"/>
                  <a:t>Slenkstis</a:t>
                </a:r>
                <a:r>
                  <a:rPr lang="pl-PL" dirty="0"/>
                  <a:t> </a:t>
                </a:r>
                <a:r>
                  <a:rPr lang="pl-PL" dirty="0">
                    <a:latin typeface="Symbol" panose="05050102010706020507" pitchFamily="18" charset="2"/>
                  </a:rPr>
                  <a:t>F</a:t>
                </a:r>
                <a:r>
                  <a:rPr lang="pl-PL" dirty="0"/>
                  <a:t> </a:t>
                </a:r>
                <a:r>
                  <a:rPr lang="lt-LT" dirty="0"/>
                  <a:t>– poslinkio dydis</a:t>
                </a:r>
                <a:r>
                  <a:rPr lang="pl-PL" dirty="0"/>
                  <a:t>, </a:t>
                </a:r>
                <a:r>
                  <a:rPr lang="lt-LT" dirty="0"/>
                  <a:t>įtakojantis ląstelės aktyvavimą:</a:t>
                </a:r>
                <a:br>
                  <a:rPr lang="lt-LT" dirty="0"/>
                </a:br>
                <a:r>
                  <a:rPr lang="lt-LT" dirty="0"/>
                  <a:t>Y </a:t>
                </a:r>
                <a:r>
                  <a:rPr lang="pl-PL" dirty="0"/>
                  <a:t>= </a:t>
                </a:r>
                <a:r>
                  <a:rPr lang="pl-PL" i="1" dirty="0"/>
                  <a:t>f</a:t>
                </a:r>
                <a:r>
                  <a:rPr lang="pl-PL" dirty="0"/>
                  <a:t> {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l-PL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pl-PL" dirty="0">
                        <a:latin typeface="Symbol" panose="05050102010706020507" pitchFamily="18" charset="2"/>
                      </a:rPr>
                      <m:t>F</m:t>
                    </m:r>
                  </m:oMath>
                </a14:m>
                <a:r>
                  <a:rPr lang="pl-PL" dirty="0"/>
                  <a:t>}</a:t>
                </a:r>
                <a:endParaRPr lang="lt-LT" dirty="0"/>
              </a:p>
              <a:p>
                <a:endParaRPr lang="lt-LT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3647122"/>
            <a:ext cx="6210300" cy="23526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02780" y="37489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/>
              <a:t>Aktyvacijos</a:t>
            </a:r>
            <a:r>
              <a:rPr lang="en-US" dirty="0"/>
              <a:t> </a:t>
            </a:r>
            <a:r>
              <a:rPr lang="lt-LT" dirty="0"/>
              <a:t/>
            </a:r>
            <a:br>
              <a:rPr lang="lt-LT" dirty="0"/>
            </a:br>
            <a:r>
              <a:rPr lang="en-US" dirty="0" err="1"/>
              <a:t>funkcija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16049" y="5896214"/>
            <a:ext cx="989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Slenkstis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6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Aktyvavimo </a:t>
            </a:r>
            <a:r>
              <a:rPr lang="lt-LT" dirty="0" smtClean="0"/>
              <a:t>funkcijos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Sigmoid </a:t>
            </a:r>
            <a:r>
              <a:rPr lang="lt-LT" dirty="0"/>
              <a:t>– atpažinimo problemoms</a:t>
            </a:r>
          </a:p>
          <a:p>
            <a:endParaRPr lang="lt-L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33" y="2905919"/>
            <a:ext cx="65817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Apibendrinimas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783" y="2538693"/>
            <a:ext cx="8116433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Projektas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 smtClean="0"/>
              <a:t>Projektas susideda iš kelių dalių:</a:t>
            </a:r>
          </a:p>
          <a:p>
            <a:r>
              <a:rPr lang="lt-LT" dirty="0" smtClean="0"/>
              <a:t>Paveikslėlių apdorojimas</a:t>
            </a:r>
          </a:p>
          <a:p>
            <a:r>
              <a:rPr lang="lt-LT" dirty="0" smtClean="0"/>
              <a:t>Neuroninio tinklo sukonstravimo</a:t>
            </a:r>
          </a:p>
          <a:p>
            <a:r>
              <a:rPr lang="lt-LT" dirty="0" smtClean="0"/>
              <a:t>Neuroninio tinklo apmokymas</a:t>
            </a:r>
          </a:p>
          <a:p>
            <a:r>
              <a:rPr lang="lt-LT" dirty="0" smtClean="0"/>
              <a:t>Ranka parašyto teksto atpažinimas</a:t>
            </a:r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88590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Rezultatas*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219479" cy="4351338"/>
          </a:xfrm>
        </p:spPr>
      </p:pic>
      <p:sp>
        <p:nvSpPr>
          <p:cNvPr id="5" name="Right Arrow 4"/>
          <p:cNvSpPr/>
          <p:nvPr/>
        </p:nvSpPr>
        <p:spPr>
          <a:xfrm>
            <a:off x="5256662" y="3302759"/>
            <a:ext cx="1678675" cy="846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6" name="TextBox 5"/>
          <p:cNvSpPr txBox="1"/>
          <p:nvPr/>
        </p:nvSpPr>
        <p:spPr>
          <a:xfrm>
            <a:off x="7615451" y="2435196"/>
            <a:ext cx="33709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3600" dirty="0" smtClean="0"/>
              <a:t>Pirmas</a:t>
            </a:r>
          </a:p>
          <a:p>
            <a:r>
              <a:rPr lang="lt-LT" sz="3600" dirty="0" smtClean="0"/>
              <a:t>Antras</a:t>
            </a:r>
          </a:p>
          <a:p>
            <a:r>
              <a:rPr lang="lt-LT" sz="3600" dirty="0" smtClean="0"/>
              <a:t>Trečias</a:t>
            </a:r>
          </a:p>
          <a:p>
            <a:r>
              <a:rPr lang="lt-LT" sz="3600" dirty="0" smtClean="0"/>
              <a:t>Keturi</a:t>
            </a:r>
          </a:p>
          <a:p>
            <a:r>
              <a:rPr lang="lt-LT" sz="3600" dirty="0" smtClean="0"/>
              <a:t>ATSKIRTAS</a:t>
            </a:r>
            <a:endParaRPr lang="lt-LT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77502" y="6211669"/>
            <a:ext cx="5818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/>
              <a:t>*Teksto segmentavimo ir neuroninio tinklo apjungimas į vieną programą</a:t>
            </a:r>
          </a:p>
        </p:txBody>
      </p:sp>
    </p:spTree>
    <p:extLst>
      <p:ext uri="{BB962C8B-B14F-4D97-AF65-F5344CB8AC3E}">
        <p14:creationId xmlns:p14="http://schemas.microsoft.com/office/powerpoint/2010/main" val="23084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r>
              <a:rPr lang="lt-LT" dirty="0" smtClean="0"/>
              <a:t>PAVEIKSLĖLIO PARUOŠIMAS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06179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Paveikslelių apdorojimas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Paveiklelių apdorojimui buvo pasirinkta OpenCV biblioteka.</a:t>
            </a:r>
          </a:p>
          <a:p>
            <a:r>
              <a:rPr lang="lt-LT" dirty="0" smtClean="0"/>
              <a:t>OpenCV privalumai:</a:t>
            </a:r>
          </a:p>
          <a:p>
            <a:pPr lvl="1"/>
            <a:r>
              <a:rPr lang="en-US" dirty="0"/>
              <a:t>The library has more than 2500 optimized algorithms, which includes a comprehensive set of both classic and state-of-the-art computer vision and machine learning algorithms</a:t>
            </a:r>
            <a:r>
              <a:rPr lang="en-US" dirty="0" smtClean="0"/>
              <a:t>.</a:t>
            </a:r>
            <a:endParaRPr lang="lt-LT" dirty="0" smtClean="0"/>
          </a:p>
          <a:p>
            <a:pPr lvl="1"/>
            <a:r>
              <a:rPr lang="en-US" dirty="0"/>
              <a:t>It has C++, C, Python, Java and MATLAB interfaces and supports Windows, Linux, Android and Mac OS.</a:t>
            </a:r>
            <a:endParaRPr lang="lt-LT" dirty="0" smtClean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58507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Paveikslelių apdorojimas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Pavertimas į juodai baltą</a:t>
            </a:r>
          </a:p>
          <a:p>
            <a:r>
              <a:rPr lang="lt-LT" dirty="0" smtClean="0"/>
              <a:t>Foninio „triukšmo</a:t>
            </a:r>
            <a:r>
              <a:rPr lang="lt-LT" dirty="0"/>
              <a:t>“ </a:t>
            </a:r>
            <a:r>
              <a:rPr lang="lt-LT" dirty="0" smtClean="0"/>
              <a:t>sumažinimas</a:t>
            </a:r>
          </a:p>
          <a:p>
            <a:r>
              <a:rPr lang="lt-LT" dirty="0" smtClean="0"/>
              <a:t>Apkarpymas</a:t>
            </a:r>
          </a:p>
          <a:p>
            <a:r>
              <a:rPr lang="lt-LT" dirty="0" smtClean="0"/>
              <a:t>Išlygiavimas (posukimai, pavertimai, normalizavimas)</a:t>
            </a:r>
          </a:p>
          <a:p>
            <a:endParaRPr lang="lt-LT" dirty="0" smtClean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42265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Paveikslelių apdorojimas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Eilučių segmentacija</a:t>
            </a:r>
          </a:p>
          <a:p>
            <a:pPr lvl="1"/>
            <a:r>
              <a:rPr lang="lt-LT" dirty="0" smtClean="0"/>
              <a:t>Ši dalis sukelia sunkumų tuomet, kai teksto eilutės yra labai arti viena kitos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815" y="4414838"/>
            <a:ext cx="46291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Paveikslelių apdorojimas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Žodžių segmentacija</a:t>
            </a:r>
          </a:p>
          <a:p>
            <a:pPr lvl="1"/>
            <a:r>
              <a:rPr lang="lt-LT" dirty="0" smtClean="0"/>
              <a:t>Ši dalis sukelia problemų, atskirti, kada parašytas vienas žodis, o kada prasideda kitas.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46956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Paveikslelių apdorojimas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Simbolių segmentacija</a:t>
            </a:r>
          </a:p>
          <a:p>
            <a:pPr lvl="1"/>
            <a:r>
              <a:rPr lang="lt-LT" dirty="0" smtClean="0"/>
              <a:t>Atskirų raidžių segmentacija</a:t>
            </a:r>
          </a:p>
          <a:p>
            <a:pPr lvl="1"/>
            <a:r>
              <a:rPr lang="lt-LT" dirty="0" smtClean="0"/>
              <a:t>Jei raidės sujungtos, bandyti nustatyti kurioje vietoje</a:t>
            </a:r>
            <a:endParaRPr lang="lt-L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222" y="4429125"/>
            <a:ext cx="33432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8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337</Words>
  <Application>Microsoft Office PowerPoint</Application>
  <PresentationFormat>Widescreen</PresentationFormat>
  <Paragraphs>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Symbol</vt:lpstr>
      <vt:lpstr>Office Theme</vt:lpstr>
      <vt:lpstr>Kompiuterinė rega.  Teksto atpažinimas</vt:lpstr>
      <vt:lpstr>Projektas</vt:lpstr>
      <vt:lpstr>Rezultatas*</vt:lpstr>
      <vt:lpstr>PAVEIKSLĖLIO PARUOŠIMAS</vt:lpstr>
      <vt:lpstr>Paveikslelių apdorojimas</vt:lpstr>
      <vt:lpstr>Paveikslelių apdorojimas</vt:lpstr>
      <vt:lpstr>Paveikslelių apdorojimas</vt:lpstr>
      <vt:lpstr>Paveikslelių apdorojimas</vt:lpstr>
      <vt:lpstr>Paveikslelių apdorojimas</vt:lpstr>
      <vt:lpstr>Pavyzdys</vt:lpstr>
      <vt:lpstr>Pavyzdys</vt:lpstr>
      <vt:lpstr>Pavyzdys</vt:lpstr>
      <vt:lpstr>Pavyzdys</vt:lpstr>
      <vt:lpstr>Kompiuterio apmokymas</vt:lpstr>
      <vt:lpstr>Neuroninis tinklas</vt:lpstr>
      <vt:lpstr>Dirbtinis neurono modelis</vt:lpstr>
      <vt:lpstr>Dirbtinis neurono modelis</vt:lpstr>
      <vt:lpstr>Aktyvavimo funkcijos</vt:lpstr>
      <vt:lpstr>Apibendrinimas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Kompiuterinė rega. Teksto atpažinimas</dc:title>
  <dc:creator>I j</dc:creator>
  <cp:lastModifiedBy>I j</cp:lastModifiedBy>
  <cp:revision>20</cp:revision>
  <dcterms:created xsi:type="dcterms:W3CDTF">2017-05-15T20:26:11Z</dcterms:created>
  <dcterms:modified xsi:type="dcterms:W3CDTF">2017-05-25T09:02:53Z</dcterms:modified>
</cp:coreProperties>
</file>