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1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A17E-4D78-433F-BD48-C6590687CAFA}" type="datetimeFigureOut">
              <a:rPr lang="lt-LT" smtClean="0"/>
              <a:t>2017.05.02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3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lt-LT" dirty="0"/>
              <a:t>Į antras atsiskaitymas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lt-LT" dirty="0"/>
              <a:t>Android programėlė ,,Flappy bird“</a:t>
            </a:r>
          </a:p>
        </p:txBody>
      </p:sp>
    </p:spTree>
    <p:extLst>
      <p:ext uri="{BB962C8B-B14F-4D97-AF65-F5344CB8AC3E}">
        <p14:creationId xmlns:p14="http://schemas.microsoft.com/office/powerpoint/2010/main" val="260553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Išvados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360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Ačiū už dėmesį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852" y="2460018"/>
            <a:ext cx="2683845" cy="26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199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Scrum principu sukurti žaidimą, kuris įtrauktų. </a:t>
            </a:r>
          </a:p>
          <a:p>
            <a:pPr lvl="0"/>
            <a:r>
              <a:rPr lang="lt-LT" dirty="0"/>
              <a:t>Paskirti darbus kiekvienam komandos nariui ir laikantis grafiko atlikti numatytas užduotis;</a:t>
            </a:r>
          </a:p>
          <a:p>
            <a:pPr lvl="0"/>
            <a:r>
              <a:rPr lang="lt-LT" dirty="0"/>
              <a:t>Įgauti naujos patirties ir žinių.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304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Programėlės šablonas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127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Klasių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0349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Būsenų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780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Sekų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75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Panaudos atvejų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126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Kūrimo priemonės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19320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55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PĮ antras atsiskaitymas</vt:lpstr>
      <vt:lpstr>Turinys</vt:lpstr>
      <vt:lpstr>Tikslai</vt:lpstr>
      <vt:lpstr>Programėlės šablonas</vt:lpstr>
      <vt:lpstr>Klasių diagrama</vt:lpstr>
      <vt:lpstr>Būsenų diagrama</vt:lpstr>
      <vt:lpstr>Sekų diagrama</vt:lpstr>
      <vt:lpstr>Panaudos atvejų diagrama</vt:lpstr>
      <vt:lpstr>Kūrimo priemonės</vt:lpstr>
      <vt:lpstr>Išvados</vt:lpstr>
      <vt:lpstr>Ačiū už dėmesį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PĮ antras atsiskaitymas</dc:title>
  <dc:creator>Pruckus Modestas</dc:creator>
  <cp:lastModifiedBy>Pruckus Modestas</cp:lastModifiedBy>
  <cp:revision>1</cp:revision>
  <dcterms:created xsi:type="dcterms:W3CDTF">2017-05-02T16:45:56Z</dcterms:created>
  <dcterms:modified xsi:type="dcterms:W3CDTF">2017-05-02T16:55:36Z</dcterms:modified>
</cp:coreProperties>
</file>