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2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5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111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A17E-4D78-433F-BD48-C6590687CAFA}" type="datetimeFigureOut">
              <a:rPr lang="lt-LT" smtClean="0"/>
              <a:t>2017-05-03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3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</a:t>
            </a:r>
            <a:r>
              <a:rPr lang="lt-LT" dirty="0"/>
              <a:t>Į antras atsiskaitymas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lt-LT" dirty="0"/>
              <a:t>Android programėlė ,,Flappy </a:t>
            </a:r>
            <a:r>
              <a:rPr lang="en-US" dirty="0"/>
              <a:t>dragon</a:t>
            </a:r>
            <a:r>
              <a:rPr lang="lt-L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0553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5824" y="106862"/>
            <a:ext cx="7834400" cy="5895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Panaudos atvejų diagrama</a:t>
            </a:r>
          </a:p>
        </p:txBody>
      </p:sp>
    </p:spTree>
    <p:extLst>
      <p:ext uri="{BB962C8B-B14F-4D97-AF65-F5344CB8AC3E}">
        <p14:creationId xmlns:p14="http://schemas.microsoft.com/office/powerpoint/2010/main" val="191269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Kūrimo priemonės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Unity</a:t>
            </a:r>
          </a:p>
          <a:p>
            <a:r>
              <a:rPr lang="lt-LT" dirty="0"/>
              <a:t>Photoshop</a:t>
            </a:r>
          </a:p>
          <a:p>
            <a:r>
              <a:rPr lang="lt-L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191932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Išvados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Antro laboratorinio darbo metu sudarytos </a:t>
            </a:r>
            <a:r>
              <a:rPr lang="lt-LT" dirty="0"/>
              <a:t>klasių, būsenų, sekų ir panaudos atvejų diagramos. Nurodėmė kokius darbus jau padarėme ir kokie dar laukia.</a:t>
            </a:r>
          </a:p>
        </p:txBody>
      </p:sp>
    </p:spTree>
    <p:extLst>
      <p:ext uri="{BB962C8B-B14F-4D97-AF65-F5344CB8AC3E}">
        <p14:creationId xmlns:p14="http://schemas.microsoft.com/office/powerpoint/2010/main" val="259360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Ačiū už dėmesį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852" y="2413524"/>
            <a:ext cx="2683845" cy="26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Turinys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Tikslai</a:t>
            </a:r>
            <a:endParaRPr lang="en-US" dirty="0"/>
          </a:p>
          <a:p>
            <a:r>
              <a:rPr lang="en-US" dirty="0"/>
              <a:t>Program</a:t>
            </a:r>
            <a:r>
              <a:rPr lang="lt-LT" dirty="0"/>
              <a:t>ėlės šablonas</a:t>
            </a:r>
          </a:p>
          <a:p>
            <a:r>
              <a:rPr lang="lt-LT" dirty="0"/>
              <a:t>Klasių diagrama</a:t>
            </a:r>
          </a:p>
          <a:p>
            <a:r>
              <a:rPr lang="lt-LT" dirty="0"/>
              <a:t>Būsenų diagrama</a:t>
            </a:r>
          </a:p>
          <a:p>
            <a:r>
              <a:rPr lang="lt-LT" dirty="0"/>
              <a:t>Sekų diagrama</a:t>
            </a:r>
          </a:p>
          <a:p>
            <a:r>
              <a:rPr lang="lt-LT" dirty="0"/>
              <a:t>Panaudos atvejų diagrama</a:t>
            </a:r>
          </a:p>
          <a:p>
            <a:r>
              <a:rPr lang="lt-LT" dirty="0"/>
              <a:t>Kūrimo priemonės</a:t>
            </a:r>
          </a:p>
          <a:p>
            <a:r>
              <a:rPr lang="lt-LT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39199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Scrum principu sukurti žaidimą, kuris įtrauktų. </a:t>
            </a:r>
          </a:p>
          <a:p>
            <a:pPr lvl="0"/>
            <a:r>
              <a:rPr lang="lt-LT" dirty="0"/>
              <a:t>Paskirti darbus kiekvienam komandos nariui ir laikantis grafiko atlikti numatytas užduotis;</a:t>
            </a:r>
          </a:p>
          <a:p>
            <a:pPr lvl="0"/>
            <a:r>
              <a:rPr lang="lt-LT" dirty="0"/>
              <a:t>Įgauti naujos patirties ir žinių.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304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Programėlės šablonas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211277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5704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12394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Klasių diagrama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7" y="1853754"/>
            <a:ext cx="5897218" cy="4090726"/>
          </a:xfrm>
        </p:spPr>
      </p:pic>
    </p:spTree>
    <p:extLst>
      <p:ext uri="{BB962C8B-B14F-4D97-AF65-F5344CB8AC3E}">
        <p14:creationId xmlns:p14="http://schemas.microsoft.com/office/powerpoint/2010/main" val="180349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422" y="134817"/>
            <a:ext cx="9520158" cy="1049235"/>
          </a:xfrm>
        </p:spPr>
        <p:txBody>
          <a:bodyPr/>
          <a:lstStyle/>
          <a:p>
            <a:pPr algn="ctr"/>
            <a:r>
              <a:rPr lang="lt-LT" dirty="0"/>
              <a:t>Būsenų diagrama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501" y="1390918"/>
            <a:ext cx="6559416" cy="45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8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942379" y="977099"/>
            <a:ext cx="5130837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8397" y="366064"/>
            <a:ext cx="7494091" cy="5569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822" y="962902"/>
            <a:ext cx="343643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Sekų diagrama</a:t>
            </a:r>
          </a:p>
        </p:txBody>
      </p:sp>
    </p:spTree>
    <p:extLst>
      <p:ext uri="{BB962C8B-B14F-4D97-AF65-F5344CB8AC3E}">
        <p14:creationId xmlns:p14="http://schemas.microsoft.com/office/powerpoint/2010/main" val="3167586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100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Palatino Linotype</vt:lpstr>
      <vt:lpstr>Gallery</vt:lpstr>
      <vt:lpstr>PĮ antras atsiskaitymas</vt:lpstr>
      <vt:lpstr>Turinys</vt:lpstr>
      <vt:lpstr>Tikslai</vt:lpstr>
      <vt:lpstr>Programėlės šablonas</vt:lpstr>
      <vt:lpstr>PowerPoint Presentation</vt:lpstr>
      <vt:lpstr>PowerPoint Presentation</vt:lpstr>
      <vt:lpstr>Klasių diagrama</vt:lpstr>
      <vt:lpstr>Būsenų diagrama</vt:lpstr>
      <vt:lpstr>Sekų diagrama</vt:lpstr>
      <vt:lpstr>Panaudos atvejų diagrama</vt:lpstr>
      <vt:lpstr>Kūrimo priemonės</vt:lpstr>
      <vt:lpstr>Išvados</vt:lpstr>
      <vt:lpstr>Ačiū už dėmesį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PĮ antras atsiskaitymas</dc:title>
  <dc:creator>Pruckus Modestas</dc:creator>
  <cp:lastModifiedBy>Ignacijas</cp:lastModifiedBy>
  <cp:revision>7</cp:revision>
  <dcterms:created xsi:type="dcterms:W3CDTF">2017-05-02T16:45:56Z</dcterms:created>
  <dcterms:modified xsi:type="dcterms:W3CDTF">2017-05-03T04:27:30Z</dcterms:modified>
</cp:coreProperties>
</file>