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6" r:id="rId10"/>
    <p:sldId id="267" r:id="rId11"/>
    <p:sldId id="265" r:id="rId12"/>
    <p:sldId id="263" r:id="rId13"/>
    <p:sldId id="264" r:id="rId14"/>
    <p:sldId id="269" r:id="rId15"/>
    <p:sldId id="270" r:id="rId16"/>
  </p:sldIdLst>
  <p:sldSz cx="9144000" cy="5143500" type="screen16x9"/>
  <p:notesSz cx="9144000" cy="51435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A4A3A4"/>
          </p15:clr>
        </p15:guide>
        <p15:guide id="3" orient="horz" pos="1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F81C35-6352-4B5E-960C-4F4801424645}">
  <a:tblStyle styleId="{A8F81C35-6352-4B5E-960C-4F4801424645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ИТУЛЬНЫЙ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/>
          <p:nvPr/>
        </p:nvPicPr>
        <p:blipFill>
          <a:blip r:embed="rId2">
            <a:alphaModFix/>
          </a:blip>
          <a:srcRect l="99" r="99"/>
          <a:stretch/>
        </p:blipFill>
        <p:spPr bwMode="auto"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 bwMode="auto"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Слайд с кодом 2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/>
          <p:nvPr/>
        </p:nvSpPr>
        <p:spPr bwMode="auto"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 bwMode="auto"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Слайд КОД+ТЕКСТ 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 bwMode="auto"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/>
          <p:nvPr/>
        </p:nvSpPr>
        <p:spPr bwMode="auto"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 bwMode="auto"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Слайд КОД+ТЕКСТ 2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5"/>
          <p:cNvSpPr/>
          <p:nvPr/>
        </p:nvSpPr>
        <p:spPr bwMode="auto"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 bwMode="auto"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 bwMode="auto"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Белый слайд + заголовок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 bwMode="auto"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Ваш макет 1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ема вебинара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 bwMode="auto"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 bwMode="auto"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 bwMode="auto"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 bwMode="auto"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 bwMode="auto"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Разделительный слайд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 bwMode="auto"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О себе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 bwMode="auto"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 bwMode="auto"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Раздел+описание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 bwMode="auto">
          <a:xfrm>
            <a:off x="609075" y="12208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 bwMode="auto">
          <a:xfrm>
            <a:off x="609075" y="2916213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Слайд с кодом 1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2"/>
          <p:cNvSpPr/>
          <p:nvPr/>
        </p:nvSpPr>
        <p:spPr bwMode="auto"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 bwMode="auto"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 bwMode="auto"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 bwMode="auto"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r>
              <a:rPr lang="en-US"/>
              <a:t>OTUS Basic.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4346" y="138268"/>
            <a:ext cx="5898037" cy="46745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1382" y="198403"/>
            <a:ext cx="7279481" cy="45052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1444" y="192676"/>
            <a:ext cx="6179010" cy="48551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55964" y="74387"/>
            <a:ext cx="6891837" cy="48838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graphicFrame>
        <p:nvGraphicFramePr>
          <p:cNvPr id="142" name="Google Shape;142;p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208946"/>
              </p:ext>
            </p:extLst>
          </p:nvPr>
        </p:nvGraphicFramePr>
        <p:xfrm>
          <a:off x="952500" y="1544194"/>
          <a:ext cx="7239000" cy="1084869"/>
        </p:xfrm>
        <a:graphic>
          <a:graphicData uri="http://schemas.openxmlformats.org/drawingml/2006/table">
            <a:tbl>
              <a:tblPr>
                <a:tableStyleId>{A8F81C35-6352-4B5E-960C-4F4801424645}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dirty="0">
                          <a:latin typeface="+mn-lt"/>
                        </a:rPr>
                        <a:t>Научился запускать приложения и создавать HTML шаблоны.</a:t>
                      </a:r>
                      <a:endParaRPr sz="1400" dirty="0"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Хочу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улучшить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функции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приложения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сделав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их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более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удобными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 </a:t>
                      </a:r>
                      <a:endParaRPr sz="1400" dirty="0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Добавить</a:t>
                      </a:r>
                      <a:r>
                        <a:rPr sz="1400" dirty="0">
                          <a:latin typeface="+mn-lt"/>
                          <a:ea typeface="Roboto"/>
                          <a:cs typeface="Roboto"/>
                        </a:rPr>
                        <a:t> </a:t>
                      </a: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возможность</a:t>
                      </a:r>
                      <a:r>
                        <a:rPr sz="1400" dirty="0">
                          <a:latin typeface="+mn-lt"/>
                          <a:ea typeface="Roboto"/>
                          <a:cs typeface="Roboto"/>
                        </a:rPr>
                        <a:t> </a:t>
                      </a: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отправки</a:t>
                      </a:r>
                      <a:r>
                        <a:rPr sz="1400" dirty="0">
                          <a:latin typeface="+mn-lt"/>
                          <a:ea typeface="Roboto"/>
                          <a:cs typeface="Roboto"/>
                        </a:rPr>
                        <a:t> </a:t>
                      </a: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приглашений</a:t>
                      </a:r>
                      <a:r>
                        <a:rPr sz="1400" dirty="0">
                          <a:latin typeface="+mn-lt"/>
                          <a:ea typeface="Roboto"/>
                          <a:cs typeface="Roboto"/>
                        </a:rPr>
                        <a:t> </a:t>
                      </a: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на</a:t>
                      </a:r>
                      <a:r>
                        <a:rPr sz="1400" dirty="0">
                          <a:latin typeface="+mn-lt"/>
                          <a:ea typeface="Roboto"/>
                          <a:cs typeface="Roboto"/>
                        </a:rPr>
                        <a:t> </a:t>
                      </a:r>
                      <a:r>
                        <a:rPr sz="1400" dirty="0" err="1">
                          <a:latin typeface="+mn-lt"/>
                          <a:ea typeface="Roboto"/>
                          <a:cs typeface="Roboto"/>
                        </a:rPr>
                        <a:t>свадьбу</a:t>
                      </a:r>
                      <a:endParaRPr sz="1400" dirty="0"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 bwMode="auto"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 bwMode="auto"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 bwMode="auto">
          <a:xfrm>
            <a:off x="630000" y="2716325"/>
            <a:ext cx="1033799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 bwMode="auto"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3000"/>
              <a:t>Защита проекта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3000"/>
              <a:t>Тема: 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 bwMode="auto">
          <a:xfrm>
            <a:off x="3135425" y="2978831"/>
            <a:ext cx="4387593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defRPr/>
            </a:pPr>
            <a:r>
              <a:rPr lang="ru-RU">
                <a:solidFill>
                  <a:srgbClr val="02418B"/>
                </a:solidFill>
              </a:rPr>
              <a:t>Третьяков Игнат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 bwMode="auto"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400"/>
              <a:t>Электромонтер по обслуживанию и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400"/>
              <a:t>ремонту электрооборудования</a:t>
            </a:r>
            <a:endParaRPr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400"/>
              <a:t>КБШ РДЖВ Самара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9037" y="2930339"/>
            <a:ext cx="1218306" cy="15931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 bwMode="auto">
          <a:xfrm>
            <a:off x="559075" y="342524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2" name="Google Shape;92;p19"/>
          <p:cNvSpPr/>
          <p:nvPr/>
        </p:nvSpPr>
        <p:spPr bwMode="auto"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3" name="Google Shape;93;p19"/>
          <p:cNvSpPr/>
          <p:nvPr/>
        </p:nvSpPr>
        <p:spPr bwMode="auto"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94;p19"/>
          <p:cNvSpPr/>
          <p:nvPr/>
        </p:nvSpPr>
        <p:spPr bwMode="auto"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5" name="Google Shape;95;p19"/>
          <p:cNvSpPr/>
          <p:nvPr/>
        </p:nvSpPr>
        <p:spPr bwMode="auto"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6" name="Google Shape;96;p19"/>
          <p:cNvSpPr/>
          <p:nvPr/>
        </p:nvSpPr>
        <p:spPr bwMode="auto"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7" name="Google Shape;97;p19"/>
          <p:cNvSpPr/>
          <p:nvPr/>
        </p:nvSpPr>
        <p:spPr bwMode="auto"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8" name="Google Shape;98;p19"/>
          <p:cNvCxnSpPr>
            <a:cxnSpLocks/>
            <a:stCxn id="92" idx="1"/>
            <a:endCxn id="93" idx="1"/>
          </p:cNvCxnSpPr>
          <p:nvPr/>
        </p:nvCxnSpPr>
        <p:spPr bwMode="auto"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cxnSpLocks/>
            <a:stCxn id="93" idx="1"/>
            <a:endCxn id="94" idx="1"/>
          </p:cNvCxnSpPr>
          <p:nvPr/>
        </p:nvCxnSpPr>
        <p:spPr bwMode="auto"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cxnSpLocks/>
            <a:stCxn id="94" idx="1"/>
            <a:endCxn id="95" idx="1"/>
          </p:cNvCxnSpPr>
          <p:nvPr/>
        </p:nvCxnSpPr>
        <p:spPr bwMode="auto"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</p:cNvCxnSpPr>
          <p:nvPr/>
        </p:nvCxnSpPr>
        <p:spPr bwMode="auto"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cxnSpLocks/>
          </p:cNvCxnSpPr>
          <p:nvPr/>
        </p:nvCxnSpPr>
        <p:spPr bwMode="auto"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 bwMode="auto"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graphicFrame>
        <p:nvGraphicFramePr>
          <p:cNvPr id="108" name="Google Shape;108;p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36324"/>
              </p:ext>
            </p:extLst>
          </p:nvPr>
        </p:nvGraphicFramePr>
        <p:xfrm>
          <a:off x="862445" y="1798795"/>
          <a:ext cx="7239000" cy="1629292"/>
        </p:xfrm>
        <a:graphic>
          <a:graphicData uri="http://schemas.openxmlformats.org/drawingml/2006/table">
            <a:tbl>
              <a:tblPr>
                <a:tableStyleId>{A8F81C35-6352-4B5E-960C-4F4801424645}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Разработать веб-приложение для планирования свадьбы</a:t>
                      </a:r>
                      <a:endParaRPr dirty="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dirty="0"/>
                        <a:t>Научиться разворачивать приложения на </a:t>
                      </a:r>
                      <a:r>
                        <a:rPr lang="ru-RU" dirty="0" err="1"/>
                        <a:t>Django</a:t>
                      </a:r>
                      <a:endParaRPr dirty="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Научится писать HTML</a:t>
                      </a:r>
                      <a:endParaRPr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400" b="0" i="0" u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Получить</a:t>
                      </a: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знания</a:t>
                      </a: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по</a:t>
                      </a: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400" b="0" i="0" u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языку</a:t>
                      </a: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Python</a:t>
                      </a:r>
                      <a:endParaRPr sz="1600" dirty="0"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 bwMode="auto"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планировалось</a:t>
            </a:r>
            <a:endParaRPr sz="3000"/>
          </a:p>
        </p:txBody>
      </p:sp>
      <p:sp>
        <p:nvSpPr>
          <p:cNvPr id="116" name="Google Shape;116;p21"/>
          <p:cNvSpPr/>
          <p:nvPr/>
        </p:nvSpPr>
        <p:spPr bwMode="auto"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EF84A4A5-55C3-41BA-946E-E48A24913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009872"/>
              </p:ext>
            </p:extLst>
          </p:nvPr>
        </p:nvGraphicFramePr>
        <p:xfrm>
          <a:off x="848591" y="1515165"/>
          <a:ext cx="7239000" cy="1812110"/>
        </p:xfrm>
        <a:graphic>
          <a:graphicData uri="http://schemas.openxmlformats.org/drawingml/2006/table">
            <a:tbl>
              <a:tblPr>
                <a:tableStyleId>{A8F81C35-6352-4B5E-960C-4F4801424645}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91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Разработать веб-приложение для планирования свадьбы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Добавить авторизацию для разных типов пользователей</a:t>
                      </a: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Добавить личные кабинеты для поставщиков услуг и пользователей </a:t>
                      </a: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7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/>
                        <a:t>Добавить возможность загружать изображения</a:t>
                      </a: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graphicFrame>
        <p:nvGraphicFramePr>
          <p:cNvPr id="122" name="Google Shape;122;p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101998"/>
              </p:ext>
            </p:extLst>
          </p:nvPr>
        </p:nvGraphicFramePr>
        <p:xfrm>
          <a:off x="952500" y="1544193"/>
          <a:ext cx="7239000" cy="1337552"/>
        </p:xfrm>
        <a:graphic>
          <a:graphicData uri="http://schemas.openxmlformats.org/drawingml/2006/table">
            <a:tbl>
              <a:tblPr>
                <a:tableStyleId>{A8F81C35-6352-4B5E-960C-4F4801424645}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46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cap="none" spc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Python,</a:t>
                      </a:r>
                      <a:endParaRPr sz="1300" dirty="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Javascript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,  Django,  </a:t>
                      </a:r>
                      <a:r>
                        <a:rPr lang="en-US" sz="1400" b="0" i="0" u="none" strike="noStrike" cap="none" spc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Django widget tweaks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6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Библиотека </a:t>
                      </a:r>
                      <a:r>
                        <a:rPr sz="1400" b="0" i="0" u="none" dirty="0">
                          <a:solidFill>
                            <a:schemeClr val="tx1"/>
                          </a:solidFill>
                          <a:latin typeface="+mn-lt"/>
                          <a:ea typeface="Liberation Sans"/>
                          <a:cs typeface="Liberation Sans"/>
                        </a:rPr>
                        <a:t>Pillow</a:t>
                      </a:r>
                      <a:endParaRPr sz="1400" b="1" dirty="0">
                        <a:solidFill>
                          <a:schemeClr val="tx1"/>
                        </a:solidFill>
                        <a:latin typeface="+mn-lt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 bwMode="auto"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0E22-3BB9-44CA-9E09-3BECF97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AF20E-59EB-4256-A59C-D7D61887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3" y="277090"/>
            <a:ext cx="8112833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15291" y="190003"/>
            <a:ext cx="5600682" cy="4763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214</Words>
  <Application>Microsoft Office PowerPoint</Application>
  <DocSecurity>0</DocSecurity>
  <PresentationFormat>Экран (16:9)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Roboto</vt:lpstr>
      <vt:lpstr>Светлая тема</vt:lpstr>
      <vt:lpstr>OTUS Basic. 2024</vt:lpstr>
      <vt:lpstr>Меня хорошо видно &amp; слышно?</vt:lpstr>
      <vt:lpstr>Защита проекта Тема: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планы по развитию </vt:lpstr>
      <vt:lpstr>Спасибо за внимание!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subject/>
  <dc:creator/>
  <cp:keywords/>
  <dc:description/>
  <cp:lastModifiedBy>acer</cp:lastModifiedBy>
  <cp:revision>9</cp:revision>
  <dcterms:modified xsi:type="dcterms:W3CDTF">2024-06-01T17:41:12Z</dcterms:modified>
  <cp:category/>
  <dc:identifier/>
  <cp:contentStatus/>
  <dc:language/>
  <cp:version/>
</cp:coreProperties>
</file>