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4"/>
    <p:sldMasterId id="2147483924" r:id="rId5"/>
    <p:sldMasterId id="2147483939" r:id="rId6"/>
    <p:sldMasterId id="2147483891" r:id="rId7"/>
  </p:sldMasterIdLst>
  <p:notesMasterIdLst>
    <p:notesMasterId r:id="rId11"/>
  </p:notesMasterIdLst>
  <p:handoutMasterIdLst>
    <p:handoutMasterId r:id="rId12"/>
  </p:handoutMasterIdLst>
  <p:sldIdLst>
    <p:sldId id="500" r:id="rId8"/>
    <p:sldId id="494" r:id="rId9"/>
    <p:sldId id="50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F1F9D"/>
    <a:srgbClr val="A118A4"/>
    <a:srgbClr val="6F16A6"/>
    <a:srgbClr val="460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howGuides="1">
      <p:cViewPr varScale="1">
        <p:scale>
          <a:sx n="89" d="100"/>
          <a:sy n="89" d="100"/>
        </p:scale>
        <p:origin x="43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786" y="7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5BDB-7F1E-4B67-82D7-27D0BB640DC2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8A5BC-2F8E-493C-A8D6-783119BD9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3977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2DD9B-B9EB-4DD5-8E21-BE488093CC0C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4234A-CE1B-4CF0-896B-5F16379A6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0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одним скругленным углом 22">
            <a:extLst>
              <a:ext uri="{FF2B5EF4-FFF2-40B4-BE49-F238E27FC236}">
                <a16:creationId xmlns="" xmlns:a16="http://schemas.microsoft.com/office/drawing/2014/main" id="{68F3F748-FCE1-41D9-A377-E082FC62E3A8}"/>
              </a:ext>
            </a:extLst>
          </p:cNvPr>
          <p:cNvSpPr/>
          <p:nvPr userDrawn="1"/>
        </p:nvSpPr>
        <p:spPr>
          <a:xfrm rot="16200000" flipV="1">
            <a:off x="1758759" y="4560365"/>
            <a:ext cx="546469" cy="4063999"/>
          </a:xfrm>
          <a:prstGeom prst="round1Rect">
            <a:avLst>
              <a:gd name="adj" fmla="val 50000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с одним скругленным углом 22"/>
          <p:cNvSpPr/>
          <p:nvPr userDrawn="1"/>
        </p:nvSpPr>
        <p:spPr>
          <a:xfrm rot="5400000" flipV="1">
            <a:off x="9694461" y="-1587901"/>
            <a:ext cx="931078" cy="4064000"/>
          </a:xfrm>
          <a:prstGeom prst="round1Rect">
            <a:avLst>
              <a:gd name="adj" fmla="val 45733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22E81F16-CAB3-4637-B741-2E6F80D2A3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8" name="Заголовок 8">
            <a:extLst>
              <a:ext uri="{FF2B5EF4-FFF2-40B4-BE49-F238E27FC236}">
                <a16:creationId xmlns="" xmlns:a16="http://schemas.microsoft.com/office/drawing/2014/main" id="{878C3D29-3C19-4247-A176-62F2E8DF73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2493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с одним скругленным углом 24">
            <a:extLst>
              <a:ext uri="{FF2B5EF4-FFF2-40B4-BE49-F238E27FC236}">
                <a16:creationId xmlns="" xmlns:a16="http://schemas.microsoft.com/office/drawing/2014/main" id="{055F5EB9-56BE-4759-85F2-EC692A22C2B5}"/>
              </a:ext>
            </a:extLst>
          </p:cNvPr>
          <p:cNvSpPr/>
          <p:nvPr userDrawn="1"/>
        </p:nvSpPr>
        <p:spPr>
          <a:xfrm rot="5400000" flipH="1" flipV="1">
            <a:off x="7640002" y="1756726"/>
            <a:ext cx="5040000" cy="4064001"/>
          </a:xfrm>
          <a:prstGeom prst="round1Rect">
            <a:avLst>
              <a:gd name="adj" fmla="val 15590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с одним скругленным углом 24"/>
          <p:cNvSpPr/>
          <p:nvPr userDrawn="1"/>
        </p:nvSpPr>
        <p:spPr>
          <a:xfrm rot="16200000" flipH="1" flipV="1">
            <a:off x="-488001" y="1756727"/>
            <a:ext cx="5040000" cy="4063998"/>
          </a:xfrm>
          <a:prstGeom prst="round1Rect">
            <a:avLst>
              <a:gd name="adj" fmla="val 15590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4" name="Рисунок 43">
            <a:extLst>
              <a:ext uri="{FF2B5EF4-FFF2-40B4-BE49-F238E27FC236}">
                <a16:creationId xmlns="" xmlns:a16="http://schemas.microsoft.com/office/drawing/2014/main" id="{283BAB04-7977-4D8C-8090-6A8C7526B4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8" name="Заголовок 8">
            <a:extLst>
              <a:ext uri="{FF2B5EF4-FFF2-40B4-BE49-F238E27FC236}">
                <a16:creationId xmlns="" xmlns:a16="http://schemas.microsoft.com/office/drawing/2014/main" id="{495AA93C-8497-43E3-BA76-36A453E263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2780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с одним скругленным углом 17">
            <a:extLst>
              <a:ext uri="{FF2B5EF4-FFF2-40B4-BE49-F238E27FC236}">
                <a16:creationId xmlns="" xmlns:a16="http://schemas.microsoft.com/office/drawing/2014/main" id="{B3A5DD37-5CA1-4D30-8B70-3E754A1EBF07}"/>
              </a:ext>
            </a:extLst>
          </p:cNvPr>
          <p:cNvSpPr/>
          <p:nvPr userDrawn="1"/>
        </p:nvSpPr>
        <p:spPr>
          <a:xfrm rot="10800000" flipV="1">
            <a:off x="0" y="4590000"/>
            <a:ext cx="12192000" cy="2268000"/>
          </a:xfrm>
          <a:prstGeom prst="round1Rect">
            <a:avLst>
              <a:gd name="adj" fmla="val 20264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flipV="1">
            <a:off x="0" y="-3000"/>
            <a:ext cx="12192000" cy="2268000"/>
          </a:xfrm>
          <a:prstGeom prst="round1Rect">
            <a:avLst>
              <a:gd name="adj" fmla="val 20264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32CDCBD0-528F-411B-87CA-DA0175CC59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="" xmlns:a16="http://schemas.microsoft.com/office/drawing/2014/main" id="{4E1593AF-2602-403F-A32C-401267B15D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01435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скругленным углом 17">
            <a:extLst>
              <a:ext uri="{FF2B5EF4-FFF2-40B4-BE49-F238E27FC236}">
                <a16:creationId xmlns="" xmlns:a16="http://schemas.microsoft.com/office/drawing/2014/main" id="{F546BFFA-3966-4BA2-931B-798FCF33949E}"/>
              </a:ext>
            </a:extLst>
          </p:cNvPr>
          <p:cNvSpPr/>
          <p:nvPr userDrawn="1"/>
        </p:nvSpPr>
        <p:spPr>
          <a:xfrm rot="10800000" flipV="1">
            <a:off x="5331000" y="3429000"/>
            <a:ext cx="6861000" cy="3429000"/>
          </a:xfrm>
          <a:prstGeom prst="round1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8" name="Прямоугольник с одним скругленным углом 17">
            <a:extLst>
              <a:ext uri="{FF2B5EF4-FFF2-40B4-BE49-F238E27FC236}">
                <a16:creationId xmlns="" xmlns:a16="http://schemas.microsoft.com/office/drawing/2014/main" id="{B3A5DD37-5CA1-4D30-8B70-3E754A1EBF07}"/>
              </a:ext>
            </a:extLst>
          </p:cNvPr>
          <p:cNvSpPr/>
          <p:nvPr userDrawn="1"/>
        </p:nvSpPr>
        <p:spPr>
          <a:xfrm flipV="1">
            <a:off x="0" y="3429000"/>
            <a:ext cx="6096000" cy="3429000"/>
          </a:xfrm>
          <a:prstGeom prst="round1Rect">
            <a:avLst>
              <a:gd name="adj" fmla="val 20264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rot="10800000" flipV="1">
            <a:off x="6084599" y="-5999"/>
            <a:ext cx="6096000" cy="3432000"/>
          </a:xfrm>
          <a:prstGeom prst="round1Rect">
            <a:avLst>
              <a:gd name="adj" fmla="val 20264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32CDCBD0-528F-411B-87CA-DA0175CC59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0" name="Заголовок 8">
            <a:extLst>
              <a:ext uri="{FF2B5EF4-FFF2-40B4-BE49-F238E27FC236}">
                <a16:creationId xmlns="" xmlns:a16="http://schemas.microsoft.com/office/drawing/2014/main" id="{50FB494A-94AA-4B69-B57A-81788C3B55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12435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с одним скругленным углом 17">
            <a:extLst>
              <a:ext uri="{FF2B5EF4-FFF2-40B4-BE49-F238E27FC236}">
                <a16:creationId xmlns="" xmlns:a16="http://schemas.microsoft.com/office/drawing/2014/main" id="{B3A5DD37-5CA1-4D30-8B70-3E754A1EBF07}"/>
              </a:ext>
            </a:extLst>
          </p:cNvPr>
          <p:cNvSpPr/>
          <p:nvPr userDrawn="1"/>
        </p:nvSpPr>
        <p:spPr>
          <a:xfrm>
            <a:off x="0" y="3429000"/>
            <a:ext cx="6096000" cy="3429000"/>
          </a:xfrm>
          <a:prstGeom prst="round1Rect">
            <a:avLst>
              <a:gd name="adj" fmla="val 20264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rot="10800000">
            <a:off x="6084599" y="-5999"/>
            <a:ext cx="6096000" cy="3432000"/>
          </a:xfrm>
          <a:prstGeom prst="round1Rect">
            <a:avLst>
              <a:gd name="adj" fmla="val 20264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32CDCBD0-528F-411B-87CA-DA0175CC59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0" name="Заголовок 8">
            <a:extLst>
              <a:ext uri="{FF2B5EF4-FFF2-40B4-BE49-F238E27FC236}">
                <a16:creationId xmlns="" xmlns:a16="http://schemas.microsoft.com/office/drawing/2014/main" id="{50FB494A-94AA-4B69-B57A-81788C3B55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234078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 Все права защищены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8" name="Заголовок 8">
            <a:extLst>
              <a:ext uri="{FF2B5EF4-FFF2-40B4-BE49-F238E27FC236}">
                <a16:creationId xmlns="" xmlns:a16="http://schemas.microsoft.com/office/drawing/2014/main" id="{DEB57452-1E02-4595-A540-369BB36E1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147436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с одним скругленным углом 18"/>
          <p:cNvSpPr/>
          <p:nvPr userDrawn="1"/>
        </p:nvSpPr>
        <p:spPr>
          <a:xfrm flipH="1" flipV="1">
            <a:off x="0" y="-3"/>
            <a:ext cx="12192000" cy="5236116"/>
          </a:xfrm>
          <a:prstGeom prst="round1Rect">
            <a:avLst>
              <a:gd name="adj" fmla="val 16996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0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15938" y="549275"/>
            <a:ext cx="11160125" cy="5759449"/>
          </a:xfrm>
          <a:prstGeom prst="round2DiagRect">
            <a:avLst>
              <a:gd name="adj1" fmla="val 0"/>
              <a:gd name="adj2" fmla="val 13187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flipV="1">
            <a:off x="0" y="-2"/>
            <a:ext cx="3261000" cy="127675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0800000">
            <a:off x="6096000" y="4868725"/>
            <a:ext cx="6096000" cy="1440000"/>
          </a:xfrm>
          <a:prstGeom prst="round2DiagRect">
            <a:avLst>
              <a:gd name="adj1" fmla="val 36109"/>
              <a:gd name="adj2" fmla="val 0"/>
            </a:avLst>
          </a:prstGeom>
          <a:gradFill>
            <a:gsLst>
              <a:gs pos="0">
                <a:srgbClr val="46006E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76300" y="1989000"/>
            <a:ext cx="8819700" cy="1440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300" y="3429000"/>
            <a:ext cx="8819700" cy="14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816000" y="5596476"/>
            <a:ext cx="4499700" cy="71224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6816000" y="4884227"/>
            <a:ext cx="4499700" cy="7122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ИМЯ СПИКЕРА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3" y="234000"/>
            <a:ext cx="2295000" cy="765000"/>
          </a:xfrm>
          <a:prstGeom prst="rect">
            <a:avLst/>
          </a:prstGeom>
        </p:spPr>
      </p:pic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42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5376000" y="3744000"/>
            <a:ext cx="6816000" cy="3113999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27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Прямоугольник с одним скругленным углом 11"/>
          <p:cNvSpPr/>
          <p:nvPr userDrawn="1"/>
        </p:nvSpPr>
        <p:spPr>
          <a:xfrm rot="5400000">
            <a:off x="2930915" y="-2952359"/>
            <a:ext cx="6330167" cy="12192001"/>
          </a:xfrm>
          <a:prstGeom prst="round1Rect">
            <a:avLst>
              <a:gd name="adj" fmla="val 116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5400000">
            <a:off x="613636" y="-64363"/>
            <a:ext cx="6308728" cy="7536004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376001" y="363170"/>
            <a:ext cx="5939700" cy="546468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3" name="Прямоугольник с одним скругленным углом 22"/>
          <p:cNvSpPr/>
          <p:nvPr userDrawn="1"/>
        </p:nvSpPr>
        <p:spPr>
          <a:xfrm rot="5400000">
            <a:off x="2042641" y="-2064084"/>
            <a:ext cx="570717" cy="4656002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46006E"/>
              </a:gs>
              <a:gs pos="10000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43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одним скругленным углом 9"/>
          <p:cNvSpPr/>
          <p:nvPr userDrawn="1"/>
        </p:nvSpPr>
        <p:spPr>
          <a:xfrm>
            <a:off x="0" y="3429000"/>
            <a:ext cx="12192000" cy="3461832"/>
          </a:xfrm>
          <a:prstGeom prst="round1Rect">
            <a:avLst>
              <a:gd name="adj" fmla="val 16985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279001"/>
            <a:ext cx="10439400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Прямоугольник с двумя скругленными противолежащими углами 11"/>
          <p:cNvSpPr/>
          <p:nvPr userDrawn="1"/>
        </p:nvSpPr>
        <p:spPr>
          <a:xfrm>
            <a:off x="507602" y="909637"/>
            <a:ext cx="11168460" cy="5399087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137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-18038"/>
            <a:ext cx="7041000" cy="6876037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27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16200000" flipH="1">
            <a:off x="5705983" y="371981"/>
            <a:ext cx="6876037" cy="6096001"/>
          </a:xfrm>
          <a:prstGeom prst="round1Rect">
            <a:avLst>
              <a:gd name="adj" fmla="val 15422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07602" y="549275"/>
            <a:ext cx="11168460" cy="575945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909639"/>
            <a:ext cx="4859700" cy="1085466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995105"/>
            <a:ext cx="4859700" cy="395325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  <a:endParaRPr lang="en-US" sz="16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1600" dirty="0"/>
          </a:p>
          <a:p>
            <a:pPr lvl="0"/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124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двумя скругленными противолежащими углами 9"/>
          <p:cNvSpPr/>
          <p:nvPr userDrawn="1"/>
        </p:nvSpPr>
        <p:spPr>
          <a:xfrm rot="16200000" flipH="1">
            <a:off x="3058637" y="-2578636"/>
            <a:ext cx="6074726" cy="11700000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5" name="Прямоугольник с одним скругленным углом 24"/>
          <p:cNvSpPr/>
          <p:nvPr userDrawn="1"/>
        </p:nvSpPr>
        <p:spPr>
          <a:xfrm rot="16200000">
            <a:off x="5715003" y="380999"/>
            <a:ext cx="6857999" cy="6096001"/>
          </a:xfrm>
          <a:prstGeom prst="round1Rect">
            <a:avLst>
              <a:gd name="adj" fmla="val 9484"/>
            </a:avLst>
          </a:prstGeom>
          <a:gradFill>
            <a:gsLst>
              <a:gs pos="100000">
                <a:schemeClr val="accent3"/>
              </a:gs>
              <a:gs pos="0">
                <a:schemeClr val="tx2"/>
              </a:gs>
            </a:gsLst>
            <a:lin ang="192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414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15938" y="181932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15938" y="218112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15938" y="3249000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15938" y="3625007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15938" y="469661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15938" y="509109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5514446" y="-729192"/>
            <a:ext cx="5399089" cy="7956020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82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с одним скругленным углом 24">
            <a:extLst>
              <a:ext uri="{FF2B5EF4-FFF2-40B4-BE49-F238E27FC236}">
                <a16:creationId xmlns="" xmlns:a16="http://schemas.microsoft.com/office/drawing/2014/main" id="{CFB56F5E-AFC9-4D38-B4CF-851361F5B003}"/>
              </a:ext>
            </a:extLst>
          </p:cNvPr>
          <p:cNvSpPr/>
          <p:nvPr userDrawn="1"/>
        </p:nvSpPr>
        <p:spPr>
          <a:xfrm rot="5400000" flipH="1" flipV="1">
            <a:off x="8313001" y="2978998"/>
            <a:ext cx="6858001" cy="900000"/>
          </a:xfrm>
          <a:prstGeom prst="round1Rect">
            <a:avLst>
              <a:gd name="adj" fmla="val 50000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с одним скругленным углом 24">
            <a:extLst>
              <a:ext uri="{FF2B5EF4-FFF2-40B4-BE49-F238E27FC236}">
                <a16:creationId xmlns="" xmlns:a16="http://schemas.microsoft.com/office/drawing/2014/main" id="{7AB6318C-70E6-4B78-8936-93BB0102F2AB}"/>
              </a:ext>
            </a:extLst>
          </p:cNvPr>
          <p:cNvSpPr/>
          <p:nvPr userDrawn="1"/>
        </p:nvSpPr>
        <p:spPr>
          <a:xfrm rot="16200000" flipV="1">
            <a:off x="1757360" y="4551364"/>
            <a:ext cx="549277" cy="4063998"/>
          </a:xfrm>
          <a:prstGeom prst="round1Rect">
            <a:avLst>
              <a:gd name="adj" fmla="val 50000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9" y="6308725"/>
            <a:ext cx="3548060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©2022 </a:t>
            </a:r>
            <a:r>
              <a:rPr lang="en-US" dirty="0" smtClean="0"/>
              <a:t>Neoflex</a:t>
            </a:r>
            <a:r>
              <a:rPr lang="ru-RU" dirty="0" smtClean="0"/>
              <a:t> Все права защищены</a:t>
            </a:r>
            <a:endParaRPr lang="ru-R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2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="" xmlns:a16="http://schemas.microsoft.com/office/drawing/2014/main" id="{31818CEC-17CA-42AB-8042-DE82CF81D4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8" name="Заголовок 8">
            <a:extLst>
              <a:ext uri="{FF2B5EF4-FFF2-40B4-BE49-F238E27FC236}">
                <a16:creationId xmlns="" xmlns:a16="http://schemas.microsoft.com/office/drawing/2014/main" id="{50BF9C1F-BF10-4E0C-9F40-14FBAC923C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36312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H="1" flipV="1">
            <a:off x="-1618500" y="1618500"/>
            <a:ext cx="6858000" cy="3621000"/>
          </a:xfrm>
          <a:prstGeom prst="round1Rect">
            <a:avLst>
              <a:gd name="adj" fmla="val 15590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4770300" y="549273"/>
            <a:ext cx="69057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4770300" y="185400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4770300" y="3281604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1"/>
          </p:nvPr>
        </p:nvSpPr>
        <p:spPr>
          <a:xfrm>
            <a:off x="4770300" y="4744245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691000" y="200237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691000" y="2362376"/>
            <a:ext cx="5985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691000" y="3436122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691000" y="3796121"/>
            <a:ext cx="5985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5691000" y="487838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5691000" y="5238387"/>
            <a:ext cx="5985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-761738" y="1311009"/>
            <a:ext cx="5759450" cy="4235982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141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5909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с двумя скругленными противолежащими углами 18"/>
          <p:cNvSpPr/>
          <p:nvPr userDrawn="1"/>
        </p:nvSpPr>
        <p:spPr>
          <a:xfrm rot="16200000" flipH="1">
            <a:off x="3058637" y="-2578636"/>
            <a:ext cx="6074726" cy="11700000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5" name="Прямоугольник с одним скругленным углом 24"/>
          <p:cNvSpPr/>
          <p:nvPr userDrawn="1"/>
        </p:nvSpPr>
        <p:spPr>
          <a:xfrm rot="16200000">
            <a:off x="6952503" y="1618500"/>
            <a:ext cx="6858002" cy="3621002"/>
          </a:xfrm>
          <a:prstGeom prst="round1Rect">
            <a:avLst>
              <a:gd name="adj" fmla="val 15422"/>
            </a:avLst>
          </a:prstGeom>
          <a:gradFill>
            <a:gsLst>
              <a:gs pos="100000">
                <a:schemeClr val="accent3"/>
              </a:gs>
              <a:gs pos="0">
                <a:schemeClr val="tx2"/>
              </a:gs>
            </a:gsLst>
            <a:lin ang="192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6930062" cy="90969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461000" y="1674000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1461000" y="2033398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516300" y="1484768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516300" y="2944666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516300" y="440092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1461000" y="3157942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1461000" y="3517340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461000" y="4597306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461000" y="4956704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7374466" y="1130830"/>
            <a:ext cx="5399089" cy="4235978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2686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H="1" flipV="1">
            <a:off x="-831002" y="831001"/>
            <a:ext cx="6858003" cy="5196000"/>
          </a:xfrm>
          <a:prstGeom prst="round1Rect">
            <a:avLst>
              <a:gd name="adj" fmla="val 10323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6366000" y="549273"/>
            <a:ext cx="531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366000" y="200237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366000" y="2362376"/>
            <a:ext cx="5310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6366000" y="3436122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6366000" y="3796121"/>
            <a:ext cx="5310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6366000" y="487838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366000" y="5238387"/>
            <a:ext cx="5310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33273" y="515998"/>
            <a:ext cx="5759450" cy="5826004"/>
          </a:xfrm>
          <a:prstGeom prst="round1Rect">
            <a:avLst>
              <a:gd name="adj" fmla="val 10293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141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403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с одним скругленным углом 40"/>
          <p:cNvSpPr/>
          <p:nvPr userDrawn="1"/>
        </p:nvSpPr>
        <p:spPr>
          <a:xfrm rot="16200000">
            <a:off x="5220003" y="-114004"/>
            <a:ext cx="6857997" cy="7086003"/>
          </a:xfrm>
          <a:prstGeom prst="round1Rect">
            <a:avLst>
              <a:gd name="adj" fmla="val 9641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81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с одним скругленным углом 41"/>
          <p:cNvSpPr/>
          <p:nvPr userDrawn="1"/>
        </p:nvSpPr>
        <p:spPr>
          <a:xfrm rot="5400000">
            <a:off x="3956679" y="-2146104"/>
            <a:ext cx="1803795" cy="6096002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с одним скругленным углом 39"/>
          <p:cNvSpPr/>
          <p:nvPr userDrawn="1"/>
        </p:nvSpPr>
        <p:spPr>
          <a:xfrm rot="16200000">
            <a:off x="5715002" y="380998"/>
            <a:ext cx="6858001" cy="6096001"/>
          </a:xfrm>
          <a:prstGeom prst="round1Rect">
            <a:avLst>
              <a:gd name="adj" fmla="val 9641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81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с одним скругленным углом 38"/>
          <p:cNvSpPr/>
          <p:nvPr userDrawn="1"/>
        </p:nvSpPr>
        <p:spPr>
          <a:xfrm rot="5400000">
            <a:off x="-381005" y="381000"/>
            <a:ext cx="6858007" cy="6096002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6200000" flipH="1">
            <a:off x="3843534" y="-1523802"/>
            <a:ext cx="4504933" cy="11160127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7" y="549275"/>
            <a:ext cx="5436210" cy="1254517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8" name="Рисунок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6924C1F2-53BD-43A0-BE5C-8A839C1024D2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76300" y="1996121"/>
            <a:ext cx="4859700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C6CA02AC-C3CF-4698-925F-294B057B70F0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500979" y="1996121"/>
            <a:ext cx="4818152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A000C54E-6F63-4704-83BC-E537090F561E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500979" y="2710014"/>
            <a:ext cx="4814721" cy="323834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3800B1BD-34E1-4311-8D2C-A6CDC3B05E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6299" y="2710014"/>
            <a:ext cx="4859339" cy="323834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6377371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с одним скругленным углом 17"/>
          <p:cNvSpPr/>
          <p:nvPr userDrawn="1"/>
        </p:nvSpPr>
        <p:spPr>
          <a:xfrm flipH="1">
            <a:off x="0" y="2664000"/>
            <a:ext cx="12192000" cy="4226832"/>
          </a:xfrm>
          <a:prstGeom prst="round1Rect">
            <a:avLst>
              <a:gd name="adj" fmla="val 12253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7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>
            <a:off x="507601" y="954000"/>
            <a:ext cx="11168461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76300" y="4985536"/>
            <a:ext cx="10439400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4572733"/>
            <a:ext cx="10439400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32521092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одним скругленным углом 10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9488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5363398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5363398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370098" y="4985536"/>
            <a:ext cx="5314299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6370098" y="4572733"/>
            <a:ext cx="5314299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6378500" y="954000"/>
            <a:ext cx="5314198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5363296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3603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с одним скругленным углом 25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8773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385967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4385967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26433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26433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77634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8272698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81033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с одним скругленным углом 16"/>
          <p:cNvSpPr/>
          <p:nvPr userDrawn="1"/>
        </p:nvSpPr>
        <p:spPr>
          <a:xfrm>
            <a:off x="0" y="2214000"/>
            <a:ext cx="12192000" cy="28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>
            <a:off x="507601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Прямоугольник с двумя скругленными противолежащими углами 14"/>
          <p:cNvSpPr/>
          <p:nvPr userDrawn="1"/>
        </p:nvSpPr>
        <p:spPr>
          <a:xfrm>
            <a:off x="6272762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Прямоугольник с двумя скругленными противолежащими углами 20"/>
          <p:cNvSpPr/>
          <p:nvPr userDrawn="1"/>
        </p:nvSpPr>
        <p:spPr>
          <a:xfrm>
            <a:off x="507601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2" name="Прямоугольник с двумя скругленными противолежащими углами 21"/>
          <p:cNvSpPr/>
          <p:nvPr userDrawn="1"/>
        </p:nvSpPr>
        <p:spPr>
          <a:xfrm>
            <a:off x="6272762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741300" y="4648388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741300" y="4048538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501000" y="4617825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501000" y="4017975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741300" y="1764413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741300" y="1164563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501000" y="1733850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501000" y="1134000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4249826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с одним скругленным углом 21"/>
          <p:cNvSpPr/>
          <p:nvPr userDrawn="1"/>
        </p:nvSpPr>
        <p:spPr>
          <a:xfrm rot="10800000" flipH="1">
            <a:off x="0" y="0"/>
            <a:ext cx="12192000" cy="2349000"/>
          </a:xfrm>
          <a:prstGeom prst="round1Rect">
            <a:avLst>
              <a:gd name="adj" fmla="val 16985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81801" y="3768860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0" name="Прямоугольник с двумя скругленными противолежащими углами 29"/>
          <p:cNvSpPr/>
          <p:nvPr userDrawn="1"/>
        </p:nvSpPr>
        <p:spPr>
          <a:xfrm>
            <a:off x="8247664" y="3768860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1" name="Прямоугольник с двумя скругленными противолежащими углами 30"/>
          <p:cNvSpPr/>
          <p:nvPr userDrawn="1"/>
        </p:nvSpPr>
        <p:spPr>
          <a:xfrm>
            <a:off x="507602" y="1275039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2" name="Прямоугольник с двумя скругленными противолежащими углами 31"/>
          <p:cNvSpPr/>
          <p:nvPr userDrawn="1"/>
        </p:nvSpPr>
        <p:spPr>
          <a:xfrm>
            <a:off x="4381801" y="1275039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3" name="Прямоугольник с двумя скругленными противолежащими углами 32"/>
          <p:cNvSpPr/>
          <p:nvPr userDrawn="1"/>
        </p:nvSpPr>
        <p:spPr>
          <a:xfrm>
            <a:off x="8247664" y="1275039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9" name="Прямоугольник с двумя скругленными противолежащими углами 18"/>
          <p:cNvSpPr/>
          <p:nvPr userDrawn="1"/>
        </p:nvSpPr>
        <p:spPr>
          <a:xfrm>
            <a:off x="507602" y="3768860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385967" y="288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515935" y="288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8255998" y="288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35" hasCustomPrompt="1"/>
          </p:nvPr>
        </p:nvSpPr>
        <p:spPr>
          <a:xfrm>
            <a:off x="4385967" y="5400938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515935" y="5400938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37" hasCustomPrompt="1"/>
          </p:nvPr>
        </p:nvSpPr>
        <p:spPr>
          <a:xfrm>
            <a:off x="8255998" y="5400938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92488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9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с одним скругленным углом 17"/>
          <p:cNvSpPr/>
          <p:nvPr userDrawn="1"/>
        </p:nvSpPr>
        <p:spPr>
          <a:xfrm>
            <a:off x="0" y="4518000"/>
            <a:ext cx="12192000" cy="2340000"/>
          </a:xfrm>
          <a:prstGeom prst="round1Rect">
            <a:avLst>
              <a:gd name="adj" fmla="val 20264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8">
            <a:extLst>
              <a:ext uri="{FF2B5EF4-FFF2-40B4-BE49-F238E27FC236}">
                <a16:creationId xmlns="" xmlns:a16="http://schemas.microsoft.com/office/drawing/2014/main" id="{E4E612C9-4156-4B16-91CF-DA2AC82262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761112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с одним скругленным углом 18"/>
          <p:cNvSpPr/>
          <p:nvPr userDrawn="1"/>
        </p:nvSpPr>
        <p:spPr>
          <a:xfrm flipH="1" flipV="1">
            <a:off x="0" y="-3"/>
            <a:ext cx="12192000" cy="5236116"/>
          </a:xfrm>
          <a:prstGeom prst="round1Rect">
            <a:avLst>
              <a:gd name="adj" fmla="val 16996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15938" y="549275"/>
            <a:ext cx="11160125" cy="5759449"/>
          </a:xfrm>
          <a:prstGeom prst="round2DiagRect">
            <a:avLst>
              <a:gd name="adj1" fmla="val 0"/>
              <a:gd name="adj2" fmla="val 13187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flipV="1">
            <a:off x="0" y="-2"/>
            <a:ext cx="3261000" cy="127675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0800000">
            <a:off x="6096000" y="4868725"/>
            <a:ext cx="6096000" cy="1440000"/>
          </a:xfrm>
          <a:prstGeom prst="round2DiagRect">
            <a:avLst>
              <a:gd name="adj1" fmla="val 36109"/>
              <a:gd name="adj2" fmla="val 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76300" y="1989000"/>
            <a:ext cx="8819700" cy="1440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300" y="3429000"/>
            <a:ext cx="8819700" cy="14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816000" y="5596476"/>
            <a:ext cx="4499700" cy="71224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6816000" y="4884227"/>
            <a:ext cx="4499700" cy="7122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ИМЯ СПИКЕРА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</a:t>
            </a:r>
            <a:r>
              <a:rPr lang="en-US" dirty="0" smtClean="0"/>
              <a:t>22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246923"/>
            <a:ext cx="2293125" cy="70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450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5376000" y="3744000"/>
            <a:ext cx="6816000" cy="3113999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0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Прямоугольник с одним скругленным углом 11"/>
          <p:cNvSpPr/>
          <p:nvPr userDrawn="1"/>
        </p:nvSpPr>
        <p:spPr>
          <a:xfrm rot="5400000">
            <a:off x="2930915" y="-2952359"/>
            <a:ext cx="6330167" cy="12192001"/>
          </a:xfrm>
          <a:prstGeom prst="round1Rect">
            <a:avLst>
              <a:gd name="adj" fmla="val 116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5400000">
            <a:off x="613636" y="-64363"/>
            <a:ext cx="6308728" cy="7536004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376001" y="363170"/>
            <a:ext cx="5939700" cy="546468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3" name="Прямоугольник с одним скругленным углом 22"/>
          <p:cNvSpPr/>
          <p:nvPr userDrawn="1"/>
        </p:nvSpPr>
        <p:spPr>
          <a:xfrm rot="5400000">
            <a:off x="2042641" y="-2064084"/>
            <a:ext cx="570717" cy="4656002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080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одним скругленным углом 9"/>
          <p:cNvSpPr/>
          <p:nvPr userDrawn="1"/>
        </p:nvSpPr>
        <p:spPr>
          <a:xfrm>
            <a:off x="0" y="3429000"/>
            <a:ext cx="12192000" cy="3461832"/>
          </a:xfrm>
          <a:prstGeom prst="round1Rect">
            <a:avLst>
              <a:gd name="adj" fmla="val 1698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279001"/>
            <a:ext cx="10439400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Прямоугольник с двумя скругленными противолежащими углами 11"/>
          <p:cNvSpPr/>
          <p:nvPr userDrawn="1"/>
        </p:nvSpPr>
        <p:spPr>
          <a:xfrm>
            <a:off x="507602" y="909637"/>
            <a:ext cx="11168460" cy="5399087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57317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-18038"/>
            <a:ext cx="7041000" cy="68760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16200000" flipH="1">
            <a:off x="5705983" y="371981"/>
            <a:ext cx="6876037" cy="6096001"/>
          </a:xfrm>
          <a:prstGeom prst="round1Rect">
            <a:avLst>
              <a:gd name="adj" fmla="val 15422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07602" y="549275"/>
            <a:ext cx="11168460" cy="575945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909639"/>
            <a:ext cx="4859700" cy="1085466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995106"/>
            <a:ext cx="4859700" cy="7138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76300" y="2763425"/>
            <a:ext cx="485622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</a:pPr>
            <a:r>
              <a:rPr lang="ru-RU" b="1" dirty="0">
                <a:solidFill>
                  <a:schemeClr val="accent2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6634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>
            <a:off x="5715002" y="381000"/>
            <a:ext cx="6858003" cy="6096001"/>
          </a:xfrm>
          <a:prstGeom prst="round1Rect">
            <a:avLst>
              <a:gd name="adj" fmla="val 9328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92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414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5334264" y="-549009"/>
            <a:ext cx="5759453" cy="7956020"/>
          </a:xfrm>
          <a:prstGeom prst="round1Rect">
            <a:avLst>
              <a:gd name="adj" fmla="val 1045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15938" y="181932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15938" y="218112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15938" y="3249000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15938" y="3625007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15938" y="469661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15938" y="509109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9307068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H="1" flipV="1">
            <a:off x="-1618500" y="1618500"/>
            <a:ext cx="6858000" cy="3621000"/>
          </a:xfrm>
          <a:prstGeom prst="round1Rect">
            <a:avLst>
              <a:gd name="adj" fmla="val 15064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7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4770300" y="549273"/>
            <a:ext cx="69057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4770300" y="185400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4770300" y="3281604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1"/>
          </p:nvPr>
        </p:nvSpPr>
        <p:spPr>
          <a:xfrm>
            <a:off x="4770300" y="4744245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691000" y="200237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691000" y="2362376"/>
            <a:ext cx="5985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691000" y="3436122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691000" y="3796121"/>
            <a:ext cx="5985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5691000" y="487838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5691000" y="5238387"/>
            <a:ext cx="5985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-761738" y="1311009"/>
            <a:ext cx="5759450" cy="4235982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</a:t>
            </a:r>
            <a:r>
              <a:rPr lang="en-US" dirty="0" smtClean="0"/>
              <a:t>22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75570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>
            <a:off x="6952504" y="1618499"/>
            <a:ext cx="6858000" cy="3621002"/>
          </a:xfrm>
          <a:prstGeom prst="round1Rect">
            <a:avLst>
              <a:gd name="adj" fmla="val 15422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92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6930062" cy="90969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461000" y="1674000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1461000" y="2033398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516300" y="1484768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516300" y="2944666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516300" y="440092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1461000" y="3157942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1461000" y="3517340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461000" y="4597306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461000" y="4956704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7200045" y="1311012"/>
            <a:ext cx="5759452" cy="4235978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7960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 одним скругленным углом 13"/>
          <p:cNvSpPr/>
          <p:nvPr userDrawn="1"/>
        </p:nvSpPr>
        <p:spPr>
          <a:xfrm rot="16200000" flipH="1" flipV="1">
            <a:off x="-831000" y="831000"/>
            <a:ext cx="6858000" cy="5196000"/>
          </a:xfrm>
          <a:prstGeom prst="round1Rect">
            <a:avLst>
              <a:gd name="adj" fmla="val 11764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7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6366000" y="549273"/>
            <a:ext cx="531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366000" y="200237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366000" y="2362376"/>
            <a:ext cx="5310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6366000" y="3436122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6366000" y="3796121"/>
            <a:ext cx="5310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6366000" y="487838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366000" y="5238387"/>
            <a:ext cx="5310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33273" y="515998"/>
            <a:ext cx="5759450" cy="5826004"/>
          </a:xfrm>
          <a:prstGeom prst="round1Rect">
            <a:avLst>
              <a:gd name="adj" fmla="val 10293"/>
            </a:avLst>
          </a:prstGeom>
          <a:solidFill>
            <a:schemeClr val="bg1"/>
          </a:solidFill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9438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6200000" flipH="1">
            <a:off x="3396457" y="-1970880"/>
            <a:ext cx="5399090" cy="11160127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40" name="Прямоугольник с двумя скругленными противолежащими углами 39"/>
          <p:cNvSpPr/>
          <p:nvPr userDrawn="1"/>
        </p:nvSpPr>
        <p:spPr>
          <a:xfrm rot="16200000">
            <a:off x="6186493" y="819147"/>
            <a:ext cx="5399085" cy="5580061"/>
          </a:xfrm>
          <a:prstGeom prst="round2DiagRect">
            <a:avLst>
              <a:gd name="adj1" fmla="val 11075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7" y="324001"/>
            <a:ext cx="11160126" cy="585637"/>
          </a:xfrm>
          <a:prstGeom prst="rect">
            <a:avLst/>
          </a:prstGeom>
        </p:spPr>
        <p:txBody>
          <a:bodyPr anchor="t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299311"/>
            <a:ext cx="4859700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500979" y="1299311"/>
            <a:ext cx="4818152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pic>
        <p:nvPicPr>
          <p:cNvPr id="38" name="Рисунок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821430C0-FE22-401E-B8AD-02743AC70F4E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500979" y="2013206"/>
            <a:ext cx="4814721" cy="39351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469955BF-322F-4EF4-B66A-D30F68EE7E79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6299" y="2013206"/>
            <a:ext cx="4859339" cy="39351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2899704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с одним скругленным углом 20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984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1" y="954000"/>
            <a:ext cx="11168461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5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76300" y="4985536"/>
            <a:ext cx="10439400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4572733"/>
            <a:ext cx="10439400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161675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с одним скругленным углом 17"/>
          <p:cNvSpPr/>
          <p:nvPr userDrawn="1"/>
        </p:nvSpPr>
        <p:spPr>
          <a:xfrm>
            <a:off x="0" y="3429000"/>
            <a:ext cx="12192000" cy="3461832"/>
          </a:xfrm>
          <a:prstGeom prst="round1Rect">
            <a:avLst>
              <a:gd name="adj" fmla="val 15922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8">
            <a:extLst>
              <a:ext uri="{FF2B5EF4-FFF2-40B4-BE49-F238E27FC236}">
                <a16:creationId xmlns="" xmlns:a16="http://schemas.microsoft.com/office/drawing/2014/main" id="{0F331540-25D2-4AF0-A4C4-3F8C7C3CE6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3402820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 одним скругленным углом 13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984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5363398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5363398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370098" y="4985536"/>
            <a:ext cx="5314299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6370098" y="4572733"/>
            <a:ext cx="5314299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6378500" y="954000"/>
            <a:ext cx="5314198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5363296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70905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с одним скругленным углом 29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984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385967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4385967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26433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26433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77634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8272698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4046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с одним скругленным углом 19"/>
          <p:cNvSpPr/>
          <p:nvPr userDrawn="1"/>
        </p:nvSpPr>
        <p:spPr>
          <a:xfrm>
            <a:off x="0" y="4969825"/>
            <a:ext cx="12192000" cy="1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9" name="Прямоугольник с одним скругленным углом 18"/>
          <p:cNvSpPr/>
          <p:nvPr userDrawn="1"/>
        </p:nvSpPr>
        <p:spPr>
          <a:xfrm>
            <a:off x="0" y="2092725"/>
            <a:ext cx="12192000" cy="1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>
            <a:off x="507601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Прямоугольник с двумя скругленными противолежащими углами 14"/>
          <p:cNvSpPr/>
          <p:nvPr userDrawn="1"/>
        </p:nvSpPr>
        <p:spPr>
          <a:xfrm>
            <a:off x="6272762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Прямоугольник с двумя скругленными противолежащими углами 20"/>
          <p:cNvSpPr/>
          <p:nvPr userDrawn="1"/>
        </p:nvSpPr>
        <p:spPr>
          <a:xfrm>
            <a:off x="507601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2" name="Прямоугольник с двумя скругленными противолежащими углами 21"/>
          <p:cNvSpPr/>
          <p:nvPr userDrawn="1"/>
        </p:nvSpPr>
        <p:spPr>
          <a:xfrm>
            <a:off x="6272762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741300" y="4648388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741300" y="4048538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501000" y="4617825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501000" y="4017975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741300" y="1764413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741300" y="1164563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501000" y="1733850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501000" y="1134000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17431763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>
            <a:off x="0" y="4779000"/>
            <a:ext cx="12192000" cy="1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3" name="Прямоугольник с одним скругленным углом 22"/>
          <p:cNvSpPr/>
          <p:nvPr userDrawn="1"/>
        </p:nvSpPr>
        <p:spPr>
          <a:xfrm>
            <a:off x="0" y="2285179"/>
            <a:ext cx="12192000" cy="1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83916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0" name="Прямоугольник с двумя скругленными противолежащими углами 29"/>
          <p:cNvSpPr/>
          <p:nvPr userDrawn="1"/>
        </p:nvSpPr>
        <p:spPr>
          <a:xfrm>
            <a:off x="8251863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1" name="Прямоугольник с двумя скругленными противолежащими углами 30"/>
          <p:cNvSpPr/>
          <p:nvPr userDrawn="1"/>
        </p:nvSpPr>
        <p:spPr>
          <a:xfrm>
            <a:off x="511801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2" name="Прямоугольник с двумя скругленными противолежащими углами 31"/>
          <p:cNvSpPr/>
          <p:nvPr userDrawn="1"/>
        </p:nvSpPr>
        <p:spPr>
          <a:xfrm>
            <a:off x="4383916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3" name="Прямоугольник с двумя скругленными противолежащими углами 32"/>
          <p:cNvSpPr/>
          <p:nvPr userDrawn="1"/>
        </p:nvSpPr>
        <p:spPr>
          <a:xfrm>
            <a:off x="8251863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9" name="Прямоугольник с двумя скругленными противолежащими углами 18"/>
          <p:cNvSpPr/>
          <p:nvPr userDrawn="1"/>
        </p:nvSpPr>
        <p:spPr>
          <a:xfrm>
            <a:off x="511801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383884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511769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8251831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35" hasCustomPrompt="1"/>
          </p:nvPr>
        </p:nvSpPr>
        <p:spPr>
          <a:xfrm>
            <a:off x="4383884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511769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37" hasCustomPrompt="1"/>
          </p:nvPr>
        </p:nvSpPr>
        <p:spPr>
          <a:xfrm>
            <a:off x="8251831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827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544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15938" y="549275"/>
            <a:ext cx="11160125" cy="5759449"/>
          </a:xfrm>
          <a:prstGeom prst="round2DiagRect">
            <a:avLst>
              <a:gd name="adj1" fmla="val 0"/>
              <a:gd name="adj2" fmla="val 13187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flipV="1">
            <a:off x="0" y="-2"/>
            <a:ext cx="3261000" cy="127675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76300" y="1989000"/>
            <a:ext cx="8819700" cy="1440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300" y="3429000"/>
            <a:ext cx="8819700" cy="14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3" y="234000"/>
            <a:ext cx="2295000" cy="765000"/>
          </a:xfrm>
          <a:prstGeom prst="rect">
            <a:avLst/>
          </a:prstGeom>
        </p:spPr>
      </p:pic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2" name="Прямоугольник с одним скругленным углом 21"/>
          <p:cNvSpPr/>
          <p:nvPr userDrawn="1"/>
        </p:nvSpPr>
        <p:spPr>
          <a:xfrm rot="5400000" flipH="1" flipV="1">
            <a:off x="8424001" y="2540724"/>
            <a:ext cx="1440000" cy="6095999"/>
          </a:xfrm>
          <a:prstGeom prst="round1Rect">
            <a:avLst>
              <a:gd name="adj" fmla="val 33776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7174338" y="5596476"/>
            <a:ext cx="4499700" cy="71224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7174338" y="4884227"/>
            <a:ext cx="4499700" cy="7122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ИМЯ СПИКЕРА</a:t>
            </a:r>
          </a:p>
        </p:txBody>
      </p:sp>
    </p:spTree>
    <p:extLst>
      <p:ext uri="{BB962C8B-B14F-4D97-AF65-F5344CB8AC3E}">
        <p14:creationId xmlns:p14="http://schemas.microsoft.com/office/powerpoint/2010/main" val="36120872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5376000" y="3744000"/>
            <a:ext cx="6816000" cy="311399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Прямоугольник с одним скругленным углом 11"/>
          <p:cNvSpPr/>
          <p:nvPr userDrawn="1"/>
        </p:nvSpPr>
        <p:spPr>
          <a:xfrm rot="5400000">
            <a:off x="2930915" y="-2952359"/>
            <a:ext cx="6330167" cy="12192001"/>
          </a:xfrm>
          <a:prstGeom prst="round1Rect">
            <a:avLst>
              <a:gd name="adj" fmla="val 116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5400000">
            <a:off x="613636" y="-64363"/>
            <a:ext cx="6308728" cy="7536004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376001" y="363170"/>
            <a:ext cx="5939700" cy="546468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3" name="Прямоугольник с одним скругленным углом 22"/>
          <p:cNvSpPr/>
          <p:nvPr userDrawn="1"/>
        </p:nvSpPr>
        <p:spPr>
          <a:xfrm rot="5400000">
            <a:off x="2042641" y="-2064084"/>
            <a:ext cx="570717" cy="465600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4918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одним скругленным углом 9"/>
          <p:cNvSpPr/>
          <p:nvPr userDrawn="1"/>
        </p:nvSpPr>
        <p:spPr>
          <a:xfrm>
            <a:off x="0" y="3429000"/>
            <a:ext cx="12192000" cy="3461832"/>
          </a:xfrm>
          <a:prstGeom prst="round1Rect">
            <a:avLst>
              <a:gd name="adj" fmla="val 16985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279001"/>
            <a:ext cx="10439400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Прямоугольник с двумя скругленными противолежащими углами 11"/>
          <p:cNvSpPr/>
          <p:nvPr userDrawn="1"/>
        </p:nvSpPr>
        <p:spPr>
          <a:xfrm>
            <a:off x="507602" y="909637"/>
            <a:ext cx="11168460" cy="5399087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Neoflex.</a:t>
            </a:r>
            <a:r>
              <a:rPr lang="ru-RU" dirty="0" smtClean="0"/>
              <a:t> Все права защищены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0236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-18038"/>
            <a:ext cx="7041000" cy="6876037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16200000" flipH="1">
            <a:off x="5705983" y="371981"/>
            <a:ext cx="6876037" cy="6096001"/>
          </a:xfrm>
          <a:prstGeom prst="round1Rect">
            <a:avLst>
              <a:gd name="adj" fmla="val 15422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07602" y="549275"/>
            <a:ext cx="11168460" cy="575945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909639"/>
            <a:ext cx="5219700" cy="1085466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995106"/>
            <a:ext cx="5219700" cy="7138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76300" y="2819795"/>
            <a:ext cx="5215963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b="1" dirty="0">
                <a:solidFill>
                  <a:schemeClr val="accent4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4316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414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с двумя скругленными противолежащими углами 9"/>
          <p:cNvSpPr/>
          <p:nvPr userDrawn="1"/>
        </p:nvSpPr>
        <p:spPr>
          <a:xfrm rot="16200000" flipH="1">
            <a:off x="3058637" y="-2578636"/>
            <a:ext cx="6074726" cy="11700000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5514446" y="-729192"/>
            <a:ext cx="5399089" cy="7956020"/>
          </a:xfrm>
          <a:prstGeom prst="round1Rect">
            <a:avLst>
              <a:gd name="adj" fmla="val 12609"/>
            </a:avLst>
          </a:prstGeom>
          <a:solidFill>
            <a:schemeClr val="bg2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15938" y="181932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15938" y="218112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15938" y="3249000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15938" y="3625007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15938" y="469661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15938" y="509109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54697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с одним скругленным углом 17"/>
          <p:cNvSpPr/>
          <p:nvPr userDrawn="1"/>
        </p:nvSpPr>
        <p:spPr>
          <a:xfrm>
            <a:off x="0" y="2269584"/>
            <a:ext cx="12192000" cy="2318832"/>
          </a:xfrm>
          <a:prstGeom prst="round1Rect">
            <a:avLst>
              <a:gd name="adj" fmla="val 2468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8">
            <a:extLst>
              <a:ext uri="{FF2B5EF4-FFF2-40B4-BE49-F238E27FC236}">
                <a16:creationId xmlns="" xmlns:a16="http://schemas.microsoft.com/office/drawing/2014/main" id="{4B8394DE-3A03-4978-90B3-C89C4583DE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062275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V="1">
            <a:off x="-1618501" y="1618501"/>
            <a:ext cx="6858002" cy="3621000"/>
          </a:xfrm>
          <a:prstGeom prst="round1Rect">
            <a:avLst>
              <a:gd name="adj" fmla="val 13486"/>
            </a:avLst>
          </a:prstGeom>
          <a:noFill/>
          <a:ln w="19050">
            <a:gradFill>
              <a:gsLst>
                <a:gs pos="100000">
                  <a:srgbClr val="EE5E2A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4770300" y="549273"/>
            <a:ext cx="69057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4770300" y="185400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4770300" y="3281604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1"/>
          </p:nvPr>
        </p:nvSpPr>
        <p:spPr>
          <a:xfrm>
            <a:off x="4770300" y="4744245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691000" y="200237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691000" y="2362376"/>
            <a:ext cx="5985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691000" y="3436122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691000" y="3796121"/>
            <a:ext cx="5985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5691000" y="487838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5691000" y="5238387"/>
            <a:ext cx="5985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-761738" y="1311009"/>
            <a:ext cx="5759450" cy="4235982"/>
          </a:xfrm>
          <a:prstGeom prst="round1Rect">
            <a:avLst>
              <a:gd name="adj" fmla="val 12609"/>
            </a:avLst>
          </a:prstGeom>
          <a:solidFill>
            <a:schemeClr val="bg2"/>
          </a:solidFill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95664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Два объекта">
    <p:bg>
      <p:bgPr>
        <a:gradFill>
          <a:gsLst>
            <a:gs pos="100000">
              <a:schemeClr val="tx1"/>
            </a:gs>
            <a:gs pos="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6930062" cy="90969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461000" y="1674000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0" name="Прямоугольник с двумя скругленными противолежащими углами 9"/>
          <p:cNvSpPr/>
          <p:nvPr userDrawn="1"/>
        </p:nvSpPr>
        <p:spPr>
          <a:xfrm rot="16200000">
            <a:off x="3058637" y="-2578643"/>
            <a:ext cx="6074725" cy="11700000"/>
          </a:xfrm>
          <a:prstGeom prst="round2DiagRect">
            <a:avLst>
              <a:gd name="adj1" fmla="val 12068"/>
              <a:gd name="adj2" fmla="val 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1461000" y="2033398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516300" y="1484768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516300" y="2944666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516300" y="440092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1461000" y="3157942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1461000" y="3517340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461000" y="4597306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461000" y="4956704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7374466" y="1130830"/>
            <a:ext cx="5399089" cy="4235978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tx2"/>
                </a:gs>
                <a:gs pos="100000">
                  <a:schemeClr val="tx1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Neoflex.</a:t>
            </a:r>
            <a:r>
              <a:rPr lang="ru-RU" dirty="0" smtClean="0"/>
              <a:t>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4" name="Прямоугольник с одним скругленным углом 33"/>
          <p:cNvSpPr/>
          <p:nvPr userDrawn="1"/>
        </p:nvSpPr>
        <p:spPr>
          <a:xfrm rot="16200000" flipH="1">
            <a:off x="7374467" y="1151606"/>
            <a:ext cx="5399089" cy="4235978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26065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Два объекта">
    <p:bg>
      <p:bgPr>
        <a:gradFill>
          <a:gsLst>
            <a:gs pos="100000">
              <a:schemeClr val="tx1"/>
            </a:gs>
            <a:gs pos="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V="1">
            <a:off x="-835839" y="835839"/>
            <a:ext cx="6867677" cy="5196000"/>
          </a:xfrm>
          <a:prstGeom prst="round1Rect">
            <a:avLst>
              <a:gd name="adj" fmla="val 10323"/>
            </a:avLst>
          </a:prstGeom>
          <a:noFill/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6366000" y="549273"/>
            <a:ext cx="531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366000" y="200237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366000" y="2362376"/>
            <a:ext cx="5310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6366000" y="3436122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6366000" y="3796121"/>
            <a:ext cx="5310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6366000" y="487838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366000" y="5238387"/>
            <a:ext cx="5310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33273" y="515998"/>
            <a:ext cx="5759450" cy="5826004"/>
          </a:xfrm>
          <a:prstGeom prst="round1Rect">
            <a:avLst>
              <a:gd name="adj" fmla="val 10293"/>
            </a:avLst>
          </a:prstGeom>
          <a:solidFill>
            <a:schemeClr val="bg1"/>
          </a:solidFill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0102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6200000" flipH="1">
            <a:off x="3396457" y="-1970880"/>
            <a:ext cx="5399090" cy="11160127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40" name="Прямоугольник с двумя скругленными противолежащими углами 39"/>
          <p:cNvSpPr/>
          <p:nvPr userDrawn="1"/>
        </p:nvSpPr>
        <p:spPr>
          <a:xfrm rot="16200000">
            <a:off x="6186492" y="819147"/>
            <a:ext cx="5399085" cy="5580058"/>
          </a:xfrm>
          <a:prstGeom prst="round2DiagRect">
            <a:avLst>
              <a:gd name="adj1" fmla="val 11075"/>
              <a:gd name="adj2" fmla="val 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7" y="324001"/>
            <a:ext cx="11160126" cy="585637"/>
          </a:xfrm>
          <a:prstGeom prst="rect">
            <a:avLst/>
          </a:prstGeom>
        </p:spPr>
        <p:txBody>
          <a:bodyPr anchor="t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B10807F9-7C39-4BCF-AE30-70673C71A2F9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76300" y="1299311"/>
            <a:ext cx="4859700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681CD98D-866A-46F7-BC2C-D82ECAA2D4A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500979" y="1299311"/>
            <a:ext cx="4818152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795856A9-5A41-459B-A701-74B71C956B7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500979" y="2013206"/>
            <a:ext cx="4814721" cy="39351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E8B0C201-DF3A-485E-8E45-0AAA2F8630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6299" y="2013206"/>
            <a:ext cx="4859339" cy="39351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9454752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одним скругленным углом 10"/>
          <p:cNvSpPr/>
          <p:nvPr userDrawn="1"/>
        </p:nvSpPr>
        <p:spPr>
          <a:xfrm rot="10800000" flipH="1" flipV="1">
            <a:off x="246000" y="2664000"/>
            <a:ext cx="11700000" cy="4194000"/>
          </a:xfrm>
          <a:prstGeom prst="round1Rect">
            <a:avLst>
              <a:gd name="adj" fmla="val 7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76300" y="4985536"/>
            <a:ext cx="10439400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4572733"/>
            <a:ext cx="10439400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1" y="954000"/>
            <a:ext cx="11168461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3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7" y="324001"/>
            <a:ext cx="11160126" cy="585637"/>
          </a:xfrm>
          <a:prstGeom prst="rect">
            <a:avLst/>
          </a:prstGeom>
        </p:spPr>
        <p:txBody>
          <a:bodyPr anchor="t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4287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одним скругленным углом 10"/>
          <p:cNvSpPr/>
          <p:nvPr userDrawn="1"/>
        </p:nvSpPr>
        <p:spPr>
          <a:xfrm rot="10800000" flipH="1" flipV="1">
            <a:off x="246000" y="2664000"/>
            <a:ext cx="11700000" cy="4194000"/>
          </a:xfrm>
          <a:prstGeom prst="round1Rect">
            <a:avLst>
              <a:gd name="adj" fmla="val 7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5363398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5363398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370098" y="4985536"/>
            <a:ext cx="5314299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6370098" y="4572733"/>
            <a:ext cx="5314299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6378500" y="954000"/>
            <a:ext cx="5314198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5363296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77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с одним скругленным углом 28"/>
          <p:cNvSpPr/>
          <p:nvPr userDrawn="1"/>
        </p:nvSpPr>
        <p:spPr>
          <a:xfrm rot="10800000" flipH="1" flipV="1">
            <a:off x="246000" y="2664000"/>
            <a:ext cx="11700000" cy="4194000"/>
          </a:xfrm>
          <a:prstGeom prst="round1Rect">
            <a:avLst>
              <a:gd name="adj" fmla="val 7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385967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4385967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26433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26433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77634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8272698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592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с одним скругленным углом 16"/>
          <p:cNvSpPr/>
          <p:nvPr userDrawn="1"/>
        </p:nvSpPr>
        <p:spPr>
          <a:xfrm>
            <a:off x="0" y="2214000"/>
            <a:ext cx="12192000" cy="2880000"/>
          </a:xfrm>
          <a:prstGeom prst="round1Rect">
            <a:avLst>
              <a:gd name="adj" fmla="val 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>
            <a:off x="507601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Прямоугольник с двумя скругленными противолежащими углами 14"/>
          <p:cNvSpPr/>
          <p:nvPr userDrawn="1"/>
        </p:nvSpPr>
        <p:spPr>
          <a:xfrm>
            <a:off x="6272762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Прямоугольник с двумя скругленными противолежащими углами 20"/>
          <p:cNvSpPr/>
          <p:nvPr userDrawn="1"/>
        </p:nvSpPr>
        <p:spPr>
          <a:xfrm>
            <a:off x="507601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2" name="Прямоугольник с двумя скругленными противолежащими углами 21"/>
          <p:cNvSpPr/>
          <p:nvPr userDrawn="1"/>
        </p:nvSpPr>
        <p:spPr>
          <a:xfrm>
            <a:off x="6272762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741300" y="4648388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741300" y="4048538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Neoflex.</a:t>
            </a:r>
            <a:r>
              <a:rPr lang="ru-RU" dirty="0" smtClean="0"/>
              <a:t>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501000" y="4617825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501000" y="4017975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741300" y="1764413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741300" y="1164563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501000" y="1733850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501000" y="1134000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30991165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с одним скругленным углом 28"/>
          <p:cNvSpPr/>
          <p:nvPr userDrawn="1"/>
        </p:nvSpPr>
        <p:spPr>
          <a:xfrm rot="10800000">
            <a:off x="0" y="2340000"/>
            <a:ext cx="12192000" cy="2529000"/>
          </a:xfrm>
          <a:prstGeom prst="round1Rect">
            <a:avLst>
              <a:gd name="adj" fmla="val 0"/>
            </a:avLst>
          </a:prstGeom>
          <a:noFill/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83916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0" name="Прямоугольник с двумя скругленными противолежащими углами 29"/>
          <p:cNvSpPr/>
          <p:nvPr userDrawn="1"/>
        </p:nvSpPr>
        <p:spPr>
          <a:xfrm>
            <a:off x="8251863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1" name="Прямоугольник с двумя скругленными противолежащими углами 30"/>
          <p:cNvSpPr/>
          <p:nvPr userDrawn="1"/>
        </p:nvSpPr>
        <p:spPr>
          <a:xfrm>
            <a:off x="511801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2" name="Прямоугольник с двумя скругленными противолежащими углами 31"/>
          <p:cNvSpPr/>
          <p:nvPr userDrawn="1"/>
        </p:nvSpPr>
        <p:spPr>
          <a:xfrm>
            <a:off x="4383916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3" name="Прямоугольник с двумя скругленными противолежащими углами 32"/>
          <p:cNvSpPr/>
          <p:nvPr userDrawn="1"/>
        </p:nvSpPr>
        <p:spPr>
          <a:xfrm>
            <a:off x="8251863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9" name="Прямоугольник с двумя скругленными противолежащими углами 18"/>
          <p:cNvSpPr/>
          <p:nvPr userDrawn="1"/>
        </p:nvSpPr>
        <p:spPr>
          <a:xfrm>
            <a:off x="511801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383884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511769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8251831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35" hasCustomPrompt="1"/>
          </p:nvPr>
        </p:nvSpPr>
        <p:spPr>
          <a:xfrm>
            <a:off x="4383884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511769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37" hasCustomPrompt="1"/>
          </p:nvPr>
        </p:nvSpPr>
        <p:spPr>
          <a:xfrm>
            <a:off x="8251831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с одним скругленным углом 17"/>
          <p:cNvSpPr/>
          <p:nvPr userDrawn="1"/>
        </p:nvSpPr>
        <p:spPr>
          <a:xfrm>
            <a:off x="0" y="2269584"/>
            <a:ext cx="12192000" cy="2318832"/>
          </a:xfrm>
          <a:prstGeom prst="round1Rect">
            <a:avLst>
              <a:gd name="adj" fmla="val 24685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Заголовок 8">
            <a:extLst>
              <a:ext uri="{FF2B5EF4-FFF2-40B4-BE49-F238E27FC236}">
                <a16:creationId xmlns="" xmlns:a16="http://schemas.microsoft.com/office/drawing/2014/main" id="{AE798F7C-FF39-4475-8E2D-1CADF28CFD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7496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с одним скругленным углом 40"/>
          <p:cNvSpPr/>
          <p:nvPr userDrawn="1"/>
        </p:nvSpPr>
        <p:spPr>
          <a:xfrm rot="16200000">
            <a:off x="5220003" y="-114004"/>
            <a:ext cx="6857997" cy="7086003"/>
          </a:xfrm>
          <a:prstGeom prst="round1Rect">
            <a:avLst>
              <a:gd name="adj" fmla="val 9641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с одним скругленным углом 41"/>
          <p:cNvSpPr/>
          <p:nvPr userDrawn="1"/>
        </p:nvSpPr>
        <p:spPr>
          <a:xfrm rot="5400000">
            <a:off x="3956679" y="-2146104"/>
            <a:ext cx="1803795" cy="6096002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с одним скругленным углом 39"/>
          <p:cNvSpPr/>
          <p:nvPr userDrawn="1"/>
        </p:nvSpPr>
        <p:spPr>
          <a:xfrm rot="16200000">
            <a:off x="5715002" y="380998"/>
            <a:ext cx="6858001" cy="6096001"/>
          </a:xfrm>
          <a:prstGeom prst="round1Rect">
            <a:avLst>
              <a:gd name="adj" fmla="val 15266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с одним скругленным углом 38"/>
          <p:cNvSpPr/>
          <p:nvPr userDrawn="1"/>
        </p:nvSpPr>
        <p:spPr>
          <a:xfrm rot="5400000">
            <a:off x="-381005" y="381000"/>
            <a:ext cx="6858007" cy="6096002"/>
          </a:xfrm>
          <a:prstGeom prst="round1Rect">
            <a:avLst>
              <a:gd name="adj" fmla="val 14381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8" name="Рисунок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0" name="Заголовок 8">
            <a:extLst>
              <a:ext uri="{FF2B5EF4-FFF2-40B4-BE49-F238E27FC236}">
                <a16:creationId xmlns="" xmlns:a16="http://schemas.microsoft.com/office/drawing/2014/main" id="{20570108-E39E-4136-9002-E68D353C82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363170"/>
            <a:ext cx="5580062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5107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с одним скругленным углом 24">
            <a:extLst>
              <a:ext uri="{FF2B5EF4-FFF2-40B4-BE49-F238E27FC236}">
                <a16:creationId xmlns="" xmlns:a16="http://schemas.microsoft.com/office/drawing/2014/main" id="{8F902854-6535-472E-997E-DC844A8DCC87}"/>
              </a:ext>
            </a:extLst>
          </p:cNvPr>
          <p:cNvSpPr/>
          <p:nvPr userDrawn="1"/>
        </p:nvSpPr>
        <p:spPr>
          <a:xfrm rot="16200000" flipH="1" flipV="1">
            <a:off x="3744350" y="2180587"/>
            <a:ext cx="2160276" cy="6096001"/>
          </a:xfrm>
          <a:prstGeom prst="round1Rect">
            <a:avLst>
              <a:gd name="adj" fmla="val 15590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с одним скругленным углом 24">
            <a:extLst>
              <a:ext uri="{FF2B5EF4-FFF2-40B4-BE49-F238E27FC236}">
                <a16:creationId xmlns="" xmlns:a16="http://schemas.microsoft.com/office/drawing/2014/main" id="{D4D760F3-5DFD-4DDA-8809-3DB372E5C226}"/>
              </a:ext>
            </a:extLst>
          </p:cNvPr>
          <p:cNvSpPr/>
          <p:nvPr userDrawn="1"/>
        </p:nvSpPr>
        <p:spPr>
          <a:xfrm rot="16200000" flipH="1" flipV="1">
            <a:off x="3654353" y="-609137"/>
            <a:ext cx="2340274" cy="6096001"/>
          </a:xfrm>
          <a:prstGeom prst="round1Rect">
            <a:avLst>
              <a:gd name="adj" fmla="val 15590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с одним скругленным углом 24">
            <a:extLst>
              <a:ext uri="{FF2B5EF4-FFF2-40B4-BE49-F238E27FC236}">
                <a16:creationId xmlns="" xmlns:a16="http://schemas.microsoft.com/office/drawing/2014/main" id="{5B5EC48E-797D-418E-968F-3F3A7E64E509}"/>
              </a:ext>
            </a:extLst>
          </p:cNvPr>
          <p:cNvSpPr/>
          <p:nvPr userDrawn="1"/>
        </p:nvSpPr>
        <p:spPr>
          <a:xfrm rot="5400000" flipH="1" flipV="1">
            <a:off x="6624001" y="740724"/>
            <a:ext cx="5040000" cy="6096002"/>
          </a:xfrm>
          <a:prstGeom prst="round1Rect">
            <a:avLst>
              <a:gd name="adj" fmla="val 15590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с одним скругленным углом 24">
            <a:extLst>
              <a:ext uri="{FF2B5EF4-FFF2-40B4-BE49-F238E27FC236}">
                <a16:creationId xmlns="" xmlns:a16="http://schemas.microsoft.com/office/drawing/2014/main" id="{55CC48E1-A1E7-405D-857E-29BAA78109F3}"/>
              </a:ext>
            </a:extLst>
          </p:cNvPr>
          <p:cNvSpPr/>
          <p:nvPr userDrawn="1"/>
        </p:nvSpPr>
        <p:spPr>
          <a:xfrm rot="16200000" flipH="1" flipV="1">
            <a:off x="528000" y="740725"/>
            <a:ext cx="5040000" cy="6096001"/>
          </a:xfrm>
          <a:prstGeom prst="round1Rect">
            <a:avLst>
              <a:gd name="adj" fmla="val 15590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4EFB939B-4E05-4C33-B582-FF3C617452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0" name="Заголовок 8">
            <a:extLst>
              <a:ext uri="{FF2B5EF4-FFF2-40B4-BE49-F238E27FC236}">
                <a16:creationId xmlns="" xmlns:a16="http://schemas.microsoft.com/office/drawing/2014/main" id="{3181B020-96A4-44F4-A7A7-E59473EAF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2056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с одним скругленным углом 17">
            <a:extLst>
              <a:ext uri="{FF2B5EF4-FFF2-40B4-BE49-F238E27FC236}">
                <a16:creationId xmlns="" xmlns:a16="http://schemas.microsoft.com/office/drawing/2014/main" id="{A55C8CE0-559D-48D7-81B4-2909A625EC21}"/>
              </a:ext>
            </a:extLst>
          </p:cNvPr>
          <p:cNvSpPr/>
          <p:nvPr userDrawn="1"/>
        </p:nvSpPr>
        <p:spPr>
          <a:xfrm>
            <a:off x="0" y="2281729"/>
            <a:ext cx="12192000" cy="2318832"/>
          </a:xfrm>
          <a:prstGeom prst="round1Rect">
            <a:avLst>
              <a:gd name="adj" fmla="val 20851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Прямоугольник: один скругленный угол 22">
            <a:extLst>
              <a:ext uri="{FF2B5EF4-FFF2-40B4-BE49-F238E27FC236}">
                <a16:creationId xmlns="" xmlns:a16="http://schemas.microsoft.com/office/drawing/2014/main" id="{8E17AB5E-802F-4BD7-81CE-D6CABD2FA780}"/>
              </a:ext>
            </a:extLst>
          </p:cNvPr>
          <p:cNvSpPr/>
          <p:nvPr userDrawn="1"/>
        </p:nvSpPr>
        <p:spPr>
          <a:xfrm rot="10800000">
            <a:off x="515937" y="3441145"/>
            <a:ext cx="3420000" cy="2867580"/>
          </a:xfrm>
          <a:prstGeom prst="round1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: один скругленный угол 24">
            <a:extLst>
              <a:ext uri="{FF2B5EF4-FFF2-40B4-BE49-F238E27FC236}">
                <a16:creationId xmlns="" xmlns:a16="http://schemas.microsoft.com/office/drawing/2014/main" id="{CBDE49B9-0BF2-4844-96F4-780B85369FB3}"/>
              </a:ext>
            </a:extLst>
          </p:cNvPr>
          <p:cNvSpPr/>
          <p:nvPr userDrawn="1"/>
        </p:nvSpPr>
        <p:spPr>
          <a:xfrm rot="10800000">
            <a:off x="4386000" y="3441145"/>
            <a:ext cx="3420000" cy="2867580"/>
          </a:xfrm>
          <a:prstGeom prst="round1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один скругленный угол 25">
            <a:extLst>
              <a:ext uri="{FF2B5EF4-FFF2-40B4-BE49-F238E27FC236}">
                <a16:creationId xmlns="" xmlns:a16="http://schemas.microsoft.com/office/drawing/2014/main" id="{46249EE3-1093-47B7-92C7-CB49D52A413D}"/>
              </a:ext>
            </a:extLst>
          </p:cNvPr>
          <p:cNvSpPr/>
          <p:nvPr userDrawn="1"/>
        </p:nvSpPr>
        <p:spPr>
          <a:xfrm rot="10800000">
            <a:off x="8256063" y="3441145"/>
            <a:ext cx="3420000" cy="2867580"/>
          </a:xfrm>
          <a:prstGeom prst="round1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="" xmlns:a16="http://schemas.microsoft.com/office/drawing/2014/main" id="{B30774EA-E5B3-4065-964B-9ACC84188B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3" name="Заголовок 8">
            <a:extLst>
              <a:ext uri="{FF2B5EF4-FFF2-40B4-BE49-F238E27FC236}">
                <a16:creationId xmlns="" xmlns:a16="http://schemas.microsoft.com/office/drawing/2014/main" id="{FE035687-8A8D-4F7F-92BF-C58794F1A3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" name="Прямоугольник: один скругленный угол 1">
            <a:extLst>
              <a:ext uri="{FF2B5EF4-FFF2-40B4-BE49-F238E27FC236}">
                <a16:creationId xmlns="" xmlns:a16="http://schemas.microsoft.com/office/drawing/2014/main" id="{47E5122B-30BF-4456-A7C6-B485E383DC38}"/>
              </a:ext>
            </a:extLst>
          </p:cNvPr>
          <p:cNvSpPr/>
          <p:nvPr userDrawn="1"/>
        </p:nvSpPr>
        <p:spPr>
          <a:xfrm>
            <a:off x="515937" y="1269000"/>
            <a:ext cx="3420000" cy="2340000"/>
          </a:xfrm>
          <a:prstGeom prst="round1Rect">
            <a:avLst/>
          </a:prstGeom>
          <a:solidFill>
            <a:schemeClr val="bg2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один скругленный угол 13">
            <a:extLst>
              <a:ext uri="{FF2B5EF4-FFF2-40B4-BE49-F238E27FC236}">
                <a16:creationId xmlns="" xmlns:a16="http://schemas.microsoft.com/office/drawing/2014/main" id="{2F7DF665-D125-40CE-92BA-C9333E0962B1}"/>
              </a:ext>
            </a:extLst>
          </p:cNvPr>
          <p:cNvSpPr/>
          <p:nvPr userDrawn="1"/>
        </p:nvSpPr>
        <p:spPr>
          <a:xfrm>
            <a:off x="4386000" y="1269000"/>
            <a:ext cx="3420000" cy="2340000"/>
          </a:xfrm>
          <a:prstGeom prst="round1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один скругленный угол 14">
            <a:extLst>
              <a:ext uri="{FF2B5EF4-FFF2-40B4-BE49-F238E27FC236}">
                <a16:creationId xmlns="" xmlns:a16="http://schemas.microsoft.com/office/drawing/2014/main" id="{8A203A31-2630-4485-B2E8-37F95215EB24}"/>
              </a:ext>
            </a:extLst>
          </p:cNvPr>
          <p:cNvSpPr/>
          <p:nvPr userDrawn="1"/>
        </p:nvSpPr>
        <p:spPr>
          <a:xfrm>
            <a:off x="8256063" y="1269000"/>
            <a:ext cx="3420000" cy="2340000"/>
          </a:xfrm>
          <a:prstGeom prst="round1Rect">
            <a:avLst/>
          </a:prstGeom>
          <a:solidFill>
            <a:schemeClr val="bg2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19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58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  <p:sldLayoutId id="2147483974" r:id="rId13"/>
    <p:sldLayoutId id="2147483975" r:id="rId14"/>
  </p:sldLayoutIdLst>
  <p:hf hdr="0" dt="0"/>
  <p:txStyles>
    <p:titleStyle>
      <a:lvl1pPr marL="0" indent="0" algn="l" defTabSz="914400" rtl="0" eaLnBrk="1" latinLnBrk="0" hangingPunct="1">
        <a:lnSpc>
          <a:spcPct val="89000"/>
        </a:lnSpc>
        <a:spcBef>
          <a:spcPts val="0"/>
        </a:spcBef>
        <a:buFont typeface="Arial" panose="020B0604020202020204" pitchFamily="34" charset="0"/>
        <a:buNone/>
        <a:defRPr sz="4800" kern="1200" baseline="0">
          <a:solidFill>
            <a:srgbClr val="FF0000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3747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346">
          <p15:clr>
            <a:srgbClr val="F26B43"/>
          </p15:clr>
        </p15:guide>
        <p15:guide id="5" orient="horz" pos="4201">
          <p15:clr>
            <a:srgbClr val="F26B43"/>
          </p15:clr>
        </p15:guide>
        <p15:guide id="6" pos="7355">
          <p15:clr>
            <a:srgbClr val="F26B43"/>
          </p15:clr>
        </p15:guide>
        <p15:guide id="7" pos="552">
          <p15:clr>
            <a:srgbClr val="F26B43"/>
          </p15:clr>
        </p15:guide>
        <p15:guide id="8" pos="325">
          <p15:clr>
            <a:srgbClr val="F26B43"/>
          </p15:clr>
        </p15:guide>
        <p15:guide id="9" pos="7128">
          <p15:clr>
            <a:srgbClr val="F26B43"/>
          </p15:clr>
        </p15:guide>
        <p15:guide id="10" pos="3840">
          <p15:clr>
            <a:srgbClr val="F26B43"/>
          </p15:clr>
        </p15:guide>
        <p15:guide id="11" orient="horz" pos="57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237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57" r:id="rId15"/>
  </p:sldLayoutIdLst>
  <p:hf hdr="0" dt="0"/>
  <p:txStyles>
    <p:titleStyle>
      <a:lvl1pPr marL="0" indent="0" algn="l" defTabSz="914400" rtl="0" eaLnBrk="1" latinLnBrk="0" hangingPunct="1">
        <a:lnSpc>
          <a:spcPct val="89000"/>
        </a:lnSpc>
        <a:spcBef>
          <a:spcPts val="0"/>
        </a:spcBef>
        <a:buFont typeface="Arial" panose="020B0604020202020204" pitchFamily="34" charset="0"/>
        <a:buNone/>
        <a:defRPr sz="4800" kern="1200" baseline="0">
          <a:solidFill>
            <a:srgbClr val="FF0000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3747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346">
          <p15:clr>
            <a:srgbClr val="F26B43"/>
          </p15:clr>
        </p15:guide>
        <p15:guide id="5" orient="horz" pos="4201">
          <p15:clr>
            <a:srgbClr val="F26B43"/>
          </p15:clr>
        </p15:guide>
        <p15:guide id="6" pos="7355">
          <p15:clr>
            <a:srgbClr val="F26B43"/>
          </p15:clr>
        </p15:guide>
        <p15:guide id="7" pos="552">
          <p15:clr>
            <a:srgbClr val="F26B43"/>
          </p15:clr>
        </p15:guide>
        <p15:guide id="8" pos="325">
          <p15:clr>
            <a:srgbClr val="F26B43"/>
          </p15:clr>
        </p15:guide>
        <p15:guide id="9" pos="7128">
          <p15:clr>
            <a:srgbClr val="F26B43"/>
          </p15:clr>
        </p15:guide>
        <p15:guide id="10" pos="3840">
          <p15:clr>
            <a:srgbClr val="F26B43"/>
          </p15:clr>
        </p15:guide>
        <p15:guide id="11" orient="horz" pos="57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9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5" r:id="rId14"/>
    <p:sldLayoutId id="2147483956" r:id="rId15"/>
  </p:sldLayoutIdLst>
  <p:hf hdr="0" dt="0"/>
  <p:txStyles>
    <p:titleStyle>
      <a:lvl1pPr marL="0" indent="0" algn="l" defTabSz="914400" rtl="0" eaLnBrk="1" latinLnBrk="0" hangingPunct="1">
        <a:lnSpc>
          <a:spcPct val="89000"/>
        </a:lnSpc>
        <a:spcBef>
          <a:spcPts val="0"/>
        </a:spcBef>
        <a:buFont typeface="Arial" panose="020B0604020202020204" pitchFamily="34" charset="0"/>
        <a:buNone/>
        <a:defRPr sz="4800" kern="1200" baseline="0">
          <a:solidFill>
            <a:srgbClr val="FF0000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3747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346">
          <p15:clr>
            <a:srgbClr val="F26B43"/>
          </p15:clr>
        </p15:guide>
        <p15:guide id="5" orient="horz" pos="4201">
          <p15:clr>
            <a:srgbClr val="F26B43"/>
          </p15:clr>
        </p15:guide>
        <p15:guide id="6" pos="7355">
          <p15:clr>
            <a:srgbClr val="F26B43"/>
          </p15:clr>
        </p15:guide>
        <p15:guide id="7" pos="552">
          <p15:clr>
            <a:srgbClr val="F26B43"/>
          </p15:clr>
        </p15:guide>
        <p15:guide id="8" pos="325">
          <p15:clr>
            <a:srgbClr val="F26B43"/>
          </p15:clr>
        </p15:guide>
        <p15:guide id="9" pos="7128">
          <p15:clr>
            <a:srgbClr val="F26B43"/>
          </p15:clr>
        </p15:guide>
        <p15:guide id="10" pos="3840">
          <p15:clr>
            <a:srgbClr val="F26B43"/>
          </p15:clr>
        </p15:guide>
        <p15:guide id="11" orient="horz" pos="57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894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14" r:id="rId2"/>
    <p:sldLayoutId id="2147483893" r:id="rId3"/>
    <p:sldLayoutId id="2147483895" r:id="rId4"/>
    <p:sldLayoutId id="2147483896" r:id="rId5"/>
    <p:sldLayoutId id="2147483911" r:id="rId6"/>
    <p:sldLayoutId id="2147483919" r:id="rId7"/>
    <p:sldLayoutId id="2147483920" r:id="rId8"/>
    <p:sldLayoutId id="2147483958" r:id="rId9"/>
    <p:sldLayoutId id="2147483954" r:id="rId10"/>
    <p:sldLayoutId id="2147483923" r:id="rId11"/>
    <p:sldLayoutId id="2147483894" r:id="rId12"/>
    <p:sldLayoutId id="2147483922" r:id="rId13"/>
    <p:sldLayoutId id="2147483899" r:id="rId14"/>
  </p:sldLayoutIdLst>
  <p:hf hdr="0" dt="0"/>
  <p:txStyles>
    <p:titleStyle>
      <a:lvl1pPr marL="0" indent="0" algn="l" defTabSz="914400" rtl="0" eaLnBrk="1" latinLnBrk="0" hangingPunct="1">
        <a:lnSpc>
          <a:spcPct val="89000"/>
        </a:lnSpc>
        <a:spcBef>
          <a:spcPts val="0"/>
        </a:spcBef>
        <a:buFont typeface="Arial" panose="020B0604020202020204" pitchFamily="34" charset="0"/>
        <a:buNone/>
        <a:defRPr sz="4800" kern="1200" baseline="0">
          <a:solidFill>
            <a:srgbClr val="FF0000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3747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346">
          <p15:clr>
            <a:srgbClr val="F26B43"/>
          </p15:clr>
        </p15:guide>
        <p15:guide id="5" orient="horz" pos="4201">
          <p15:clr>
            <a:srgbClr val="F26B43"/>
          </p15:clr>
        </p15:guide>
        <p15:guide id="6" pos="7355">
          <p15:clr>
            <a:srgbClr val="F26B43"/>
          </p15:clr>
        </p15:guide>
        <p15:guide id="7" pos="552">
          <p15:clr>
            <a:srgbClr val="F26B43"/>
          </p15:clr>
        </p15:guide>
        <p15:guide id="8" pos="325">
          <p15:clr>
            <a:srgbClr val="F26B43"/>
          </p15:clr>
        </p15:guide>
        <p15:guide id="9" pos="7128">
          <p15:clr>
            <a:srgbClr val="F26B43"/>
          </p15:clr>
        </p15:guide>
        <p15:guide id="10" pos="3840">
          <p15:clr>
            <a:srgbClr val="F26B43"/>
          </p15:clr>
        </p15:guide>
        <p15:guide id="11" orient="horz" pos="57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12121"/>
              <a:gd name="adj2" fmla="val 22129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876300" y="2009501"/>
            <a:ext cx="10484700" cy="23194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200" b="1" dirty="0">
                <a:solidFill>
                  <a:schemeClr val="bg1"/>
                </a:solidFill>
                <a:cs typeface="Arial" panose="020B0604020202020204" pitchFamily="34" charset="0"/>
              </a:rPr>
              <a:t>Результаты работ </a:t>
            </a:r>
            <a:r>
              <a:rPr lang="en-US" sz="4200" b="1" dirty="0">
                <a:solidFill>
                  <a:schemeClr val="bg1"/>
                </a:solidFill>
                <a:cs typeface="Arial" panose="020B0604020202020204" pitchFamily="34" charset="0"/>
              </a:rPr>
              <a:t>3</a:t>
            </a:r>
            <a:r>
              <a:rPr lang="ru-RU" sz="4200" b="1" dirty="0">
                <a:solidFill>
                  <a:schemeClr val="bg1"/>
                </a:solidFill>
                <a:cs typeface="Arial" panose="020B0604020202020204" pitchFamily="34" charset="0"/>
              </a:rPr>
              <a:t> квартала 2023 года</a:t>
            </a:r>
            <a:r>
              <a:rPr lang="en-US" sz="4200" b="1" dirty="0">
                <a:solidFill>
                  <a:schemeClr val="bg1"/>
                </a:solidFill>
                <a:cs typeface="Arial" panose="020B0604020202020204" pitchFamily="34" charset="0"/>
              </a:rPr>
              <a:t/>
            </a:r>
            <a:br>
              <a:rPr lang="en-US" sz="4200" b="1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ru-RU" sz="4200" b="1" dirty="0">
                <a:solidFill>
                  <a:schemeClr val="bg1"/>
                </a:solidFill>
                <a:cs typeface="Arial" panose="020B0604020202020204" pitchFamily="34" charset="0"/>
              </a:rPr>
              <a:t>Июль-Сентябрь</a:t>
            </a:r>
          </a:p>
        </p:txBody>
      </p:sp>
      <p:sp>
        <p:nvSpPr>
          <p:cNvPr id="19" name="Прямоугольник с одним скругленным углом 18"/>
          <p:cNvSpPr/>
          <p:nvPr/>
        </p:nvSpPr>
        <p:spPr>
          <a:xfrm flipV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sp>
        <p:nvSpPr>
          <p:cNvPr id="16" name="Нижний колонтитул 13"/>
          <p:cNvSpPr txBox="1">
            <a:spLocks/>
          </p:cNvSpPr>
          <p:nvPr/>
        </p:nvSpPr>
        <p:spPr>
          <a:xfrm>
            <a:off x="291000" y="6308725"/>
            <a:ext cx="1980000" cy="319544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www.neoflex.ru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427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0891" y="0"/>
            <a:ext cx="10889700" cy="334738"/>
          </a:xfrm>
        </p:spPr>
        <p:txBody>
          <a:bodyPr/>
          <a:lstStyle/>
          <a:p>
            <a:r>
              <a:rPr lang="ru-RU" sz="2400" b="1" spc="6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Команда Архитекторов Банка (РО-Кожуханов Родион)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2</a:t>
            </a:fld>
            <a:endParaRPr lang="ru-RU" dirty="0"/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="" xmlns:a16="http://schemas.microsoft.com/office/drawing/2014/main" id="{7FC1334F-EC45-F19A-5215-550DA78E1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199590"/>
              </p:ext>
            </p:extLst>
          </p:nvPr>
        </p:nvGraphicFramePr>
        <p:xfrm>
          <a:off x="370891" y="579526"/>
          <a:ext cx="1150493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930">
                  <a:extLst>
                    <a:ext uri="{9D8B030D-6E8A-4147-A177-3AD203B41FA5}">
                      <a16:colId xmlns="" xmlns:a16="http://schemas.microsoft.com/office/drawing/2014/main" val="2713090880"/>
                    </a:ext>
                  </a:extLst>
                </a:gridCol>
                <a:gridCol w="2835000">
                  <a:extLst>
                    <a:ext uri="{9D8B030D-6E8A-4147-A177-3AD203B41FA5}">
                      <a16:colId xmlns="" xmlns:a16="http://schemas.microsoft.com/office/drawing/2014/main" val="3426278905"/>
                    </a:ext>
                  </a:extLst>
                </a:gridCol>
                <a:gridCol w="2137510">
                  <a:extLst>
                    <a:ext uri="{9D8B030D-6E8A-4147-A177-3AD203B41FA5}">
                      <a16:colId xmlns="" xmlns:a16="http://schemas.microsoft.com/office/drawing/2014/main" val="281089377"/>
                    </a:ext>
                  </a:extLst>
                </a:gridCol>
                <a:gridCol w="2452490">
                  <a:extLst>
                    <a:ext uri="{9D8B030D-6E8A-4147-A177-3AD203B41FA5}">
                      <a16:colId xmlns="" xmlns:a16="http://schemas.microsoft.com/office/drawing/2014/main" val="809574788"/>
                    </a:ext>
                  </a:extLst>
                </a:gridCol>
              </a:tblGrid>
              <a:tr h="21493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Участники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Затраченное</a:t>
                      </a:r>
                      <a:r>
                        <a:rPr lang="ru-RU" sz="1600" baseline="0" dirty="0"/>
                        <a:t> время, д.</a:t>
                      </a:r>
                      <a:endParaRPr lang="ru-RU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Стоимость, т. </a:t>
                      </a:r>
                      <a:r>
                        <a:rPr lang="ru-RU" sz="1600" dirty="0" err="1"/>
                        <a:t>руб</a:t>
                      </a:r>
                      <a:endParaRPr lang="ru-RU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Процент реализации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635888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Синюгин Дмитрий </a:t>
                      </a:r>
                      <a:r>
                        <a:rPr lang="ru-RU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архитектор</a:t>
                      </a:r>
                      <a:endParaRPr lang="ru-RU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43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1 184 306,00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95</a:t>
                      </a:r>
                      <a:r>
                        <a:rPr lang="en-US" sz="1400" dirty="0" smtClean="0"/>
                        <a:t>%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2371542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="" xmlns:a16="http://schemas.microsoft.com/office/drawing/2014/main" id="{568C8264-F3EF-BC2C-F258-1FCB148C5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597800"/>
              </p:ext>
            </p:extLst>
          </p:nvPr>
        </p:nvGraphicFramePr>
        <p:xfrm>
          <a:off x="370891" y="1230610"/>
          <a:ext cx="11504930" cy="5354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2440">
                  <a:extLst>
                    <a:ext uri="{9D8B030D-6E8A-4147-A177-3AD203B41FA5}">
                      <a16:colId xmlns="" xmlns:a16="http://schemas.microsoft.com/office/drawing/2014/main" val="2713090880"/>
                    </a:ext>
                  </a:extLst>
                </a:gridCol>
                <a:gridCol w="2452490">
                  <a:extLst>
                    <a:ext uri="{9D8B030D-6E8A-4147-A177-3AD203B41FA5}">
                      <a16:colId xmlns="" xmlns:a16="http://schemas.microsoft.com/office/drawing/2014/main" val="613085323"/>
                    </a:ext>
                  </a:extLst>
                </a:gridCol>
              </a:tblGrid>
              <a:tr h="33637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Выполненные</a:t>
                      </a:r>
                      <a:r>
                        <a:rPr lang="ru-RU" sz="1600" baseline="0" dirty="0"/>
                        <a:t> работы</a:t>
                      </a:r>
                      <a:endParaRPr lang="ru-RU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Участники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6358885"/>
                  </a:ext>
                </a:extLst>
              </a:tr>
              <a:tr h="3210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kern="1200" dirty="0" smtClean="0"/>
                        <a:t>Формирование предложений по оптимизации потоков загрузки в ПКАП ОО. </a:t>
                      </a:r>
                      <a:r>
                        <a:rPr lang="ru-RU" sz="1000" b="1" kern="1200" dirty="0" smtClean="0"/>
                        <a:t>Назначение: </a:t>
                      </a:r>
                      <a:r>
                        <a:rPr lang="ru-RU" sz="1000" kern="1200" dirty="0" err="1" smtClean="0"/>
                        <a:t>Общекластерные</a:t>
                      </a:r>
                      <a:r>
                        <a:rPr lang="ru-RU" sz="1000" kern="1200" dirty="0" smtClean="0"/>
                        <a:t> задачи ПКАП.</a:t>
                      </a:r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pPr algn="ctr"/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Архитектор</a:t>
                      </a: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81391047"/>
                  </a:ext>
                </a:extLst>
              </a:tr>
              <a:tr h="356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/>
                        <a:t>Корректировка статьи описания загрузки справочников. Изменён атрибутный состав «невидимых» пользователем справочников.</a:t>
                      </a:r>
                      <a:r>
                        <a:rPr lang="ru-RU" sz="1000" baseline="0" dirty="0" smtClean="0"/>
                        <a:t> Изменён способ их загрузки для ускорения процесса реализации. </a:t>
                      </a:r>
                      <a:r>
                        <a:rPr lang="ru-RU" sz="1000" b="1" baseline="0" dirty="0" smtClean="0"/>
                        <a:t>Назначение</a:t>
                      </a:r>
                      <a:r>
                        <a:rPr lang="ru-RU" sz="1000" baseline="0" dirty="0" smtClean="0"/>
                        <a:t>: </a:t>
                      </a:r>
                      <a:r>
                        <a:rPr lang="ru-RU" sz="1000" dirty="0" smtClean="0"/>
                        <a:t>Справочники</a:t>
                      </a:r>
                      <a:r>
                        <a:rPr lang="ru-RU" sz="1000" kern="1200" dirty="0" smtClean="0"/>
                        <a:t>.</a:t>
                      </a:r>
                      <a:endParaRPr lang="ru-RU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/>
                        <a:t>Расширение</a:t>
                      </a:r>
                      <a:r>
                        <a:rPr lang="ru-RU" sz="1000" baseline="0" dirty="0" smtClean="0"/>
                        <a:t> модели. Добавлено 6 справочников и 2 таблицы для витрина ФЛ, витрина ЮЛ, </a:t>
                      </a:r>
                      <a:r>
                        <a:rPr lang="ru-RU" sz="1000" dirty="0" smtClean="0"/>
                        <a:t>Общие справочники.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 dirty="0" smtClean="0"/>
                        <a:t>Назначение</a:t>
                      </a:r>
                      <a:r>
                        <a:rPr lang="ru-RU" sz="1000" baseline="0" dirty="0" smtClean="0"/>
                        <a:t>: Витрина ФЛ, Витрина ЮЛ. </a:t>
                      </a:r>
                      <a:r>
                        <a:rPr lang="ru-RU" sz="1000" dirty="0" smtClean="0"/>
                        <a:t>Общие справочники.</a:t>
                      </a:r>
                      <a:endParaRPr lang="ru-RU" sz="10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05640118"/>
                  </a:ext>
                </a:extLst>
              </a:tr>
              <a:tr h="941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aseline="0" dirty="0" smtClean="0"/>
                        <a:t>Проектирование </a:t>
                      </a:r>
                      <a:r>
                        <a:rPr lang="en-US" sz="1000" baseline="0" dirty="0" smtClean="0"/>
                        <a:t>API </a:t>
                      </a:r>
                      <a:r>
                        <a:rPr lang="ru-RU" sz="1000" baseline="0" dirty="0" smtClean="0"/>
                        <a:t>и </a:t>
                      </a:r>
                      <a:r>
                        <a:rPr lang="en-US" sz="1000" baseline="0" dirty="0" smtClean="0"/>
                        <a:t>UI </a:t>
                      </a:r>
                      <a:r>
                        <a:rPr lang="ru-RU" sz="1000" baseline="0" dirty="0" smtClean="0"/>
                        <a:t>по настройке метаданных потоков </a:t>
                      </a:r>
                      <a:r>
                        <a:rPr lang="en-US" sz="1000" baseline="0" dirty="0" smtClean="0"/>
                        <a:t>DMDS </a:t>
                      </a:r>
                      <a:r>
                        <a:rPr lang="ru-RU" sz="1000" baseline="0" dirty="0" smtClean="0"/>
                        <a:t>для упрощения их настройки.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/>
                        <a:t>Создана статья с предложением реализации интерфейса через</a:t>
                      </a:r>
                      <a:r>
                        <a:rPr lang="ru-RU" sz="1000" baseline="0" dirty="0" smtClean="0"/>
                        <a:t> функции для настройки таблиц загрузки в </a:t>
                      </a:r>
                      <a:r>
                        <a:rPr lang="en-US" sz="1000" baseline="0" dirty="0" smtClean="0"/>
                        <a:t>STG</a:t>
                      </a:r>
                      <a:r>
                        <a:rPr lang="ru-RU" sz="1000" baseline="0" dirty="0" smtClean="0"/>
                        <a:t>; настройки связей объектов; просмотра журналов загрузки </a:t>
                      </a:r>
                      <a:r>
                        <a:rPr lang="en-US" sz="1000" baseline="0" dirty="0" smtClean="0"/>
                        <a:t>STG </a:t>
                      </a:r>
                      <a:r>
                        <a:rPr lang="ru-RU" sz="1000" baseline="0" dirty="0" smtClean="0"/>
                        <a:t>и </a:t>
                      </a:r>
                      <a:r>
                        <a:rPr lang="en-US" sz="1000" baseline="0" dirty="0" smtClean="0"/>
                        <a:t>DMDS</a:t>
                      </a:r>
                      <a:r>
                        <a:rPr lang="ru-RU" sz="1000" baseline="0" dirty="0" smtClean="0"/>
                        <a:t>; просмотра актуальности загрузки в </a:t>
                      </a:r>
                      <a:r>
                        <a:rPr lang="en-US" sz="1000" baseline="0" dirty="0" smtClean="0"/>
                        <a:t>DMDS</a:t>
                      </a:r>
                      <a:r>
                        <a:rPr lang="ru-RU" sz="1000" baseline="0" dirty="0" smtClean="0"/>
                        <a:t>; проверки получаемого интервала расчёта. Добавлен пошаговый</a:t>
                      </a:r>
                      <a:r>
                        <a:rPr lang="ru-RU" sz="1000" dirty="0" smtClean="0"/>
                        <a:t> пример</a:t>
                      </a:r>
                      <a:r>
                        <a:rPr lang="ru-RU" sz="1000" baseline="0" dirty="0" smtClean="0"/>
                        <a:t> наполнения всех настроек для загрузки в </a:t>
                      </a:r>
                      <a:r>
                        <a:rPr lang="en-US" sz="1000" baseline="0" dirty="0" smtClean="0"/>
                        <a:t>DMDS</a:t>
                      </a:r>
                      <a:r>
                        <a:rPr lang="ru-RU" sz="1000" baseline="0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/>
                        <a:t>Описаны функции, применение которых упрощает настройку:</a:t>
                      </a:r>
                      <a:r>
                        <a:rPr lang="ru-RU" sz="1000" baseline="0" dirty="0" smtClean="0"/>
                        <a:t> просмотр, запуск проверок, внесение изменений</a:t>
                      </a:r>
                      <a:r>
                        <a:rPr lang="ru-RU" sz="1000" dirty="0" smtClean="0"/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i="0" baseline="0" dirty="0" smtClean="0"/>
                        <a:t>Назначение</a:t>
                      </a:r>
                      <a:r>
                        <a:rPr lang="ru-RU" sz="1000" i="1" baseline="0" dirty="0" smtClean="0"/>
                        <a:t>:</a:t>
                      </a:r>
                      <a:r>
                        <a:rPr lang="ru-RU" sz="1000" baseline="0" dirty="0" smtClean="0"/>
                        <a:t> </a:t>
                      </a:r>
                      <a:r>
                        <a:rPr lang="ru-RU" sz="1000" kern="1200" dirty="0" err="1" smtClean="0"/>
                        <a:t>Общекластерные</a:t>
                      </a:r>
                      <a:r>
                        <a:rPr lang="ru-RU" sz="1000" kern="1200" dirty="0" smtClean="0"/>
                        <a:t> задачи ПКАП.</a:t>
                      </a:r>
                      <a:endParaRPr lang="ru-RU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75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/>
                        <a:t>Расширение</a:t>
                      </a:r>
                      <a:r>
                        <a:rPr lang="ru-RU" sz="1000" baseline="0" dirty="0" smtClean="0"/>
                        <a:t> модели. Добавлено 10 справочников и 3 таблицы для витрина ЮЛ, КФЛ (ставка), о</a:t>
                      </a:r>
                      <a:r>
                        <a:rPr lang="ru-RU" sz="1000" dirty="0" smtClean="0"/>
                        <a:t>бщие справочники.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 dirty="0" smtClean="0"/>
                        <a:t>Назначение:</a:t>
                      </a:r>
                      <a:r>
                        <a:rPr lang="ru-RU" sz="1000" baseline="0" dirty="0" smtClean="0"/>
                        <a:t> Витрина ЮЛ. КФЛ (ставка). </a:t>
                      </a:r>
                      <a:r>
                        <a:rPr lang="ru-RU" sz="1000" dirty="0" smtClean="0"/>
                        <a:t>Общие справочники.</a:t>
                      </a:r>
                      <a:endParaRPr lang="ru-RU" sz="10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4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/>
                        <a:t>Корректировка описания загрузки справочников. Работа со справочниками X-</a:t>
                      </a:r>
                      <a:r>
                        <a:rPr lang="ru-RU" sz="1000" dirty="0" err="1" smtClean="0"/>
                        <a:t>Ref</a:t>
                      </a:r>
                      <a:r>
                        <a:rPr lang="ru-RU" sz="1000" dirty="0" smtClean="0"/>
                        <a:t>. </a:t>
                      </a:r>
                      <a:r>
                        <a:rPr lang="ru-RU" sz="1000" kern="1200" dirty="0" smtClean="0"/>
                        <a:t>Описан процесс работы с </a:t>
                      </a:r>
                      <a:r>
                        <a:rPr lang="en-US" sz="1000" kern="1200" dirty="0" smtClean="0"/>
                        <a:t>x-ref</a:t>
                      </a:r>
                      <a:r>
                        <a:rPr lang="ru-RU" sz="1000" kern="1200" dirty="0" smtClean="0"/>
                        <a:t> в ПКАП ОО (как загружаемыми из других систем, так и локальными). </a:t>
                      </a:r>
                      <a:r>
                        <a:rPr lang="ru-RU" sz="1000" b="1" baseline="0" dirty="0" smtClean="0"/>
                        <a:t>Назначение</a:t>
                      </a:r>
                      <a:r>
                        <a:rPr lang="ru-RU" sz="1000" baseline="0" dirty="0" smtClean="0"/>
                        <a:t>: </a:t>
                      </a:r>
                      <a:r>
                        <a:rPr lang="ru-RU" sz="1000" dirty="0" smtClean="0"/>
                        <a:t>Справочники.</a:t>
                      </a:r>
                      <a:endParaRPr lang="ru-RU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75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/>
                        <a:t>Оптимизация.</a:t>
                      </a:r>
                      <a:r>
                        <a:rPr lang="ru-RU" sz="1000" baseline="0" dirty="0" smtClean="0"/>
                        <a:t> Анализ логов и результатов тестирования для КФЛ (графики плановых платежей), балансовой информации из ЕСС. </a:t>
                      </a:r>
                      <a:r>
                        <a:rPr lang="ru-RU" sz="1000" kern="1200" baseline="0" dirty="0" smtClean="0"/>
                        <a:t>Подбор подхода с </a:t>
                      </a:r>
                      <a:r>
                        <a:rPr lang="ru-RU" sz="1000" kern="1200" baseline="0" dirty="0" err="1" smtClean="0"/>
                        <a:t>бакетированием</a:t>
                      </a:r>
                      <a:r>
                        <a:rPr lang="ru-RU" sz="1000" kern="1200" baseline="0" dirty="0" smtClean="0"/>
                        <a:t>, прямое чтение/запись файлов, подбор параметров.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 dirty="0" smtClean="0"/>
                        <a:t>Назначение:</a:t>
                      </a:r>
                      <a:r>
                        <a:rPr lang="ru-RU" sz="1000" kern="1200" dirty="0" smtClean="0"/>
                        <a:t> КФЛ (графики плановых платежей). Баланс ЕСС.</a:t>
                      </a:r>
                      <a:r>
                        <a:rPr lang="ru-RU" sz="1000" kern="1200" baseline="0" dirty="0" smtClean="0"/>
                        <a:t> </a:t>
                      </a:r>
                      <a:r>
                        <a:rPr lang="ru-RU" sz="1000" kern="1200" dirty="0" err="1" smtClean="0"/>
                        <a:t>Общекластерные</a:t>
                      </a:r>
                      <a:r>
                        <a:rPr lang="ru-RU" sz="1000" kern="1200" dirty="0" smtClean="0"/>
                        <a:t> задачи ПКАП.</a:t>
                      </a:r>
                      <a:endParaRPr lang="ru-RU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752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 smtClean="0"/>
                        <a:t>Оптимизация «</a:t>
                      </a:r>
                      <a:r>
                        <a:rPr lang="en-US" sz="1000" dirty="0" err="1" smtClean="0"/>
                        <a:t>dmds_ft_posting</a:t>
                      </a:r>
                      <a:r>
                        <a:rPr lang="ru-RU" sz="1000" dirty="0" smtClean="0"/>
                        <a:t>»</a:t>
                      </a:r>
                      <a:r>
                        <a:rPr lang="en-US" sz="1000" dirty="0" smtClean="0"/>
                        <a:t> </a:t>
                      </a:r>
                      <a:r>
                        <a:rPr lang="ru-RU" sz="1000" dirty="0" smtClean="0"/>
                        <a:t>(АХД) для 0409159. </a:t>
                      </a:r>
                      <a:r>
                        <a:rPr lang="ru-RU" sz="1000" kern="1200" baseline="0" dirty="0" smtClean="0"/>
                        <a:t>Анализ логов и плана выполнения. Предложения по оптимизации. </a:t>
                      </a:r>
                      <a:r>
                        <a:rPr lang="ru-RU" sz="1000" dirty="0" smtClean="0"/>
                        <a:t>Улучшение с 13 мин/день до 1 мин/день. При одинаковых параметрах.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baseline="0" dirty="0" smtClean="0"/>
                        <a:t>Оптимизировать чтение данных источника в плане выполнения запроса – отказ от двойного чтения. </a:t>
                      </a:r>
                      <a:r>
                        <a:rPr lang="ru-RU" sz="1000" b="1" baseline="0" dirty="0" smtClean="0"/>
                        <a:t>Назначение</a:t>
                      </a:r>
                      <a:r>
                        <a:rPr lang="ru-RU" sz="1000" b="1" baseline="0" dirty="0" smtClean="0"/>
                        <a:t>: </a:t>
                      </a:r>
                      <a:r>
                        <a:rPr lang="ru-RU" sz="1000" baseline="0" dirty="0" smtClean="0"/>
                        <a:t>форма </a:t>
                      </a:r>
                      <a:r>
                        <a:rPr lang="ru-RU" sz="1000" kern="1200" dirty="0" smtClean="0"/>
                        <a:t>0409159.</a:t>
                      </a:r>
                      <a:endParaRPr lang="ru-RU" sz="10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5384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Расширение</a:t>
                      </a:r>
                      <a:r>
                        <a:rPr lang="ru-RU" sz="1000" baseline="0" dirty="0" smtClean="0"/>
                        <a:t> модели. Добавлено 2 справочников и 4 таблицы для витрина ФЛ, 0409112, о</a:t>
                      </a:r>
                      <a:r>
                        <a:rPr lang="ru-RU" sz="1000" dirty="0" smtClean="0"/>
                        <a:t>бщие справочники.</a:t>
                      </a:r>
                      <a:endParaRPr lang="ru-RU" sz="10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aseline="0" dirty="0" smtClean="0"/>
                        <a:t>Консультирование по модели. </a:t>
                      </a:r>
                      <a:r>
                        <a:rPr lang="ru-RU" sz="1000" b="1" baseline="0" dirty="0" smtClean="0"/>
                        <a:t>Назначение</a:t>
                      </a:r>
                      <a:r>
                        <a:rPr lang="ru-RU" sz="1000" b="1" baseline="0" dirty="0" smtClean="0"/>
                        <a:t>:</a:t>
                      </a:r>
                      <a:r>
                        <a:rPr lang="ru-RU" sz="1000" baseline="0" dirty="0" smtClean="0"/>
                        <a:t> Витрина ФЛ, 0409112. </a:t>
                      </a:r>
                      <a:r>
                        <a:rPr lang="ru-RU" sz="1000" dirty="0" smtClean="0"/>
                        <a:t>Общие справочники.</a:t>
                      </a:r>
                      <a:endParaRPr lang="ru-RU" sz="10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75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/>
                        <a:t>Оптимизация потоков загрузки в </a:t>
                      </a:r>
                      <a:r>
                        <a:rPr lang="en-US" sz="1000" dirty="0" smtClean="0"/>
                        <a:t>DMDS</a:t>
                      </a:r>
                      <a:r>
                        <a:rPr lang="ru-RU" sz="1000" dirty="0" smtClean="0"/>
                        <a:t> для баланса</a:t>
                      </a:r>
                      <a:r>
                        <a:rPr lang="ru-RU" sz="1000" baseline="0" dirty="0" smtClean="0"/>
                        <a:t> из ЕСС, КФЛ, витрина ФЛ. </a:t>
                      </a:r>
                      <a:r>
                        <a:rPr lang="ru-RU" sz="1000" b="1" baseline="0" dirty="0" smtClean="0"/>
                        <a:t>Назначение: </a:t>
                      </a:r>
                      <a:r>
                        <a:rPr lang="ru-RU" sz="1000" kern="1200" dirty="0" smtClean="0"/>
                        <a:t>Баланс. КФЛ. Витрина ФЛ.</a:t>
                      </a:r>
                      <a:endParaRPr lang="ru-RU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75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baseline="0" dirty="0" smtClean="0">
                          <a:solidFill>
                            <a:schemeClr val="tx1"/>
                          </a:solidFill>
                        </a:rPr>
                        <a:t>Разработка алгоритма загрузки данных в базовые/прикладные витрины DMDET, минуя DMDS для КФЛ. </a:t>
                      </a:r>
                      <a:r>
                        <a:rPr lang="ru-RU" sz="1000" b="1" baseline="0" dirty="0" smtClean="0"/>
                        <a:t>Назначение:</a:t>
                      </a:r>
                      <a:r>
                        <a:rPr lang="ru-RU" sz="1000" baseline="0" dirty="0" smtClean="0"/>
                        <a:t> </a:t>
                      </a:r>
                      <a:r>
                        <a:rPr lang="ru-RU" sz="1000" kern="1200" dirty="0" smtClean="0"/>
                        <a:t>КФЛ.</a:t>
                      </a:r>
                      <a:endParaRPr lang="ru-RU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16000" y="256816"/>
            <a:ext cx="6153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spc="60" dirty="0" smtClean="0">
                <a:solidFill>
                  <a:schemeClr val="accent3"/>
                </a:solidFill>
                <a:cs typeface="Arial" panose="020B0604020202020204" pitchFamily="34" charset="0"/>
              </a:rPr>
              <a:t>Формы ПКАП Отчетности</a:t>
            </a:r>
            <a:endParaRPr lang="ru-RU" sz="1600" b="1" spc="60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33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6000" y="145438"/>
            <a:ext cx="10889700" cy="334738"/>
          </a:xfrm>
        </p:spPr>
        <p:txBody>
          <a:bodyPr/>
          <a:lstStyle/>
          <a:p>
            <a:r>
              <a:rPr lang="ru-RU" sz="2400" b="1" spc="6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Команда Архитекторов Банка (РО-Кожуханов </a:t>
            </a:r>
            <a:r>
              <a:rPr lang="ru-RU" sz="2400" b="1" spc="60" dirty="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Родион)</a:t>
            </a:r>
            <a:endParaRPr lang="ru-RU" sz="2400" b="1" spc="60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3</a:t>
            </a:fld>
            <a:endParaRPr lang="ru-RU" dirty="0"/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="" xmlns:a16="http://schemas.microsoft.com/office/drawing/2014/main" id="{7FC1334F-EC45-F19A-5215-550DA78E1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421242"/>
              </p:ext>
            </p:extLst>
          </p:nvPr>
        </p:nvGraphicFramePr>
        <p:xfrm>
          <a:off x="515999" y="909000"/>
          <a:ext cx="1115208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3357">
                  <a:extLst>
                    <a:ext uri="{9D8B030D-6E8A-4147-A177-3AD203B41FA5}">
                      <a16:colId xmlns="" xmlns:a16="http://schemas.microsoft.com/office/drawing/2014/main" val="2713090880"/>
                    </a:ext>
                  </a:extLst>
                </a:gridCol>
                <a:gridCol w="2674687">
                  <a:extLst>
                    <a:ext uri="{9D8B030D-6E8A-4147-A177-3AD203B41FA5}">
                      <a16:colId xmlns="" xmlns:a16="http://schemas.microsoft.com/office/drawing/2014/main" val="3426278905"/>
                    </a:ext>
                  </a:extLst>
                </a:gridCol>
                <a:gridCol w="2405022">
                  <a:extLst>
                    <a:ext uri="{9D8B030D-6E8A-4147-A177-3AD203B41FA5}">
                      <a16:colId xmlns="" xmlns:a16="http://schemas.microsoft.com/office/drawing/2014/main" val="281089377"/>
                    </a:ext>
                  </a:extLst>
                </a:gridCol>
                <a:gridCol w="2899018">
                  <a:extLst>
                    <a:ext uri="{9D8B030D-6E8A-4147-A177-3AD203B41FA5}">
                      <a16:colId xmlns="" xmlns:a16="http://schemas.microsoft.com/office/drawing/2014/main" val="809574788"/>
                    </a:ext>
                  </a:extLst>
                </a:gridCol>
              </a:tblGrid>
              <a:tr h="21493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Участники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Затраченное</a:t>
                      </a:r>
                      <a:r>
                        <a:rPr lang="ru-RU" sz="1600" baseline="0" dirty="0"/>
                        <a:t> время, д.</a:t>
                      </a:r>
                      <a:endParaRPr lang="ru-RU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Стоимость, т. </a:t>
                      </a:r>
                      <a:r>
                        <a:rPr lang="ru-RU" sz="1600" dirty="0" err="1"/>
                        <a:t>руб</a:t>
                      </a:r>
                      <a:endParaRPr lang="ru-RU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Процент реализации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635888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Синюгин Дмитрий </a:t>
                      </a:r>
                      <a:r>
                        <a:rPr lang="ru-RU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архитектор</a:t>
                      </a:r>
                      <a:endParaRPr lang="ru-RU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6,88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189 488,96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95</a:t>
                      </a:r>
                      <a:r>
                        <a:rPr lang="en-US" sz="1400" dirty="0" smtClean="0"/>
                        <a:t>%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2371542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="" xmlns:a16="http://schemas.microsoft.com/office/drawing/2014/main" id="{568C8264-F3EF-BC2C-F258-1FCB148C5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21424"/>
              </p:ext>
            </p:extLst>
          </p:nvPr>
        </p:nvGraphicFramePr>
        <p:xfrm>
          <a:off x="516000" y="1549080"/>
          <a:ext cx="11154404" cy="2287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8141">
                  <a:extLst>
                    <a:ext uri="{9D8B030D-6E8A-4147-A177-3AD203B41FA5}">
                      <a16:colId xmlns="" xmlns:a16="http://schemas.microsoft.com/office/drawing/2014/main" val="2713090880"/>
                    </a:ext>
                  </a:extLst>
                </a:gridCol>
                <a:gridCol w="2896263">
                  <a:extLst>
                    <a:ext uri="{9D8B030D-6E8A-4147-A177-3AD203B41FA5}">
                      <a16:colId xmlns="" xmlns:a16="http://schemas.microsoft.com/office/drawing/2014/main" val="613085323"/>
                    </a:ext>
                  </a:extLst>
                </a:gridCol>
              </a:tblGrid>
              <a:tr h="33637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Выполненные</a:t>
                      </a:r>
                      <a:r>
                        <a:rPr lang="ru-RU" sz="1600" baseline="0" dirty="0"/>
                        <a:t> работы</a:t>
                      </a:r>
                      <a:endParaRPr lang="ru-RU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Участники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6358885"/>
                  </a:ext>
                </a:extLst>
              </a:tr>
              <a:tr h="321089">
                <a:tc>
                  <a:txBody>
                    <a:bodyPr/>
                    <a:lstStyle/>
                    <a:p>
                      <a:r>
                        <a:rPr lang="ru-RU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ИЮЛЬ.</a:t>
                      </a:r>
                      <a:r>
                        <a:rPr lang="ru-RU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Согласование атрибутного состава базовых витрин. Обсуждения атрибутного состава базовых витрин</a:t>
                      </a:r>
                      <a:r>
                        <a:rPr lang="ru-RU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МБК и РЕПО. Согласование модели данных.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 dirty="0" smtClean="0">
                          <a:solidFill>
                            <a:srgbClr val="000000"/>
                          </a:solidFill>
                        </a:rPr>
                        <a:t>Назначение</a:t>
                      </a:r>
                      <a:r>
                        <a:rPr lang="ru-RU" sz="1000" baseline="0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ru-RU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Отчётные формы по финансовым </a:t>
                      </a:r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рынкам</a:t>
                      </a:r>
                      <a:r>
                        <a:rPr lang="ru-RU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Архитектор</a:t>
                      </a: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81391047"/>
                  </a:ext>
                </a:extLst>
              </a:tr>
              <a:tr h="356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АВГУСТ.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Проектирование/согласование логической модели. Согласование набора и типизации справочников, отражение их в реестре справочников ПКАП ОО. </a:t>
                      </a:r>
                      <a:r>
                        <a:rPr lang="ru-RU" sz="1000" b="1" baseline="0" dirty="0" smtClean="0">
                          <a:solidFill>
                            <a:srgbClr val="000000"/>
                          </a:solidFill>
                        </a:rPr>
                        <a:t>Назначение</a:t>
                      </a:r>
                      <a:r>
                        <a:rPr lang="ru-RU" sz="1000" baseline="0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ru-RU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Отчётные формы по финансовым </a:t>
                      </a:r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рынкам</a:t>
                      </a:r>
                      <a:r>
                        <a:rPr lang="ru-RU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5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СЕНТЯБРЬ.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Проектирование/согласование логической модели. Согласование набора и типизации справочников, отражение их в реестре справочников ПКАП ОО.</a:t>
                      </a:r>
                      <a:endParaRPr lang="ru-RU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Согласование структур и алгоритмов потоков 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STG</a:t>
                      </a:r>
                      <a:r>
                        <a:rPr lang="ru-RU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DMDS</a:t>
                      </a:r>
                      <a:r>
                        <a:rPr lang="ru-RU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000" b="1" baseline="0" dirty="0" smtClean="0">
                          <a:solidFill>
                            <a:srgbClr val="000000"/>
                          </a:solidFill>
                        </a:rPr>
                        <a:t>Назначение</a:t>
                      </a:r>
                      <a:r>
                        <a:rPr lang="ru-RU" sz="1000" baseline="0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ru-RU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Отчётные формы по финансовым </a:t>
                      </a:r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рынкам</a:t>
                      </a:r>
                      <a:r>
                        <a:rPr lang="ru-RU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0564011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86000" y="506797"/>
            <a:ext cx="6153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spc="60" dirty="0" smtClean="0">
                <a:solidFill>
                  <a:schemeClr val="accent3"/>
                </a:solidFill>
                <a:cs typeface="Arial" panose="020B0604020202020204" pitchFamily="34" charset="0"/>
              </a:rPr>
              <a:t>Формы </a:t>
            </a:r>
            <a:r>
              <a:rPr lang="ru-RU" sz="1600" b="1" spc="60" dirty="0" err="1" smtClean="0">
                <a:solidFill>
                  <a:schemeClr val="accent3"/>
                </a:solidFill>
                <a:cs typeface="Arial" panose="020B0604020202020204" pitchFamily="34" charset="0"/>
              </a:rPr>
              <a:t>Фин.рынки</a:t>
            </a:r>
            <a:endParaRPr lang="ru-RU" sz="1600" b="1" spc="60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26544"/>
      </p:ext>
    </p:extLst>
  </p:cSld>
  <p:clrMapOvr>
    <a:masterClrMapping/>
  </p:clrMapOvr>
</p:sld>
</file>

<file path=ppt/theme/theme1.xml><?xml version="1.0" encoding="utf-8"?>
<a:theme xmlns:a="http://schemas.openxmlformats.org/drawingml/2006/main" name="6_Crop">
  <a:themeElements>
    <a:clrScheme name="Neoflex">
      <a:dk1>
        <a:srgbClr val="140032"/>
      </a:dk1>
      <a:lt1>
        <a:srgbClr val="FFFFFF"/>
      </a:lt1>
      <a:dk2>
        <a:srgbClr val="46006E"/>
      </a:dk2>
      <a:lt2>
        <a:srgbClr val="FFFFFF"/>
      </a:lt2>
      <a:accent1>
        <a:srgbClr val="FFA019"/>
      </a:accent1>
      <a:accent2>
        <a:srgbClr val="E63C32"/>
      </a:accent2>
      <a:accent3>
        <a:srgbClr val="D2005A"/>
      </a:accent3>
      <a:accent4>
        <a:srgbClr val="821464"/>
      </a:accent4>
      <a:accent5>
        <a:srgbClr val="00C8D2"/>
      </a:accent5>
      <a:accent6>
        <a:srgbClr val="73787D"/>
      </a:accent6>
      <a:hlink>
        <a:srgbClr val="FFA019"/>
      </a:hlink>
      <a:folHlink>
        <a:srgbClr val="AAADB1"/>
      </a:folHlink>
    </a:clrScheme>
    <a:fontScheme name="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8100000" scaled="0"/>
          <a:tileRect/>
        </a:gradFill>
        <a:ln w="2857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4_Crop">
  <a:themeElements>
    <a:clrScheme name="Neoflex">
      <a:dk1>
        <a:srgbClr val="140032"/>
      </a:dk1>
      <a:lt1>
        <a:srgbClr val="FFFFFF"/>
      </a:lt1>
      <a:dk2>
        <a:srgbClr val="46006E"/>
      </a:dk2>
      <a:lt2>
        <a:srgbClr val="FFFFFF"/>
      </a:lt2>
      <a:accent1>
        <a:srgbClr val="FFA019"/>
      </a:accent1>
      <a:accent2>
        <a:srgbClr val="E63C32"/>
      </a:accent2>
      <a:accent3>
        <a:srgbClr val="D2005A"/>
      </a:accent3>
      <a:accent4>
        <a:srgbClr val="821464"/>
      </a:accent4>
      <a:accent5>
        <a:srgbClr val="00C8D2"/>
      </a:accent5>
      <a:accent6>
        <a:srgbClr val="73787D"/>
      </a:accent6>
      <a:hlink>
        <a:srgbClr val="FFA019"/>
      </a:hlink>
      <a:folHlink>
        <a:srgbClr val="AAADB1"/>
      </a:folHlink>
    </a:clrScheme>
    <a:fontScheme name="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8100000" scaled="0"/>
          <a:tileRect/>
        </a:gradFill>
        <a:ln w="2857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5_Crop">
  <a:themeElements>
    <a:clrScheme name="Neoflex">
      <a:dk1>
        <a:srgbClr val="140032"/>
      </a:dk1>
      <a:lt1>
        <a:srgbClr val="FFFFFF"/>
      </a:lt1>
      <a:dk2>
        <a:srgbClr val="46006E"/>
      </a:dk2>
      <a:lt2>
        <a:srgbClr val="FFFFFF"/>
      </a:lt2>
      <a:accent1>
        <a:srgbClr val="FFA019"/>
      </a:accent1>
      <a:accent2>
        <a:srgbClr val="E63C32"/>
      </a:accent2>
      <a:accent3>
        <a:srgbClr val="D2005A"/>
      </a:accent3>
      <a:accent4>
        <a:srgbClr val="821464"/>
      </a:accent4>
      <a:accent5>
        <a:srgbClr val="00C8D2"/>
      </a:accent5>
      <a:accent6>
        <a:srgbClr val="73787D"/>
      </a:accent6>
      <a:hlink>
        <a:srgbClr val="FFA019"/>
      </a:hlink>
      <a:folHlink>
        <a:srgbClr val="AAADB1"/>
      </a:folHlink>
    </a:clrScheme>
    <a:fontScheme name="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4.xml><?xml version="1.0" encoding="utf-8"?>
<a:theme xmlns:a="http://schemas.openxmlformats.org/drawingml/2006/main" name="2_Crop">
  <a:themeElements>
    <a:clrScheme name="Neoflex">
      <a:dk1>
        <a:srgbClr val="140032"/>
      </a:dk1>
      <a:lt1>
        <a:srgbClr val="FFFFFF"/>
      </a:lt1>
      <a:dk2>
        <a:srgbClr val="46006E"/>
      </a:dk2>
      <a:lt2>
        <a:srgbClr val="FFFFFF"/>
      </a:lt2>
      <a:accent1>
        <a:srgbClr val="FFA019"/>
      </a:accent1>
      <a:accent2>
        <a:srgbClr val="E63C32"/>
      </a:accent2>
      <a:accent3>
        <a:srgbClr val="D2005A"/>
      </a:accent3>
      <a:accent4>
        <a:srgbClr val="821464"/>
      </a:accent4>
      <a:accent5>
        <a:srgbClr val="00C8D2"/>
      </a:accent5>
      <a:accent6>
        <a:srgbClr val="73787D"/>
      </a:accent6>
      <a:hlink>
        <a:srgbClr val="FFA019"/>
      </a:hlink>
      <a:folHlink>
        <a:srgbClr val="AAADB1"/>
      </a:folHlink>
    </a:clrScheme>
    <a:fontScheme name="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7C4353E43958E45AEEB365ED8C2542C" ma:contentTypeVersion="5" ma:contentTypeDescription="Создание документа." ma:contentTypeScope="" ma:versionID="065cfccd1215fde2f12c6fa91aaa688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9d58f4857a619b7c345529988bca39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33F101-C59C-4681-A6C4-8D6AB47B43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843897-B8EF-4E66-88AF-F7909E267C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EDACF08-2310-41C6-BF0C-B1082FFA1CF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42327</TotalTime>
  <Words>569</Words>
  <Application>Microsoft Office PowerPoint</Application>
  <PresentationFormat>Широкоэкранный</PresentationFormat>
  <Paragraphs>57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3</vt:i4>
      </vt:variant>
    </vt:vector>
  </HeadingPairs>
  <TitlesOfParts>
    <vt:vector size="12" baseType="lpstr">
      <vt:lpstr>Arial</vt:lpstr>
      <vt:lpstr>Calibri</vt:lpstr>
      <vt:lpstr>Franklin Gothic Book</vt:lpstr>
      <vt:lpstr>Segoe UI</vt:lpstr>
      <vt:lpstr>Segoe UI Black</vt:lpstr>
      <vt:lpstr>6_Crop</vt:lpstr>
      <vt:lpstr>4_Crop</vt:lpstr>
      <vt:lpstr>5_Crop</vt:lpstr>
      <vt:lpstr>2_Crop</vt:lpstr>
      <vt:lpstr>Презентация PowerPoint</vt:lpstr>
      <vt:lpstr>Команда Архитекторов Банка (РО-Кожуханов Родион)</vt:lpstr>
      <vt:lpstr>Команда Архитекторов Банка (РО-Кожуханов Родион)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Prudnikov, Aleksandr</dc:creator>
  <cp:lastModifiedBy>Aleshkova, Olga</cp:lastModifiedBy>
  <cp:revision>563</cp:revision>
  <dcterms:created xsi:type="dcterms:W3CDTF">2019-11-25T13:05:53Z</dcterms:created>
  <dcterms:modified xsi:type="dcterms:W3CDTF">2023-11-28T12:42:23Z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0x01010027C4353E43958E45AEEB365ED8C2542C</vt:lpwstr>
  </property>
</Properties>
</file>