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3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1" r:id="rId4"/>
    <p:sldMasterId id="2147483924" r:id="rId5"/>
    <p:sldMasterId id="2147483939" r:id="rId6"/>
    <p:sldMasterId id="2147483891" r:id="rId7"/>
  </p:sldMasterIdLst>
  <p:notesMasterIdLst>
    <p:notesMasterId r:id="rId23"/>
  </p:notesMasterIdLst>
  <p:handoutMasterIdLst>
    <p:handoutMasterId r:id="rId24"/>
  </p:handoutMasterIdLst>
  <p:sldIdLst>
    <p:sldId id="500" r:id="rId8"/>
    <p:sldId id="511" r:id="rId9"/>
    <p:sldId id="512" r:id="rId10"/>
    <p:sldId id="513" r:id="rId11"/>
    <p:sldId id="514" r:id="rId12"/>
    <p:sldId id="502" r:id="rId13"/>
    <p:sldId id="503" r:id="rId14"/>
    <p:sldId id="504" r:id="rId15"/>
    <p:sldId id="505" r:id="rId16"/>
    <p:sldId id="507" r:id="rId17"/>
    <p:sldId id="508" r:id="rId18"/>
    <p:sldId id="509" r:id="rId19"/>
    <p:sldId id="510" r:id="rId20"/>
    <p:sldId id="515" r:id="rId21"/>
    <p:sldId id="516" r:id="rId2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7F1F9D"/>
    <a:srgbClr val="A118A4"/>
    <a:srgbClr val="6F16A6"/>
    <a:srgbClr val="4600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Средний стиль 3 — акцент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FD0F851-EC5A-4D38-B0AD-8093EC10F338}" styleName="Светлый стиль 1 — акцент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F2DE63D5-997A-4646-A377-4702673A728D}" styleName="Светлый стиль 2 — акцент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Светлый стиль 2 — акцент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C4B1156A-380E-4F78-BDF5-A606A8083BF9}" styleName="Средний стиль 4 — акцент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505E3EF-67EA-436B-97B2-0124C06EBD24}" styleName="Средний стиль 4 — акцент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CF1AB2-1976-4502-BF36-3FF5EA218861}" styleName="Средний стиль 4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0A1B5D5-9B99-4C35-A422-299274C87663}" styleName="Средний стиль 1 — акцент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8D230F3-CF80-4859-8CE7-A43EE81993B5}" styleName="Светлый стиль 1 — акцент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6D9F66E-5EB9-4882-86FB-DCBF35E3C3E4}" styleName="Средний стиль 4 — акцент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726" autoAdjust="0"/>
    <p:restoredTop sz="94660"/>
  </p:normalViewPr>
  <p:slideViewPr>
    <p:cSldViewPr showGuides="1">
      <p:cViewPr varScale="1">
        <p:scale>
          <a:sx n="89" d="100"/>
          <a:sy n="89" d="100"/>
        </p:scale>
        <p:origin x="432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howGuides="1">
      <p:cViewPr varScale="1">
        <p:scale>
          <a:sx n="86" d="100"/>
          <a:sy n="86" d="100"/>
        </p:scale>
        <p:origin x="3786" y="7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4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24" Type="http://schemas.openxmlformats.org/officeDocument/2006/relationships/handoutMaster" Target="handoutMasters/handoutMaster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455BDB-7F1E-4B67-82D7-27D0BB640DC2}" type="datetimeFigureOut">
              <a:rPr lang="ru-RU" smtClean="0"/>
              <a:t>08.12.2023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78A5BC-2F8E-493C-A8D6-783119BD96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939771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D2DD9B-B9EB-4DD5-8E21-BE488093CC0C}" type="datetimeFigureOut">
              <a:rPr lang="ru-RU" smtClean="0"/>
              <a:t>08.12.2023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34234A-CE1B-4CF0-896B-5F16379A65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9078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Два объект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с одним скругленным углом 22">
            <a:extLst>
              <a:ext uri="{FF2B5EF4-FFF2-40B4-BE49-F238E27FC236}">
                <a16:creationId xmlns="" xmlns:a16="http://schemas.microsoft.com/office/drawing/2014/main" id="{68F3F748-FCE1-41D9-A377-E082FC62E3A8}"/>
              </a:ext>
            </a:extLst>
          </p:cNvPr>
          <p:cNvSpPr/>
          <p:nvPr userDrawn="1"/>
        </p:nvSpPr>
        <p:spPr>
          <a:xfrm rot="16200000" flipV="1">
            <a:off x="1758759" y="4560365"/>
            <a:ext cx="546469" cy="4063999"/>
          </a:xfrm>
          <a:prstGeom prst="round1Rect">
            <a:avLst>
              <a:gd name="adj" fmla="val 50000"/>
            </a:avLst>
          </a:prstGeom>
          <a:solidFill>
            <a:schemeClr val="accent3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Прямоугольник с одним скругленным углом 22"/>
          <p:cNvSpPr/>
          <p:nvPr userDrawn="1"/>
        </p:nvSpPr>
        <p:spPr>
          <a:xfrm rot="5400000" flipV="1">
            <a:off x="9694461" y="-1587901"/>
            <a:ext cx="931078" cy="4064000"/>
          </a:xfrm>
          <a:prstGeom prst="round1Rect">
            <a:avLst>
              <a:gd name="adj" fmla="val 45733"/>
            </a:avLst>
          </a:prstGeom>
          <a:solidFill>
            <a:schemeClr val="accent3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5938" y="6308725"/>
            <a:ext cx="4140063" cy="360363"/>
          </a:xfrm>
          <a:prstGeom prst="rect">
            <a:avLst/>
          </a:prstGeom>
        </p:spPr>
        <p:txBody>
          <a:bodyPr vert="horz" lIns="0" tIns="45720" rIns="91440" bIns="45720" rtlCol="0" anchor="b"/>
          <a:lstStyle>
            <a:lvl1pPr algn="l"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ru-RU" dirty="0" smtClean="0"/>
              <a:t>©202</a:t>
            </a:r>
            <a:r>
              <a:rPr lang="en-US" dirty="0" smtClean="0"/>
              <a:t>2 Neoflex</a:t>
            </a:r>
            <a:r>
              <a:rPr lang="ru-RU" dirty="0" smtClean="0"/>
              <a:t>. Все права защищены</a:t>
            </a:r>
            <a:endParaRPr lang="ru-RU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79771" y="6308725"/>
            <a:ext cx="1596292" cy="360363"/>
          </a:xfrm>
          <a:prstGeom prst="rect">
            <a:avLst/>
          </a:prstGeom>
        </p:spPr>
        <p:txBody>
          <a:bodyPr vert="horz" lIns="91440" tIns="45720" rIns="0" bIns="45720" rtlCol="0" anchor="b"/>
          <a:lstStyle>
            <a:lvl1pPr algn="r">
              <a:defRPr sz="1000" baseline="0">
                <a:solidFill>
                  <a:schemeClr val="tx1"/>
                </a:solidFill>
              </a:defRPr>
            </a:lvl1pPr>
          </a:lstStyle>
          <a:p>
            <a:fld id="{3836835B-2651-4DA9-BBA3-14F7095E4B97}" type="slidenum">
              <a:rPr lang="ru-RU" smtClean="0"/>
              <a:pPr/>
              <a:t>‹#›</a:t>
            </a:fld>
            <a:endParaRPr lang="ru-RU" dirty="0"/>
          </a:p>
        </p:txBody>
      </p:sp>
      <p:pic>
        <p:nvPicPr>
          <p:cNvPr id="10" name="Рисунок 9">
            <a:extLst>
              <a:ext uri="{FF2B5EF4-FFF2-40B4-BE49-F238E27FC236}">
                <a16:creationId xmlns="" xmlns:a16="http://schemas.microsoft.com/office/drawing/2014/main" id="{22E81F16-CAB3-4637-B741-2E6F80D2A36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9554" y="144000"/>
            <a:ext cx="579988" cy="630000"/>
          </a:xfrm>
          <a:prstGeom prst="rect">
            <a:avLst/>
          </a:prstGeom>
        </p:spPr>
      </p:pic>
      <p:sp>
        <p:nvSpPr>
          <p:cNvPr id="8" name="Заголовок 8">
            <a:extLst>
              <a:ext uri="{FF2B5EF4-FFF2-40B4-BE49-F238E27FC236}">
                <a16:creationId xmlns="" xmlns:a16="http://schemas.microsoft.com/office/drawing/2014/main" id="{878C3D29-3C19-4247-A176-62F2E8DF73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5938" y="363170"/>
            <a:ext cx="10799761" cy="546468"/>
          </a:xfrm>
          <a:prstGeom prst="rect">
            <a:avLst/>
          </a:prstGeom>
        </p:spPr>
        <p:txBody>
          <a:bodyPr lIns="0"/>
          <a:lstStyle>
            <a:lvl1pPr algn="l">
              <a:lnSpc>
                <a:spcPct val="100000"/>
              </a:lnSpc>
              <a:defRPr sz="2400" baseline="0">
                <a:solidFill>
                  <a:schemeClr val="tx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3224933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Два объект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Прямоугольник с одним скругленным углом 24">
            <a:extLst>
              <a:ext uri="{FF2B5EF4-FFF2-40B4-BE49-F238E27FC236}">
                <a16:creationId xmlns="" xmlns:a16="http://schemas.microsoft.com/office/drawing/2014/main" id="{055F5EB9-56BE-4759-85F2-EC692A22C2B5}"/>
              </a:ext>
            </a:extLst>
          </p:cNvPr>
          <p:cNvSpPr/>
          <p:nvPr userDrawn="1"/>
        </p:nvSpPr>
        <p:spPr>
          <a:xfrm rot="5400000" flipH="1" flipV="1">
            <a:off x="7640002" y="1756726"/>
            <a:ext cx="5040000" cy="4064001"/>
          </a:xfrm>
          <a:prstGeom prst="round1Rect">
            <a:avLst>
              <a:gd name="adj" fmla="val 15590"/>
            </a:avLst>
          </a:prstGeom>
          <a:solidFill>
            <a:schemeClr val="accent6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Прямоугольник с одним скругленным углом 24"/>
          <p:cNvSpPr/>
          <p:nvPr userDrawn="1"/>
        </p:nvSpPr>
        <p:spPr>
          <a:xfrm rot="16200000" flipH="1" flipV="1">
            <a:off x="-488001" y="1756727"/>
            <a:ext cx="5040000" cy="4063998"/>
          </a:xfrm>
          <a:prstGeom prst="round1Rect">
            <a:avLst>
              <a:gd name="adj" fmla="val 15590"/>
            </a:avLst>
          </a:prstGeom>
          <a:solidFill>
            <a:schemeClr val="accent3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5938" y="6308725"/>
            <a:ext cx="4140063" cy="360363"/>
          </a:xfrm>
          <a:prstGeom prst="rect">
            <a:avLst/>
          </a:prstGeom>
        </p:spPr>
        <p:txBody>
          <a:bodyPr vert="horz" lIns="0" tIns="45720" rIns="91440" bIns="45720" rtlCol="0" anchor="b"/>
          <a:lstStyle>
            <a:lvl1pPr algn="l">
              <a:defRPr sz="1000" baseline="0">
                <a:solidFill>
                  <a:schemeClr val="tx1"/>
                </a:solidFill>
              </a:defRPr>
            </a:lvl1pPr>
          </a:lstStyle>
          <a:p>
            <a:r>
              <a:rPr lang="ru-RU" dirty="0" smtClean="0"/>
              <a:t>©202</a:t>
            </a:r>
            <a:r>
              <a:rPr lang="en-US" dirty="0" smtClean="0"/>
              <a:t>2 Neoflex</a:t>
            </a:r>
            <a:r>
              <a:rPr lang="ru-RU" dirty="0" smtClean="0"/>
              <a:t> Все права защищены</a:t>
            </a:r>
            <a:endParaRPr lang="ru-RU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79771" y="6308725"/>
            <a:ext cx="1596292" cy="360363"/>
          </a:xfrm>
          <a:prstGeom prst="rect">
            <a:avLst/>
          </a:prstGeom>
        </p:spPr>
        <p:txBody>
          <a:bodyPr vert="horz" lIns="91440" tIns="45720" rIns="0" bIns="45720" rtlCol="0" anchor="b"/>
          <a:lstStyle>
            <a:lvl1pPr algn="r">
              <a:defRPr sz="1000" baseline="0">
                <a:solidFill>
                  <a:schemeClr val="tx1"/>
                </a:solidFill>
              </a:defRPr>
            </a:lvl1pPr>
          </a:lstStyle>
          <a:p>
            <a:fld id="{3836835B-2651-4DA9-BBA3-14F7095E4B97}" type="slidenum">
              <a:rPr lang="ru-RU" smtClean="0"/>
              <a:pPr/>
              <a:t>‹#›</a:t>
            </a:fld>
            <a:endParaRPr lang="ru-RU" dirty="0"/>
          </a:p>
        </p:txBody>
      </p:sp>
      <p:pic>
        <p:nvPicPr>
          <p:cNvPr id="44" name="Рисунок 43">
            <a:extLst>
              <a:ext uri="{FF2B5EF4-FFF2-40B4-BE49-F238E27FC236}">
                <a16:creationId xmlns="" xmlns:a16="http://schemas.microsoft.com/office/drawing/2014/main" id="{283BAB04-7977-4D8C-8090-6A8C7526B47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9554" y="144000"/>
            <a:ext cx="579988" cy="630000"/>
          </a:xfrm>
          <a:prstGeom prst="rect">
            <a:avLst/>
          </a:prstGeom>
        </p:spPr>
      </p:pic>
      <p:sp>
        <p:nvSpPr>
          <p:cNvPr id="8" name="Заголовок 8">
            <a:extLst>
              <a:ext uri="{FF2B5EF4-FFF2-40B4-BE49-F238E27FC236}">
                <a16:creationId xmlns="" xmlns:a16="http://schemas.microsoft.com/office/drawing/2014/main" id="{495AA93C-8497-43E3-BA76-36A453E2634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5938" y="363170"/>
            <a:ext cx="10799761" cy="546468"/>
          </a:xfrm>
          <a:prstGeom prst="rect">
            <a:avLst/>
          </a:prstGeom>
        </p:spPr>
        <p:txBody>
          <a:bodyPr lIns="0"/>
          <a:lstStyle>
            <a:lvl1pPr algn="l">
              <a:lnSpc>
                <a:spcPct val="100000"/>
              </a:lnSpc>
              <a:defRPr sz="2400" baseline="0">
                <a:solidFill>
                  <a:schemeClr val="tx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1227803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Два объект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с одним скругленным углом 17">
            <a:extLst>
              <a:ext uri="{FF2B5EF4-FFF2-40B4-BE49-F238E27FC236}">
                <a16:creationId xmlns="" xmlns:a16="http://schemas.microsoft.com/office/drawing/2014/main" id="{B3A5DD37-5CA1-4D30-8B70-3E754A1EBF07}"/>
              </a:ext>
            </a:extLst>
          </p:cNvPr>
          <p:cNvSpPr/>
          <p:nvPr userDrawn="1"/>
        </p:nvSpPr>
        <p:spPr>
          <a:xfrm rot="10800000" flipV="1">
            <a:off x="0" y="4590000"/>
            <a:ext cx="12192000" cy="2268000"/>
          </a:xfrm>
          <a:prstGeom prst="round1Rect">
            <a:avLst>
              <a:gd name="adj" fmla="val 20264"/>
            </a:avLst>
          </a:prstGeom>
          <a:solidFill>
            <a:schemeClr val="accent6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  <p:sp>
        <p:nvSpPr>
          <p:cNvPr id="18" name="Прямоугольник с одним скругленным углом 17"/>
          <p:cNvSpPr/>
          <p:nvPr userDrawn="1"/>
        </p:nvSpPr>
        <p:spPr>
          <a:xfrm flipV="1">
            <a:off x="0" y="-3000"/>
            <a:ext cx="12192000" cy="2268000"/>
          </a:xfrm>
          <a:prstGeom prst="round1Rect">
            <a:avLst>
              <a:gd name="adj" fmla="val 20264"/>
            </a:avLst>
          </a:prstGeom>
          <a:solidFill>
            <a:schemeClr val="accent3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5938" y="6308725"/>
            <a:ext cx="4140063" cy="360363"/>
          </a:xfrm>
          <a:prstGeom prst="rect">
            <a:avLst/>
          </a:prstGeom>
        </p:spPr>
        <p:txBody>
          <a:bodyPr vert="horz" lIns="0" tIns="45720" rIns="91440" bIns="45720" rtlCol="0" anchor="b"/>
          <a:lstStyle>
            <a:lvl1pPr algn="l"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ru-RU" dirty="0" smtClean="0"/>
              <a:t>©202</a:t>
            </a:r>
            <a:r>
              <a:rPr lang="en-US" dirty="0" smtClean="0"/>
              <a:t>2 Neoflex</a:t>
            </a:r>
            <a:r>
              <a:rPr lang="ru-RU" dirty="0" smtClean="0"/>
              <a:t>. Все права защищены</a:t>
            </a:r>
            <a:endParaRPr lang="ru-RU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79771" y="6308725"/>
            <a:ext cx="1596292" cy="360363"/>
          </a:xfrm>
          <a:prstGeom prst="rect">
            <a:avLst/>
          </a:prstGeom>
        </p:spPr>
        <p:txBody>
          <a:bodyPr vert="horz" lIns="91440" tIns="45720" rIns="0" bIns="45720" rtlCol="0" anchor="b"/>
          <a:lstStyle>
            <a:lvl1pPr algn="r">
              <a:defRPr sz="1000" baseline="0">
                <a:solidFill>
                  <a:schemeClr val="bg1"/>
                </a:solidFill>
              </a:defRPr>
            </a:lvl1pPr>
          </a:lstStyle>
          <a:p>
            <a:fld id="{3836835B-2651-4DA9-BBA3-14F7095E4B97}" type="slidenum">
              <a:rPr lang="ru-RU" smtClean="0"/>
              <a:pPr/>
              <a:t>‹#›</a:t>
            </a:fld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="" xmlns:a16="http://schemas.microsoft.com/office/drawing/2014/main" id="{32CDCBD0-528F-411B-87CA-DA0175CC59F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9554" y="144000"/>
            <a:ext cx="579988" cy="630000"/>
          </a:xfrm>
          <a:prstGeom prst="rect">
            <a:avLst/>
          </a:prstGeom>
        </p:spPr>
      </p:pic>
      <p:sp>
        <p:nvSpPr>
          <p:cNvPr id="9" name="Заголовок 8">
            <a:extLst>
              <a:ext uri="{FF2B5EF4-FFF2-40B4-BE49-F238E27FC236}">
                <a16:creationId xmlns="" xmlns:a16="http://schemas.microsoft.com/office/drawing/2014/main" id="{4E1593AF-2602-403F-A32C-401267B15DD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5938" y="363170"/>
            <a:ext cx="10799761" cy="546468"/>
          </a:xfrm>
          <a:prstGeom prst="rect">
            <a:avLst/>
          </a:prstGeom>
        </p:spPr>
        <p:txBody>
          <a:bodyPr lIns="0"/>
          <a:lstStyle>
            <a:lvl1pPr algn="l">
              <a:lnSpc>
                <a:spcPct val="100000"/>
              </a:lnSpc>
              <a:defRPr sz="2400"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23014355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Два объект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с одним скругленным углом 17">
            <a:extLst>
              <a:ext uri="{FF2B5EF4-FFF2-40B4-BE49-F238E27FC236}">
                <a16:creationId xmlns="" xmlns:a16="http://schemas.microsoft.com/office/drawing/2014/main" id="{F546BFFA-3966-4BA2-931B-798FCF33949E}"/>
              </a:ext>
            </a:extLst>
          </p:cNvPr>
          <p:cNvSpPr/>
          <p:nvPr userDrawn="1"/>
        </p:nvSpPr>
        <p:spPr>
          <a:xfrm rot="10800000" flipV="1">
            <a:off x="5331000" y="3429000"/>
            <a:ext cx="6861000" cy="3429000"/>
          </a:xfrm>
          <a:prstGeom prst="round1Rect">
            <a:avLst>
              <a:gd name="adj" fmla="val 0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  <p:sp>
        <p:nvSpPr>
          <p:cNvPr id="8" name="Прямоугольник с одним скругленным углом 17">
            <a:extLst>
              <a:ext uri="{FF2B5EF4-FFF2-40B4-BE49-F238E27FC236}">
                <a16:creationId xmlns="" xmlns:a16="http://schemas.microsoft.com/office/drawing/2014/main" id="{B3A5DD37-5CA1-4D30-8B70-3E754A1EBF07}"/>
              </a:ext>
            </a:extLst>
          </p:cNvPr>
          <p:cNvSpPr/>
          <p:nvPr userDrawn="1"/>
        </p:nvSpPr>
        <p:spPr>
          <a:xfrm flipV="1">
            <a:off x="0" y="3429000"/>
            <a:ext cx="6096000" cy="3429000"/>
          </a:xfrm>
          <a:prstGeom prst="round1Rect">
            <a:avLst>
              <a:gd name="adj" fmla="val 20264"/>
            </a:avLst>
          </a:prstGeom>
          <a:solidFill>
            <a:schemeClr val="accent6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  <p:sp>
        <p:nvSpPr>
          <p:cNvPr id="18" name="Прямоугольник с одним скругленным углом 17"/>
          <p:cNvSpPr/>
          <p:nvPr userDrawn="1"/>
        </p:nvSpPr>
        <p:spPr>
          <a:xfrm rot="10800000" flipV="1">
            <a:off x="6084599" y="-5999"/>
            <a:ext cx="6096000" cy="3432000"/>
          </a:xfrm>
          <a:prstGeom prst="round1Rect">
            <a:avLst>
              <a:gd name="adj" fmla="val 20264"/>
            </a:avLst>
          </a:prstGeom>
          <a:solidFill>
            <a:schemeClr val="accent3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5938" y="6308725"/>
            <a:ext cx="4140063" cy="360363"/>
          </a:xfrm>
          <a:prstGeom prst="rect">
            <a:avLst/>
          </a:prstGeom>
        </p:spPr>
        <p:txBody>
          <a:bodyPr vert="horz" lIns="0" tIns="45720" rIns="91440" bIns="45720" rtlCol="0" anchor="b"/>
          <a:lstStyle>
            <a:lvl1pPr algn="l"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ru-RU" dirty="0" smtClean="0"/>
              <a:t>©202</a:t>
            </a:r>
            <a:r>
              <a:rPr lang="en-US" dirty="0" smtClean="0"/>
              <a:t>2 Neoflex</a:t>
            </a:r>
            <a:r>
              <a:rPr lang="ru-RU" dirty="0" smtClean="0"/>
              <a:t>. Все права защищены</a:t>
            </a:r>
            <a:endParaRPr lang="ru-RU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79771" y="6308725"/>
            <a:ext cx="1596292" cy="360363"/>
          </a:xfrm>
          <a:prstGeom prst="rect">
            <a:avLst/>
          </a:prstGeom>
        </p:spPr>
        <p:txBody>
          <a:bodyPr vert="horz" lIns="91440" tIns="45720" rIns="0" bIns="45720" rtlCol="0" anchor="b"/>
          <a:lstStyle>
            <a:lvl1pPr algn="r">
              <a:defRPr sz="1000" baseline="0">
                <a:solidFill>
                  <a:schemeClr val="tx1"/>
                </a:solidFill>
              </a:defRPr>
            </a:lvl1pPr>
          </a:lstStyle>
          <a:p>
            <a:fld id="{3836835B-2651-4DA9-BBA3-14F7095E4B97}" type="slidenum">
              <a:rPr lang="ru-RU" smtClean="0"/>
              <a:pPr/>
              <a:t>‹#›</a:t>
            </a:fld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="" xmlns:a16="http://schemas.microsoft.com/office/drawing/2014/main" id="{32CDCBD0-528F-411B-87CA-DA0175CC59F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9554" y="144000"/>
            <a:ext cx="579988" cy="630000"/>
          </a:xfrm>
          <a:prstGeom prst="rect">
            <a:avLst/>
          </a:prstGeom>
        </p:spPr>
      </p:pic>
      <p:sp>
        <p:nvSpPr>
          <p:cNvPr id="10" name="Заголовок 8">
            <a:extLst>
              <a:ext uri="{FF2B5EF4-FFF2-40B4-BE49-F238E27FC236}">
                <a16:creationId xmlns="" xmlns:a16="http://schemas.microsoft.com/office/drawing/2014/main" id="{50FB494A-94AA-4B69-B57A-81788C3B55A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5938" y="363170"/>
            <a:ext cx="10799761" cy="546468"/>
          </a:xfrm>
          <a:prstGeom prst="rect">
            <a:avLst/>
          </a:prstGeom>
        </p:spPr>
        <p:txBody>
          <a:bodyPr lIns="0"/>
          <a:lstStyle>
            <a:lvl1pPr algn="l">
              <a:lnSpc>
                <a:spcPct val="100000"/>
              </a:lnSpc>
              <a:defRPr sz="2400" baseline="0">
                <a:solidFill>
                  <a:schemeClr val="tx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21124352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Два объект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с одним скругленным углом 17">
            <a:extLst>
              <a:ext uri="{FF2B5EF4-FFF2-40B4-BE49-F238E27FC236}">
                <a16:creationId xmlns="" xmlns:a16="http://schemas.microsoft.com/office/drawing/2014/main" id="{B3A5DD37-5CA1-4D30-8B70-3E754A1EBF07}"/>
              </a:ext>
            </a:extLst>
          </p:cNvPr>
          <p:cNvSpPr/>
          <p:nvPr userDrawn="1"/>
        </p:nvSpPr>
        <p:spPr>
          <a:xfrm>
            <a:off x="0" y="3429000"/>
            <a:ext cx="6096000" cy="3429000"/>
          </a:xfrm>
          <a:prstGeom prst="round1Rect">
            <a:avLst>
              <a:gd name="adj" fmla="val 20264"/>
            </a:avLst>
          </a:prstGeom>
          <a:solidFill>
            <a:schemeClr val="accent3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  <p:sp>
        <p:nvSpPr>
          <p:cNvPr id="18" name="Прямоугольник с одним скругленным углом 17"/>
          <p:cNvSpPr/>
          <p:nvPr userDrawn="1"/>
        </p:nvSpPr>
        <p:spPr>
          <a:xfrm rot="10800000">
            <a:off x="6084599" y="-5999"/>
            <a:ext cx="6096000" cy="3432000"/>
          </a:xfrm>
          <a:prstGeom prst="round1Rect">
            <a:avLst>
              <a:gd name="adj" fmla="val 20264"/>
            </a:avLst>
          </a:prstGeom>
          <a:solidFill>
            <a:schemeClr val="accent6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5938" y="6308725"/>
            <a:ext cx="4140063" cy="360363"/>
          </a:xfrm>
          <a:prstGeom prst="rect">
            <a:avLst/>
          </a:prstGeom>
        </p:spPr>
        <p:txBody>
          <a:bodyPr vert="horz" lIns="0" tIns="45720" rIns="91440" bIns="45720" rtlCol="0" anchor="b"/>
          <a:lstStyle>
            <a:lvl1pPr algn="l"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ru-RU" dirty="0" smtClean="0"/>
              <a:t>©202</a:t>
            </a:r>
            <a:r>
              <a:rPr lang="en-US" dirty="0" smtClean="0"/>
              <a:t>2 Neoflex</a:t>
            </a:r>
            <a:r>
              <a:rPr lang="ru-RU" dirty="0" smtClean="0"/>
              <a:t>. Все права защищены</a:t>
            </a:r>
            <a:endParaRPr lang="ru-RU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79771" y="6308725"/>
            <a:ext cx="1596292" cy="360363"/>
          </a:xfrm>
          <a:prstGeom prst="rect">
            <a:avLst/>
          </a:prstGeom>
        </p:spPr>
        <p:txBody>
          <a:bodyPr vert="horz" lIns="91440" tIns="45720" rIns="0" bIns="45720" rtlCol="0" anchor="b"/>
          <a:lstStyle>
            <a:lvl1pPr algn="r">
              <a:defRPr sz="1000" baseline="0">
                <a:solidFill>
                  <a:schemeClr val="tx1"/>
                </a:solidFill>
              </a:defRPr>
            </a:lvl1pPr>
          </a:lstStyle>
          <a:p>
            <a:fld id="{3836835B-2651-4DA9-BBA3-14F7095E4B97}" type="slidenum">
              <a:rPr lang="ru-RU" smtClean="0"/>
              <a:pPr/>
              <a:t>‹#›</a:t>
            </a:fld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="" xmlns:a16="http://schemas.microsoft.com/office/drawing/2014/main" id="{32CDCBD0-528F-411B-87CA-DA0175CC59F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9554" y="144000"/>
            <a:ext cx="579988" cy="630000"/>
          </a:xfrm>
          <a:prstGeom prst="rect">
            <a:avLst/>
          </a:prstGeom>
        </p:spPr>
      </p:pic>
      <p:sp>
        <p:nvSpPr>
          <p:cNvPr id="10" name="Заголовок 8">
            <a:extLst>
              <a:ext uri="{FF2B5EF4-FFF2-40B4-BE49-F238E27FC236}">
                <a16:creationId xmlns="" xmlns:a16="http://schemas.microsoft.com/office/drawing/2014/main" id="{50FB494A-94AA-4B69-B57A-81788C3B55A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5938" y="363170"/>
            <a:ext cx="10799761" cy="546468"/>
          </a:xfrm>
          <a:prstGeom prst="rect">
            <a:avLst/>
          </a:prstGeom>
        </p:spPr>
        <p:txBody>
          <a:bodyPr lIns="0"/>
          <a:lstStyle>
            <a:lvl1pPr algn="l">
              <a:lnSpc>
                <a:spcPct val="100000"/>
              </a:lnSpc>
              <a:defRPr sz="2400" baseline="0">
                <a:solidFill>
                  <a:schemeClr val="tx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42340781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5938" y="6308725"/>
            <a:ext cx="4140063" cy="360363"/>
          </a:xfrm>
          <a:prstGeom prst="rect">
            <a:avLst/>
          </a:prstGeom>
        </p:spPr>
        <p:txBody>
          <a:bodyPr vert="horz" lIns="0" tIns="45720" rIns="91440" bIns="45720" rtlCol="0" anchor="b"/>
          <a:lstStyle>
            <a:lvl1pPr algn="l">
              <a:defRPr sz="1000" baseline="0">
                <a:solidFill>
                  <a:schemeClr val="tx1"/>
                </a:solidFill>
              </a:defRPr>
            </a:lvl1pPr>
          </a:lstStyle>
          <a:p>
            <a:r>
              <a:rPr lang="ru-RU" dirty="0" smtClean="0"/>
              <a:t>©202</a:t>
            </a:r>
            <a:r>
              <a:rPr lang="en-US" dirty="0" smtClean="0"/>
              <a:t>2 Neoflex</a:t>
            </a:r>
            <a:r>
              <a:rPr lang="ru-RU" dirty="0" smtClean="0"/>
              <a:t> Все права защищены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79771" y="6308725"/>
            <a:ext cx="1596292" cy="360363"/>
          </a:xfrm>
          <a:prstGeom prst="rect">
            <a:avLst/>
          </a:prstGeom>
        </p:spPr>
        <p:txBody>
          <a:bodyPr vert="horz" lIns="91440" tIns="45720" rIns="0" bIns="45720" rtlCol="0" anchor="b"/>
          <a:lstStyle>
            <a:lvl1pPr algn="r">
              <a:defRPr sz="1000" baseline="0">
                <a:solidFill>
                  <a:schemeClr val="tx1"/>
                </a:solidFill>
              </a:defRPr>
            </a:lvl1pPr>
          </a:lstStyle>
          <a:p>
            <a:fld id="{3836835B-2651-4DA9-BBA3-14F7095E4B97}" type="slidenum">
              <a:rPr lang="ru-RU" smtClean="0"/>
              <a:pPr/>
              <a:t>‹#›</a:t>
            </a:fld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9554" y="144000"/>
            <a:ext cx="579988" cy="630000"/>
          </a:xfrm>
          <a:prstGeom prst="rect">
            <a:avLst/>
          </a:prstGeom>
        </p:spPr>
      </p:pic>
      <p:sp>
        <p:nvSpPr>
          <p:cNvPr id="8" name="Заголовок 8">
            <a:extLst>
              <a:ext uri="{FF2B5EF4-FFF2-40B4-BE49-F238E27FC236}">
                <a16:creationId xmlns="" xmlns:a16="http://schemas.microsoft.com/office/drawing/2014/main" id="{DEB57452-1E02-4595-A540-369BB36E12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5938" y="363170"/>
            <a:ext cx="10799761" cy="546468"/>
          </a:xfrm>
          <a:prstGeom prst="rect">
            <a:avLst/>
          </a:prstGeom>
        </p:spPr>
        <p:txBody>
          <a:bodyPr lIns="0"/>
          <a:lstStyle>
            <a:lvl1pPr algn="l">
              <a:lnSpc>
                <a:spcPct val="100000"/>
              </a:lnSpc>
              <a:defRPr sz="2400" baseline="0">
                <a:solidFill>
                  <a:schemeClr val="tx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31474368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Прямоугольник с одним скругленным углом 18"/>
          <p:cNvSpPr/>
          <p:nvPr userDrawn="1"/>
        </p:nvSpPr>
        <p:spPr>
          <a:xfrm flipH="1" flipV="1">
            <a:off x="0" y="-3"/>
            <a:ext cx="12192000" cy="5236116"/>
          </a:xfrm>
          <a:prstGeom prst="round1Rect">
            <a:avLst>
              <a:gd name="adj" fmla="val 16996"/>
            </a:avLst>
          </a:prstGeom>
          <a:gradFill>
            <a:gsLst>
              <a:gs pos="0">
                <a:schemeClr val="accent3"/>
              </a:gs>
              <a:gs pos="100000">
                <a:schemeClr val="tx2"/>
              </a:gs>
            </a:gsLst>
            <a:lin ang="10800000" scaled="0"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  <p:sp>
        <p:nvSpPr>
          <p:cNvPr id="11" name="Прямоугольник с двумя скругленными противолежащими углами 10"/>
          <p:cNvSpPr/>
          <p:nvPr userDrawn="1"/>
        </p:nvSpPr>
        <p:spPr>
          <a:xfrm>
            <a:off x="515938" y="549275"/>
            <a:ext cx="11160125" cy="5759449"/>
          </a:xfrm>
          <a:prstGeom prst="round2DiagRect">
            <a:avLst>
              <a:gd name="adj1" fmla="val 0"/>
              <a:gd name="adj2" fmla="val 13187"/>
            </a:avLst>
          </a:prstGeom>
          <a:solidFill>
            <a:schemeClr val="bg1"/>
          </a:solidFill>
          <a:ln w="19050">
            <a:gradFill>
              <a:gsLst>
                <a:gs pos="0">
                  <a:schemeClr val="accent3"/>
                </a:gs>
                <a:gs pos="100000">
                  <a:schemeClr val="tx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18" name="Прямоугольник с одним скругленным углом 17"/>
          <p:cNvSpPr/>
          <p:nvPr userDrawn="1"/>
        </p:nvSpPr>
        <p:spPr>
          <a:xfrm flipV="1">
            <a:off x="0" y="-2"/>
            <a:ext cx="3261000" cy="1276752"/>
          </a:xfrm>
          <a:prstGeom prst="round1Rect">
            <a:avLst>
              <a:gd name="adj" fmla="val 50000"/>
            </a:avLst>
          </a:prstGeom>
          <a:gradFill>
            <a:gsLst>
              <a:gs pos="0">
                <a:schemeClr val="tx2"/>
              </a:gs>
              <a:gs pos="100000">
                <a:schemeClr val="tx1"/>
              </a:gs>
            </a:gsLst>
            <a:lin ang="2700000" scaled="0"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  <p:sp>
        <p:nvSpPr>
          <p:cNvPr id="14" name="Прямоугольник с двумя скругленными противолежащими углами 13"/>
          <p:cNvSpPr/>
          <p:nvPr userDrawn="1"/>
        </p:nvSpPr>
        <p:spPr>
          <a:xfrm rot="10800000">
            <a:off x="6096000" y="4868725"/>
            <a:ext cx="6096000" cy="1440000"/>
          </a:xfrm>
          <a:prstGeom prst="round2DiagRect">
            <a:avLst>
              <a:gd name="adj1" fmla="val 36109"/>
              <a:gd name="adj2" fmla="val 0"/>
            </a:avLst>
          </a:prstGeom>
          <a:gradFill>
            <a:gsLst>
              <a:gs pos="0">
                <a:srgbClr val="46006E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876300" y="1989000"/>
            <a:ext cx="8819700" cy="1440000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76300" y="3429000"/>
            <a:ext cx="8819700" cy="14400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ОБРАЗЕЦ ПОДЗАГОЛОВКА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6816000" y="5596476"/>
            <a:ext cx="4499700" cy="712249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r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400" b="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Должность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6816000" y="4884227"/>
            <a:ext cx="4499700" cy="71224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r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800" b="1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ИМЯ СПИКЕРА</a:t>
            </a:r>
          </a:p>
        </p:txBody>
      </p:sp>
      <p:pic>
        <p:nvPicPr>
          <p:cNvPr id="4" name="Рисунок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063" y="234000"/>
            <a:ext cx="2295000" cy="765000"/>
          </a:xfrm>
          <a:prstGeom prst="rect">
            <a:avLst/>
          </a:prstGeom>
        </p:spPr>
      </p:pic>
      <p:sp>
        <p:nvSpPr>
          <p:cNvPr id="2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5938" y="6308725"/>
            <a:ext cx="4140063" cy="360363"/>
          </a:xfrm>
          <a:prstGeom prst="rect">
            <a:avLst/>
          </a:prstGeom>
        </p:spPr>
        <p:txBody>
          <a:bodyPr vert="horz" lIns="0" tIns="45720" rIns="91440" bIns="45720" rtlCol="0" anchor="b"/>
          <a:lstStyle>
            <a:lvl1pPr algn="l">
              <a:defRPr sz="1000" baseline="0">
                <a:solidFill>
                  <a:schemeClr val="tx1"/>
                </a:solidFill>
              </a:defRPr>
            </a:lvl1pPr>
          </a:lstStyle>
          <a:p>
            <a:r>
              <a:rPr lang="ru-RU"/>
              <a:t>©2021 Неофлекс. Все права защищены</a:t>
            </a:r>
            <a:endParaRPr lang="ru-RU" dirty="0"/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79771" y="6308725"/>
            <a:ext cx="1596292" cy="360363"/>
          </a:xfrm>
          <a:prstGeom prst="rect">
            <a:avLst/>
          </a:prstGeom>
        </p:spPr>
        <p:txBody>
          <a:bodyPr vert="horz" lIns="91440" tIns="45720" rIns="0" bIns="45720" rtlCol="0" anchor="b"/>
          <a:lstStyle>
            <a:lvl1pPr algn="r">
              <a:defRPr sz="1000" baseline="0">
                <a:solidFill>
                  <a:schemeClr val="tx1"/>
                </a:solidFill>
              </a:defRPr>
            </a:lvl1pPr>
          </a:lstStyle>
          <a:p>
            <a:fld id="{3836835B-2651-4DA9-BBA3-14F7095E4B97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34265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Два объект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 userDrawn="1"/>
        </p:nvSpPr>
        <p:spPr>
          <a:xfrm>
            <a:off x="5376000" y="3744000"/>
            <a:ext cx="6816000" cy="3113999"/>
          </a:xfrm>
          <a:prstGeom prst="rect">
            <a:avLst/>
          </a:prstGeom>
          <a:gradFill>
            <a:gsLst>
              <a:gs pos="0">
                <a:schemeClr val="accent3"/>
              </a:gs>
              <a:gs pos="100000">
                <a:schemeClr val="tx2"/>
              </a:gs>
            </a:gsLst>
            <a:lin ang="2700000" scaled="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  <p:sp>
        <p:nvSpPr>
          <p:cNvPr id="12" name="Прямоугольник с одним скругленным углом 11"/>
          <p:cNvSpPr/>
          <p:nvPr userDrawn="1"/>
        </p:nvSpPr>
        <p:spPr>
          <a:xfrm rot="5400000">
            <a:off x="2930915" y="-2952359"/>
            <a:ext cx="6330167" cy="12192001"/>
          </a:xfrm>
          <a:prstGeom prst="round1Rect">
            <a:avLst>
              <a:gd name="adj" fmla="val 11664"/>
            </a:avLst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с одним скругленным углом 16"/>
          <p:cNvSpPr/>
          <p:nvPr userDrawn="1"/>
        </p:nvSpPr>
        <p:spPr>
          <a:xfrm rot="5400000">
            <a:off x="613636" y="-64363"/>
            <a:ext cx="6308728" cy="7536004"/>
          </a:xfrm>
          <a:prstGeom prst="round1Rect">
            <a:avLst>
              <a:gd name="adj" fmla="val 8964"/>
            </a:avLst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Заголовок 8"/>
          <p:cNvSpPr>
            <a:spLocks noGrp="1"/>
          </p:cNvSpPr>
          <p:nvPr>
            <p:ph type="title" hasCustomPrompt="1"/>
          </p:nvPr>
        </p:nvSpPr>
        <p:spPr>
          <a:xfrm>
            <a:off x="5376001" y="363170"/>
            <a:ext cx="5939700" cy="546468"/>
          </a:xfrm>
          <a:prstGeom prst="rect">
            <a:avLst/>
          </a:prstGeom>
        </p:spPr>
        <p:txBody>
          <a:bodyPr/>
          <a:lstStyle>
            <a:lvl1pPr algn="l"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pic>
        <p:nvPicPr>
          <p:cNvPr id="26" name="Рисунок 2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9554" y="144000"/>
            <a:ext cx="579988" cy="630000"/>
          </a:xfrm>
          <a:prstGeom prst="rect">
            <a:avLst/>
          </a:prstGeom>
        </p:spPr>
      </p:pic>
      <p:sp>
        <p:nvSpPr>
          <p:cNvPr id="23" name="Прямоугольник с одним скругленным углом 22"/>
          <p:cNvSpPr/>
          <p:nvPr userDrawn="1"/>
        </p:nvSpPr>
        <p:spPr>
          <a:xfrm rot="5400000">
            <a:off x="2042641" y="-2064084"/>
            <a:ext cx="570717" cy="4656002"/>
          </a:xfrm>
          <a:prstGeom prst="round1Rect">
            <a:avLst>
              <a:gd name="adj" fmla="val 50000"/>
            </a:avLst>
          </a:prstGeom>
          <a:gradFill>
            <a:gsLst>
              <a:gs pos="0">
                <a:srgbClr val="46006E"/>
              </a:gs>
              <a:gs pos="100000">
                <a:schemeClr val="accent3"/>
              </a:gs>
            </a:gsLst>
            <a:lin ang="2700000" scaled="0"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5938" y="6308725"/>
            <a:ext cx="4140063" cy="360363"/>
          </a:xfrm>
          <a:prstGeom prst="rect">
            <a:avLst/>
          </a:prstGeom>
        </p:spPr>
        <p:txBody>
          <a:bodyPr vert="horz" lIns="0" tIns="45720" rIns="91440" bIns="45720" rtlCol="0" anchor="b"/>
          <a:lstStyle>
            <a:lvl1pPr algn="l">
              <a:defRPr sz="1000" baseline="0">
                <a:solidFill>
                  <a:schemeClr val="tx1"/>
                </a:solidFill>
              </a:defRPr>
            </a:lvl1pPr>
          </a:lstStyle>
          <a:p>
            <a:r>
              <a:rPr lang="ru-RU"/>
              <a:t>©2021 Неофлекс. Все права защищены</a:t>
            </a:r>
            <a:endParaRPr lang="ru-RU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79771" y="6308725"/>
            <a:ext cx="1596292" cy="360363"/>
          </a:xfrm>
          <a:prstGeom prst="rect">
            <a:avLst/>
          </a:prstGeom>
        </p:spPr>
        <p:txBody>
          <a:bodyPr vert="horz" lIns="91440" tIns="45720" rIns="0" bIns="45720" rtlCol="0" anchor="b"/>
          <a:lstStyle>
            <a:lvl1pPr algn="r">
              <a:defRPr sz="1000" baseline="0">
                <a:solidFill>
                  <a:schemeClr val="bg1"/>
                </a:solidFill>
              </a:defRPr>
            </a:lvl1pPr>
          </a:lstStyle>
          <a:p>
            <a:fld id="{3836835B-2651-4DA9-BBA3-14F7095E4B97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36430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Два объект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с одним скругленным углом 9"/>
          <p:cNvSpPr/>
          <p:nvPr userDrawn="1"/>
        </p:nvSpPr>
        <p:spPr>
          <a:xfrm>
            <a:off x="0" y="3429000"/>
            <a:ext cx="12192000" cy="3461832"/>
          </a:xfrm>
          <a:prstGeom prst="round1Rect">
            <a:avLst>
              <a:gd name="adj" fmla="val 16985"/>
            </a:avLst>
          </a:prstGeom>
          <a:gradFill>
            <a:gsLst>
              <a:gs pos="0">
                <a:schemeClr val="accent3"/>
              </a:gs>
              <a:gs pos="100000">
                <a:schemeClr val="tx2"/>
              </a:gs>
            </a:gsLst>
            <a:lin ang="2700000" scaled="0"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  <p:sp>
        <p:nvSpPr>
          <p:cNvPr id="9" name="Заголовок 8"/>
          <p:cNvSpPr>
            <a:spLocks noGrp="1"/>
          </p:cNvSpPr>
          <p:nvPr>
            <p:ph type="title" hasCustomPrompt="1"/>
          </p:nvPr>
        </p:nvSpPr>
        <p:spPr>
          <a:xfrm>
            <a:off x="876300" y="279001"/>
            <a:ext cx="10439400" cy="630637"/>
          </a:xfrm>
          <a:prstGeom prst="rect">
            <a:avLst/>
          </a:prstGeom>
        </p:spPr>
        <p:txBody>
          <a:bodyPr anchor="ctr"/>
          <a:lstStyle>
            <a:lvl1pPr algn="ctr"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pic>
        <p:nvPicPr>
          <p:cNvPr id="24" name="Рисунок 2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9554" y="144000"/>
            <a:ext cx="579988" cy="630000"/>
          </a:xfrm>
          <a:prstGeom prst="rect">
            <a:avLst/>
          </a:prstGeom>
        </p:spPr>
      </p:pic>
      <p:sp>
        <p:nvSpPr>
          <p:cNvPr id="12" name="Прямоугольник с двумя скругленными противолежащими углами 11"/>
          <p:cNvSpPr/>
          <p:nvPr userDrawn="1"/>
        </p:nvSpPr>
        <p:spPr>
          <a:xfrm>
            <a:off x="507602" y="909637"/>
            <a:ext cx="11168460" cy="5399087"/>
          </a:xfrm>
          <a:prstGeom prst="round2DiagRect">
            <a:avLst>
              <a:gd name="adj1" fmla="val 0"/>
              <a:gd name="adj2" fmla="val 16910"/>
            </a:avLst>
          </a:prstGeom>
          <a:solidFill>
            <a:schemeClr val="bg1"/>
          </a:solidFill>
          <a:ln w="19050">
            <a:gradFill>
              <a:gsLst>
                <a:gs pos="0">
                  <a:schemeClr val="accent3"/>
                </a:gs>
                <a:gs pos="100000">
                  <a:schemeClr val="tx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5938" y="6308725"/>
            <a:ext cx="4140063" cy="360363"/>
          </a:xfrm>
          <a:prstGeom prst="rect">
            <a:avLst/>
          </a:prstGeom>
        </p:spPr>
        <p:txBody>
          <a:bodyPr vert="horz" lIns="0" tIns="45720" rIns="91440" bIns="45720" rtlCol="0" anchor="b"/>
          <a:lstStyle>
            <a:lvl1pPr algn="l"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ru-RU"/>
              <a:t>©2021 Неофлекс. Все права защищены</a:t>
            </a:r>
            <a:endParaRPr lang="ru-RU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79771" y="6308725"/>
            <a:ext cx="1596292" cy="360363"/>
          </a:xfrm>
          <a:prstGeom prst="rect">
            <a:avLst/>
          </a:prstGeom>
        </p:spPr>
        <p:txBody>
          <a:bodyPr vert="horz" lIns="91440" tIns="45720" rIns="0" bIns="45720" rtlCol="0" anchor="b"/>
          <a:lstStyle>
            <a:lvl1pPr algn="r">
              <a:defRPr sz="1000" baseline="0">
                <a:solidFill>
                  <a:schemeClr val="bg1"/>
                </a:solidFill>
              </a:defRPr>
            </a:lvl1pPr>
          </a:lstStyle>
          <a:p>
            <a:fld id="{3836835B-2651-4DA9-BBA3-14F7095E4B97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7413736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Два объект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 userDrawn="1"/>
        </p:nvSpPr>
        <p:spPr>
          <a:xfrm>
            <a:off x="0" y="-18038"/>
            <a:ext cx="7041000" cy="6876037"/>
          </a:xfrm>
          <a:prstGeom prst="rect">
            <a:avLst/>
          </a:prstGeom>
          <a:gradFill>
            <a:gsLst>
              <a:gs pos="0">
                <a:schemeClr val="accent3"/>
              </a:gs>
              <a:gs pos="100000">
                <a:schemeClr val="tx2"/>
              </a:gs>
            </a:gsLst>
            <a:lin ang="2700000" scaled="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с одним скругленным углом 16"/>
          <p:cNvSpPr/>
          <p:nvPr userDrawn="1"/>
        </p:nvSpPr>
        <p:spPr>
          <a:xfrm rot="16200000" flipH="1">
            <a:off x="5705983" y="371981"/>
            <a:ext cx="6876037" cy="6096001"/>
          </a:xfrm>
          <a:prstGeom prst="round1Rect">
            <a:avLst>
              <a:gd name="adj" fmla="val 15422"/>
            </a:avLst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с двумя скругленными противолежащими углами 10"/>
          <p:cNvSpPr/>
          <p:nvPr userDrawn="1"/>
        </p:nvSpPr>
        <p:spPr>
          <a:xfrm>
            <a:off x="507602" y="549275"/>
            <a:ext cx="11168460" cy="5759450"/>
          </a:xfrm>
          <a:prstGeom prst="round2DiagRect">
            <a:avLst>
              <a:gd name="adj1" fmla="val 0"/>
              <a:gd name="adj2" fmla="val 16910"/>
            </a:avLst>
          </a:prstGeom>
          <a:solidFill>
            <a:schemeClr val="bg1"/>
          </a:solidFill>
          <a:ln w="19050">
            <a:gradFill>
              <a:gsLst>
                <a:gs pos="0">
                  <a:schemeClr val="accent3"/>
                </a:gs>
                <a:gs pos="100000">
                  <a:schemeClr val="tx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9" name="Заголовок 8"/>
          <p:cNvSpPr>
            <a:spLocks noGrp="1"/>
          </p:cNvSpPr>
          <p:nvPr>
            <p:ph type="title" hasCustomPrompt="1"/>
          </p:nvPr>
        </p:nvSpPr>
        <p:spPr>
          <a:xfrm>
            <a:off x="876300" y="909639"/>
            <a:ext cx="4859700" cy="1085466"/>
          </a:xfrm>
          <a:prstGeom prst="rect">
            <a:avLst/>
          </a:prstGeom>
        </p:spPr>
        <p:txBody>
          <a:bodyPr/>
          <a:lstStyle>
            <a:lvl1pPr algn="l"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876300" y="1995105"/>
            <a:ext cx="4859700" cy="3953257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 sz="24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Подзаголовок</a:t>
            </a:r>
            <a:endParaRPr lang="en-US" dirty="0"/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ru-RU" sz="1600" dirty="0"/>
              <a:t>Образец текста перечисление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ru-RU" sz="1600" dirty="0"/>
              <a:t>Образец текста перечисление</a:t>
            </a:r>
            <a:endParaRPr lang="en-US" sz="1600" dirty="0"/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ru-RU" sz="1600" dirty="0"/>
              <a:t>Образец текста перечисление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ru-RU" sz="1600" dirty="0"/>
              <a:t>Образец текста перечисление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ru-RU" sz="1600" dirty="0"/>
              <a:t>Образец текста перечисление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ru-RU" sz="1600" dirty="0"/>
              <a:t>Образец текста перечисление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ru-RU" sz="1600" dirty="0"/>
              <a:t>Образец текста перечисление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ru-RU" sz="1600" dirty="0"/>
              <a:t>Образец текста перечисление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lang="ru-RU" sz="1600" dirty="0"/>
          </a:p>
          <a:p>
            <a:pPr lvl="0"/>
            <a:endParaRPr lang="ru-RU" dirty="0"/>
          </a:p>
        </p:txBody>
      </p:sp>
      <p:pic>
        <p:nvPicPr>
          <p:cNvPr id="26" name="Рисунок 2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9554" y="144000"/>
            <a:ext cx="579988" cy="630000"/>
          </a:xfrm>
          <a:prstGeom prst="rect">
            <a:avLst/>
          </a:prstGeom>
        </p:spPr>
      </p:pic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5938" y="6308725"/>
            <a:ext cx="4140063" cy="360363"/>
          </a:xfrm>
          <a:prstGeom prst="rect">
            <a:avLst/>
          </a:prstGeom>
        </p:spPr>
        <p:txBody>
          <a:bodyPr vert="horz" lIns="0" tIns="45720" rIns="91440" bIns="45720" rtlCol="0" anchor="b"/>
          <a:lstStyle>
            <a:lvl1pPr algn="l"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ru-RU"/>
              <a:t>©2021 Неофлекс. Все права защищены</a:t>
            </a:r>
            <a:endParaRPr lang="ru-RU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79771" y="6308725"/>
            <a:ext cx="1596292" cy="360363"/>
          </a:xfrm>
          <a:prstGeom prst="rect">
            <a:avLst/>
          </a:prstGeom>
        </p:spPr>
        <p:txBody>
          <a:bodyPr vert="horz" lIns="91440" tIns="45720" rIns="0" bIns="45720" rtlCol="0" anchor="b"/>
          <a:lstStyle>
            <a:lvl1pPr algn="r">
              <a:defRPr sz="1000" baseline="0">
                <a:solidFill>
                  <a:schemeClr val="tx1"/>
                </a:solidFill>
              </a:defRPr>
            </a:lvl1pPr>
          </a:lstStyle>
          <a:p>
            <a:fld id="{3836835B-2651-4DA9-BBA3-14F7095E4B97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0512451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Два объект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с двумя скругленными противолежащими углами 9"/>
          <p:cNvSpPr/>
          <p:nvPr userDrawn="1"/>
        </p:nvSpPr>
        <p:spPr>
          <a:xfrm rot="16200000" flipH="1">
            <a:off x="3058637" y="-2578636"/>
            <a:ext cx="6074726" cy="11700000"/>
          </a:xfrm>
          <a:prstGeom prst="round2DiagRect">
            <a:avLst>
              <a:gd name="adj1" fmla="val 0"/>
              <a:gd name="adj2" fmla="val 11446"/>
            </a:avLst>
          </a:prstGeom>
          <a:noFill/>
          <a:ln w="19050">
            <a:gradFill>
              <a:gsLst>
                <a:gs pos="0">
                  <a:schemeClr val="accent3"/>
                </a:gs>
                <a:gs pos="100000">
                  <a:schemeClr val="tx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25" name="Прямоугольник с одним скругленным углом 24"/>
          <p:cNvSpPr/>
          <p:nvPr userDrawn="1"/>
        </p:nvSpPr>
        <p:spPr>
          <a:xfrm rot="16200000">
            <a:off x="5715003" y="380999"/>
            <a:ext cx="6857999" cy="6096001"/>
          </a:xfrm>
          <a:prstGeom prst="round1Rect">
            <a:avLst>
              <a:gd name="adj" fmla="val 9484"/>
            </a:avLst>
          </a:prstGeom>
          <a:gradFill>
            <a:gsLst>
              <a:gs pos="100000">
                <a:schemeClr val="accent3"/>
              </a:gs>
              <a:gs pos="0">
                <a:schemeClr val="tx2"/>
              </a:gs>
            </a:gsLst>
            <a:lin ang="19200000" scaled="0"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>
              <a:solidFill>
                <a:schemeClr val="bg1"/>
              </a:solidFill>
            </a:endParaRPr>
          </a:p>
        </p:txBody>
      </p:sp>
      <p:sp>
        <p:nvSpPr>
          <p:cNvPr id="9" name="Заголовок 8"/>
          <p:cNvSpPr>
            <a:spLocks noGrp="1"/>
          </p:cNvSpPr>
          <p:nvPr>
            <p:ph type="title" hasCustomPrompt="1"/>
          </p:nvPr>
        </p:nvSpPr>
        <p:spPr>
          <a:xfrm>
            <a:off x="515938" y="549273"/>
            <a:ext cx="4140063" cy="1149549"/>
          </a:xfrm>
          <a:prstGeom prst="rect">
            <a:avLst/>
          </a:prstGeom>
        </p:spPr>
        <p:txBody>
          <a:bodyPr anchor="t"/>
          <a:lstStyle>
            <a:lvl1pPr algn="l"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515938" y="1819328"/>
            <a:ext cx="3330001" cy="3600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8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Подзаголовок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idx="18" hasCustomPrompt="1"/>
          </p:nvPr>
        </p:nvSpPr>
        <p:spPr>
          <a:xfrm>
            <a:off x="515938" y="2181123"/>
            <a:ext cx="3330001" cy="85727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4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26" name="Text Placeholder 2"/>
          <p:cNvSpPr>
            <a:spLocks noGrp="1"/>
          </p:cNvSpPr>
          <p:nvPr>
            <p:ph type="body" idx="22" hasCustomPrompt="1"/>
          </p:nvPr>
        </p:nvSpPr>
        <p:spPr>
          <a:xfrm>
            <a:off x="515938" y="3249000"/>
            <a:ext cx="3330001" cy="3600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8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Подзаголовок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idx="23" hasCustomPrompt="1"/>
          </p:nvPr>
        </p:nvSpPr>
        <p:spPr>
          <a:xfrm>
            <a:off x="515938" y="3625007"/>
            <a:ext cx="3330001" cy="85727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4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28" name="Text Placeholder 2"/>
          <p:cNvSpPr>
            <a:spLocks noGrp="1"/>
          </p:cNvSpPr>
          <p:nvPr>
            <p:ph type="body" idx="24" hasCustomPrompt="1"/>
          </p:nvPr>
        </p:nvSpPr>
        <p:spPr>
          <a:xfrm>
            <a:off x="515938" y="4696618"/>
            <a:ext cx="3330001" cy="3600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8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Подзаголовок</a:t>
            </a:r>
          </a:p>
        </p:txBody>
      </p:sp>
      <p:sp>
        <p:nvSpPr>
          <p:cNvPr id="29" name="Text Placeholder 2"/>
          <p:cNvSpPr>
            <a:spLocks noGrp="1"/>
          </p:cNvSpPr>
          <p:nvPr>
            <p:ph type="body" idx="25" hasCustomPrompt="1"/>
          </p:nvPr>
        </p:nvSpPr>
        <p:spPr>
          <a:xfrm>
            <a:off x="515938" y="5091093"/>
            <a:ext cx="3330001" cy="85727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4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24" name="Прямоугольник с одним скругленным углом 23"/>
          <p:cNvSpPr/>
          <p:nvPr userDrawn="1"/>
        </p:nvSpPr>
        <p:spPr>
          <a:xfrm rot="16200000" flipH="1">
            <a:off x="5514446" y="-729192"/>
            <a:ext cx="5399089" cy="7956020"/>
          </a:xfrm>
          <a:prstGeom prst="round1Rect">
            <a:avLst>
              <a:gd name="adj" fmla="val 12609"/>
            </a:avLst>
          </a:prstGeom>
          <a:solidFill>
            <a:schemeClr val="bg1"/>
          </a:solidFill>
          <a:ln w="19050">
            <a:gradFill>
              <a:gsLst>
                <a:gs pos="0">
                  <a:schemeClr val="accent3"/>
                </a:gs>
                <a:gs pos="100000">
                  <a:schemeClr val="tx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2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5938" y="6308725"/>
            <a:ext cx="4140063" cy="360363"/>
          </a:xfrm>
          <a:prstGeom prst="rect">
            <a:avLst/>
          </a:prstGeom>
        </p:spPr>
        <p:txBody>
          <a:bodyPr vert="horz" lIns="0" tIns="45720" rIns="91440" bIns="45720" rtlCol="0" anchor="b"/>
          <a:lstStyle>
            <a:lvl1pPr algn="l">
              <a:defRPr sz="1000" baseline="0">
                <a:solidFill>
                  <a:schemeClr val="tx1"/>
                </a:solidFill>
              </a:defRPr>
            </a:lvl1pPr>
          </a:lstStyle>
          <a:p>
            <a:r>
              <a:rPr lang="ru-RU"/>
              <a:t>©2021 Неофлекс. Все права защищены</a:t>
            </a:r>
            <a:endParaRPr lang="ru-RU" dirty="0"/>
          </a:p>
        </p:txBody>
      </p:sp>
      <p:sp>
        <p:nvSpPr>
          <p:cNvPr id="3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79771" y="6308725"/>
            <a:ext cx="1596292" cy="360363"/>
          </a:xfrm>
          <a:prstGeom prst="rect">
            <a:avLst/>
          </a:prstGeom>
        </p:spPr>
        <p:txBody>
          <a:bodyPr vert="horz" lIns="91440" tIns="45720" rIns="0" bIns="45720" rtlCol="0" anchor="b"/>
          <a:lstStyle>
            <a:lvl1pPr algn="r">
              <a:defRPr sz="1000" baseline="0">
                <a:solidFill>
                  <a:schemeClr val="bg1"/>
                </a:solidFill>
              </a:defRPr>
            </a:lvl1pPr>
          </a:lstStyle>
          <a:p>
            <a:fld id="{3836835B-2651-4DA9-BBA3-14F7095E4B97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25829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Два объект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угольник с одним скругленным углом 24">
            <a:extLst>
              <a:ext uri="{FF2B5EF4-FFF2-40B4-BE49-F238E27FC236}">
                <a16:creationId xmlns="" xmlns:a16="http://schemas.microsoft.com/office/drawing/2014/main" id="{CFB56F5E-AFC9-4D38-B4CF-851361F5B003}"/>
              </a:ext>
            </a:extLst>
          </p:cNvPr>
          <p:cNvSpPr/>
          <p:nvPr userDrawn="1"/>
        </p:nvSpPr>
        <p:spPr>
          <a:xfrm rot="5400000" flipH="1" flipV="1">
            <a:off x="8313001" y="2978998"/>
            <a:ext cx="6858001" cy="900000"/>
          </a:xfrm>
          <a:prstGeom prst="round1Rect">
            <a:avLst>
              <a:gd name="adj" fmla="val 50000"/>
            </a:avLst>
          </a:prstGeom>
          <a:solidFill>
            <a:schemeClr val="accent3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с одним скругленным углом 24">
            <a:extLst>
              <a:ext uri="{FF2B5EF4-FFF2-40B4-BE49-F238E27FC236}">
                <a16:creationId xmlns="" xmlns:a16="http://schemas.microsoft.com/office/drawing/2014/main" id="{7AB6318C-70E6-4B78-8936-93BB0102F2AB}"/>
              </a:ext>
            </a:extLst>
          </p:cNvPr>
          <p:cNvSpPr/>
          <p:nvPr userDrawn="1"/>
        </p:nvSpPr>
        <p:spPr>
          <a:xfrm rot="16200000" flipV="1">
            <a:off x="1757360" y="4551364"/>
            <a:ext cx="549277" cy="4063998"/>
          </a:xfrm>
          <a:prstGeom prst="round1Rect">
            <a:avLst>
              <a:gd name="adj" fmla="val 50000"/>
            </a:avLst>
          </a:prstGeom>
          <a:solidFill>
            <a:schemeClr val="accent3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5939" y="6308725"/>
            <a:ext cx="3548060" cy="360363"/>
          </a:xfrm>
          <a:prstGeom prst="rect">
            <a:avLst/>
          </a:prstGeom>
        </p:spPr>
        <p:txBody>
          <a:bodyPr vert="horz" lIns="0" tIns="45720" rIns="91440" bIns="45720" rtlCol="0" anchor="b"/>
          <a:lstStyle>
            <a:lvl1pPr algn="l"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ru-RU" dirty="0" smtClean="0"/>
              <a:t>©2022 </a:t>
            </a:r>
            <a:r>
              <a:rPr lang="en-US" dirty="0" smtClean="0"/>
              <a:t>Neoflex</a:t>
            </a:r>
            <a:r>
              <a:rPr lang="ru-RU" dirty="0" smtClean="0"/>
              <a:t> Все права защищены</a:t>
            </a:r>
            <a:endParaRPr lang="ru-RU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79771" y="6308725"/>
            <a:ext cx="1596292" cy="360363"/>
          </a:xfrm>
          <a:prstGeom prst="rect">
            <a:avLst/>
          </a:prstGeom>
        </p:spPr>
        <p:txBody>
          <a:bodyPr vert="horz" lIns="91440" tIns="45720" rIns="0" bIns="45720" rtlCol="0" anchor="b"/>
          <a:lstStyle>
            <a:lvl1pPr algn="r">
              <a:defRPr sz="1000" baseline="0">
                <a:solidFill>
                  <a:schemeClr val="bg2"/>
                </a:solidFill>
              </a:defRPr>
            </a:lvl1pPr>
          </a:lstStyle>
          <a:p>
            <a:fld id="{3836835B-2651-4DA9-BBA3-14F7095E4B97}" type="slidenum">
              <a:rPr lang="ru-RU" smtClean="0"/>
              <a:pPr/>
              <a:t>‹#›</a:t>
            </a:fld>
            <a:endParaRPr lang="ru-RU" dirty="0"/>
          </a:p>
        </p:txBody>
      </p:sp>
      <p:pic>
        <p:nvPicPr>
          <p:cNvPr id="18" name="Рисунок 17">
            <a:extLst>
              <a:ext uri="{FF2B5EF4-FFF2-40B4-BE49-F238E27FC236}">
                <a16:creationId xmlns="" xmlns:a16="http://schemas.microsoft.com/office/drawing/2014/main" id="{31818CEC-17CA-42AB-8042-DE82CF81D4A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9554" y="144000"/>
            <a:ext cx="579988" cy="630000"/>
          </a:xfrm>
          <a:prstGeom prst="rect">
            <a:avLst/>
          </a:prstGeom>
        </p:spPr>
      </p:pic>
      <p:sp>
        <p:nvSpPr>
          <p:cNvPr id="8" name="Заголовок 8">
            <a:extLst>
              <a:ext uri="{FF2B5EF4-FFF2-40B4-BE49-F238E27FC236}">
                <a16:creationId xmlns="" xmlns:a16="http://schemas.microsoft.com/office/drawing/2014/main" id="{50BF9C1F-BF10-4E0C-9F40-14FBAC923C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5938" y="363170"/>
            <a:ext cx="10799761" cy="546468"/>
          </a:xfrm>
          <a:prstGeom prst="rect">
            <a:avLst/>
          </a:prstGeom>
        </p:spPr>
        <p:txBody>
          <a:bodyPr lIns="0"/>
          <a:lstStyle>
            <a:lvl1pPr algn="l">
              <a:lnSpc>
                <a:spcPct val="100000"/>
              </a:lnSpc>
              <a:defRPr sz="2400" baseline="0">
                <a:solidFill>
                  <a:schemeClr val="tx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123631200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Два объект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Прямоугольник с одним скругленным углом 24"/>
          <p:cNvSpPr/>
          <p:nvPr userDrawn="1"/>
        </p:nvSpPr>
        <p:spPr>
          <a:xfrm rot="16200000" flipH="1" flipV="1">
            <a:off x="-1618500" y="1618500"/>
            <a:ext cx="6858000" cy="3621000"/>
          </a:xfrm>
          <a:prstGeom prst="round1Rect">
            <a:avLst>
              <a:gd name="adj" fmla="val 15590"/>
            </a:avLst>
          </a:prstGeom>
          <a:gradFill>
            <a:gsLst>
              <a:gs pos="0">
                <a:schemeClr val="accent3"/>
              </a:gs>
              <a:gs pos="100000">
                <a:schemeClr val="tx2"/>
              </a:gs>
            </a:gsLst>
            <a:lin ang="19800000" scaled="0"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Заголовок 8"/>
          <p:cNvSpPr>
            <a:spLocks noGrp="1"/>
          </p:cNvSpPr>
          <p:nvPr>
            <p:ph type="title" hasCustomPrompt="1"/>
          </p:nvPr>
        </p:nvSpPr>
        <p:spPr>
          <a:xfrm>
            <a:off x="4770300" y="549273"/>
            <a:ext cx="6905763" cy="1149549"/>
          </a:xfrm>
          <a:prstGeom prst="rect">
            <a:avLst/>
          </a:prstGeom>
        </p:spPr>
        <p:txBody>
          <a:bodyPr anchor="t"/>
          <a:lstStyle>
            <a:lvl1pPr algn="l"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21" name="Content Placeholder 3"/>
          <p:cNvSpPr>
            <a:spLocks noGrp="1"/>
          </p:cNvSpPr>
          <p:nvPr>
            <p:ph sz="half" idx="19"/>
          </p:nvPr>
        </p:nvSpPr>
        <p:spPr>
          <a:xfrm>
            <a:off x="4770300" y="1854000"/>
            <a:ext cx="720000" cy="722623"/>
          </a:xfrm>
          <a:prstGeom prst="ellipse">
            <a:avLst/>
          </a:prstGeom>
          <a:ln w="12700">
            <a:noFill/>
          </a:ln>
        </p:spPr>
        <p:txBody>
          <a:bodyPr/>
          <a:lstStyle>
            <a:lvl1pPr>
              <a:defRPr sz="1200"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22" name="Content Placeholder 3"/>
          <p:cNvSpPr>
            <a:spLocks noGrp="1"/>
          </p:cNvSpPr>
          <p:nvPr>
            <p:ph sz="half" idx="20"/>
          </p:nvPr>
        </p:nvSpPr>
        <p:spPr>
          <a:xfrm>
            <a:off x="4770300" y="3281604"/>
            <a:ext cx="720000" cy="722623"/>
          </a:xfrm>
          <a:prstGeom prst="ellipse">
            <a:avLst/>
          </a:prstGeom>
          <a:ln w="12700">
            <a:noFill/>
          </a:ln>
        </p:spPr>
        <p:txBody>
          <a:bodyPr/>
          <a:lstStyle>
            <a:lvl1pPr>
              <a:defRPr sz="1200"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23" name="Content Placeholder 3"/>
          <p:cNvSpPr>
            <a:spLocks noGrp="1"/>
          </p:cNvSpPr>
          <p:nvPr>
            <p:ph sz="half" idx="21"/>
          </p:nvPr>
        </p:nvSpPr>
        <p:spPr>
          <a:xfrm>
            <a:off x="4770300" y="4744245"/>
            <a:ext cx="720000" cy="722623"/>
          </a:xfrm>
          <a:prstGeom prst="ellipse">
            <a:avLst/>
          </a:prstGeom>
          <a:ln w="12700">
            <a:noFill/>
          </a:ln>
        </p:spPr>
        <p:txBody>
          <a:bodyPr/>
          <a:lstStyle>
            <a:lvl1pPr>
              <a:defRPr sz="1200"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26" name="Text Placeholder 2"/>
          <p:cNvSpPr>
            <a:spLocks noGrp="1"/>
          </p:cNvSpPr>
          <p:nvPr>
            <p:ph type="body" idx="22" hasCustomPrompt="1"/>
          </p:nvPr>
        </p:nvSpPr>
        <p:spPr>
          <a:xfrm>
            <a:off x="5691000" y="2002377"/>
            <a:ext cx="5985063" cy="3600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8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Подзаголовок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idx="23" hasCustomPrompt="1"/>
          </p:nvPr>
        </p:nvSpPr>
        <p:spPr>
          <a:xfrm>
            <a:off x="5691000" y="2362376"/>
            <a:ext cx="5985063" cy="106662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4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28" name="Text Placeholder 2"/>
          <p:cNvSpPr>
            <a:spLocks noGrp="1"/>
          </p:cNvSpPr>
          <p:nvPr>
            <p:ph type="body" idx="24" hasCustomPrompt="1"/>
          </p:nvPr>
        </p:nvSpPr>
        <p:spPr>
          <a:xfrm>
            <a:off x="5691000" y="3436122"/>
            <a:ext cx="5985063" cy="3600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8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Подзаголовок</a:t>
            </a:r>
          </a:p>
        </p:txBody>
      </p:sp>
      <p:sp>
        <p:nvSpPr>
          <p:cNvPr id="29" name="Text Placeholder 2"/>
          <p:cNvSpPr>
            <a:spLocks noGrp="1"/>
          </p:cNvSpPr>
          <p:nvPr>
            <p:ph type="body" idx="25" hasCustomPrompt="1"/>
          </p:nvPr>
        </p:nvSpPr>
        <p:spPr>
          <a:xfrm>
            <a:off x="5691000" y="3796121"/>
            <a:ext cx="5985063" cy="1070339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4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30" name="Text Placeholder 2"/>
          <p:cNvSpPr>
            <a:spLocks noGrp="1"/>
          </p:cNvSpPr>
          <p:nvPr>
            <p:ph type="body" idx="26" hasCustomPrompt="1"/>
          </p:nvPr>
        </p:nvSpPr>
        <p:spPr>
          <a:xfrm>
            <a:off x="5691000" y="4878387"/>
            <a:ext cx="5985063" cy="3600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8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Подзаголовок</a:t>
            </a:r>
          </a:p>
        </p:txBody>
      </p:sp>
      <p:sp>
        <p:nvSpPr>
          <p:cNvPr id="31" name="Text Placeholder 2"/>
          <p:cNvSpPr>
            <a:spLocks noGrp="1"/>
          </p:cNvSpPr>
          <p:nvPr>
            <p:ph type="body" idx="27" hasCustomPrompt="1"/>
          </p:nvPr>
        </p:nvSpPr>
        <p:spPr>
          <a:xfrm>
            <a:off x="5691000" y="5238387"/>
            <a:ext cx="5985063" cy="1070338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4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24" name="Прямоугольник с одним скругленным углом 23"/>
          <p:cNvSpPr/>
          <p:nvPr userDrawn="1"/>
        </p:nvSpPr>
        <p:spPr>
          <a:xfrm rot="16200000" flipV="1">
            <a:off x="-761738" y="1311009"/>
            <a:ext cx="5759450" cy="4235982"/>
          </a:xfrm>
          <a:prstGeom prst="round1Rect">
            <a:avLst>
              <a:gd name="adj" fmla="val 12609"/>
            </a:avLst>
          </a:prstGeom>
          <a:solidFill>
            <a:schemeClr val="bg1"/>
          </a:solidFill>
          <a:ln w="19050">
            <a:gradFill>
              <a:gsLst>
                <a:gs pos="0">
                  <a:schemeClr val="accent3"/>
                </a:gs>
                <a:gs pos="100000">
                  <a:schemeClr val="tx2"/>
                </a:gs>
              </a:gsLst>
              <a:lin ang="141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 dirty="0"/>
          </a:p>
        </p:txBody>
      </p:sp>
      <p:pic>
        <p:nvPicPr>
          <p:cNvPr id="32" name="Рисунок 3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9554" y="144000"/>
            <a:ext cx="579988" cy="630000"/>
          </a:xfrm>
          <a:prstGeom prst="rect">
            <a:avLst/>
          </a:prstGeom>
        </p:spPr>
      </p:pic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5938" y="6308725"/>
            <a:ext cx="4140063" cy="360363"/>
          </a:xfrm>
          <a:prstGeom prst="rect">
            <a:avLst/>
          </a:prstGeom>
        </p:spPr>
        <p:txBody>
          <a:bodyPr vert="horz" lIns="0" tIns="45720" rIns="91440" bIns="45720" rtlCol="0" anchor="b"/>
          <a:lstStyle>
            <a:lvl1pPr algn="l"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ru-RU"/>
              <a:t>©2021 Неофлекс. Все права защищены</a:t>
            </a:r>
            <a:endParaRPr lang="ru-RU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79771" y="6308725"/>
            <a:ext cx="1596292" cy="360363"/>
          </a:xfrm>
          <a:prstGeom prst="rect">
            <a:avLst/>
          </a:prstGeom>
        </p:spPr>
        <p:txBody>
          <a:bodyPr vert="horz" lIns="91440" tIns="45720" rIns="0" bIns="45720" rtlCol="0" anchor="b"/>
          <a:lstStyle>
            <a:lvl1pPr algn="r">
              <a:defRPr sz="1000" baseline="0">
                <a:solidFill>
                  <a:schemeClr val="tx1"/>
                </a:solidFill>
              </a:defRPr>
            </a:lvl1pPr>
          </a:lstStyle>
          <a:p>
            <a:fld id="{3836835B-2651-4DA9-BBA3-14F7095E4B97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1590975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Два объект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Прямоугольник с двумя скругленными противолежащими углами 18"/>
          <p:cNvSpPr/>
          <p:nvPr userDrawn="1"/>
        </p:nvSpPr>
        <p:spPr>
          <a:xfrm rot="16200000" flipH="1">
            <a:off x="3058637" y="-2578636"/>
            <a:ext cx="6074726" cy="11700000"/>
          </a:xfrm>
          <a:prstGeom prst="round2DiagRect">
            <a:avLst>
              <a:gd name="adj1" fmla="val 0"/>
              <a:gd name="adj2" fmla="val 11446"/>
            </a:avLst>
          </a:prstGeom>
          <a:noFill/>
          <a:ln w="19050">
            <a:gradFill>
              <a:gsLst>
                <a:gs pos="0">
                  <a:schemeClr val="accent3"/>
                </a:gs>
                <a:gs pos="100000">
                  <a:schemeClr val="tx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25" name="Прямоугольник с одним скругленным углом 24"/>
          <p:cNvSpPr/>
          <p:nvPr userDrawn="1"/>
        </p:nvSpPr>
        <p:spPr>
          <a:xfrm rot="16200000">
            <a:off x="6952503" y="1618500"/>
            <a:ext cx="6858002" cy="3621002"/>
          </a:xfrm>
          <a:prstGeom prst="round1Rect">
            <a:avLst>
              <a:gd name="adj" fmla="val 15422"/>
            </a:avLst>
          </a:prstGeom>
          <a:gradFill>
            <a:gsLst>
              <a:gs pos="100000">
                <a:schemeClr val="accent3"/>
              </a:gs>
              <a:gs pos="0">
                <a:schemeClr val="tx2"/>
              </a:gs>
            </a:gsLst>
            <a:lin ang="19200000" scaled="0"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>
              <a:solidFill>
                <a:schemeClr val="bg1"/>
              </a:solidFill>
            </a:endParaRPr>
          </a:p>
        </p:txBody>
      </p:sp>
      <p:sp>
        <p:nvSpPr>
          <p:cNvPr id="9" name="Заголовок 8"/>
          <p:cNvSpPr>
            <a:spLocks noGrp="1"/>
          </p:cNvSpPr>
          <p:nvPr>
            <p:ph type="title" hasCustomPrompt="1"/>
          </p:nvPr>
        </p:nvSpPr>
        <p:spPr>
          <a:xfrm>
            <a:off x="515938" y="549273"/>
            <a:ext cx="6930062" cy="909699"/>
          </a:xfrm>
          <a:prstGeom prst="rect">
            <a:avLst/>
          </a:prstGeom>
        </p:spPr>
        <p:txBody>
          <a:bodyPr anchor="t"/>
          <a:lstStyle>
            <a:lvl1pPr algn="l"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ru-RU" dirty="0"/>
              <a:t>ОБРАЗЕЦ ЗАГОЛОВКА</a:t>
            </a:r>
            <a:r>
              <a:rPr lang="en-US" dirty="0"/>
              <a:t/>
            </a:r>
            <a:br>
              <a:rPr lang="en-US" dirty="0"/>
            </a:br>
            <a:endParaRPr lang="ru-RU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1461000" y="1674000"/>
            <a:ext cx="5985000" cy="34416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8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Подзаголовок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idx="18" hasCustomPrompt="1"/>
          </p:nvPr>
        </p:nvSpPr>
        <p:spPr>
          <a:xfrm>
            <a:off x="1461000" y="2033398"/>
            <a:ext cx="5985000" cy="99166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4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2"/>
          </p:nvPr>
        </p:nvSpPr>
        <p:spPr>
          <a:xfrm>
            <a:off x="516300" y="1484768"/>
            <a:ext cx="720000" cy="722623"/>
          </a:xfrm>
          <a:prstGeom prst="ellipse">
            <a:avLst/>
          </a:prstGeom>
          <a:ln w="12700">
            <a:noFill/>
          </a:ln>
        </p:spPr>
        <p:txBody>
          <a:bodyPr/>
          <a:lstStyle>
            <a:lvl1pPr>
              <a:defRPr sz="1200"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21" name="Content Placeholder 3"/>
          <p:cNvSpPr>
            <a:spLocks noGrp="1"/>
          </p:cNvSpPr>
          <p:nvPr>
            <p:ph sz="half" idx="19"/>
          </p:nvPr>
        </p:nvSpPr>
        <p:spPr>
          <a:xfrm>
            <a:off x="516300" y="2944666"/>
            <a:ext cx="720000" cy="722623"/>
          </a:xfrm>
          <a:prstGeom prst="ellipse">
            <a:avLst/>
          </a:prstGeom>
          <a:ln w="12700">
            <a:noFill/>
          </a:ln>
        </p:spPr>
        <p:txBody>
          <a:bodyPr/>
          <a:lstStyle>
            <a:lvl1pPr>
              <a:defRPr sz="1200"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22" name="Content Placeholder 3"/>
          <p:cNvSpPr>
            <a:spLocks noGrp="1"/>
          </p:cNvSpPr>
          <p:nvPr>
            <p:ph sz="half" idx="20"/>
          </p:nvPr>
        </p:nvSpPr>
        <p:spPr>
          <a:xfrm>
            <a:off x="516300" y="4400920"/>
            <a:ext cx="720000" cy="722623"/>
          </a:xfrm>
          <a:prstGeom prst="ellipse">
            <a:avLst/>
          </a:prstGeom>
          <a:ln w="12700">
            <a:noFill/>
          </a:ln>
        </p:spPr>
        <p:txBody>
          <a:bodyPr/>
          <a:lstStyle>
            <a:lvl1pPr>
              <a:defRPr sz="1200"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26" name="Text Placeholder 2"/>
          <p:cNvSpPr>
            <a:spLocks noGrp="1"/>
          </p:cNvSpPr>
          <p:nvPr>
            <p:ph type="body" idx="22" hasCustomPrompt="1"/>
          </p:nvPr>
        </p:nvSpPr>
        <p:spPr>
          <a:xfrm>
            <a:off x="1461000" y="3157942"/>
            <a:ext cx="5985000" cy="34416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8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Подзаголовок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idx="23" hasCustomPrompt="1"/>
          </p:nvPr>
        </p:nvSpPr>
        <p:spPr>
          <a:xfrm>
            <a:off x="1461000" y="3517340"/>
            <a:ext cx="5985000" cy="99166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4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28" name="Text Placeholder 2"/>
          <p:cNvSpPr>
            <a:spLocks noGrp="1"/>
          </p:cNvSpPr>
          <p:nvPr>
            <p:ph type="body" idx="24" hasCustomPrompt="1"/>
          </p:nvPr>
        </p:nvSpPr>
        <p:spPr>
          <a:xfrm>
            <a:off x="1461000" y="4597306"/>
            <a:ext cx="5985000" cy="34416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8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Подзаголовок</a:t>
            </a:r>
          </a:p>
        </p:txBody>
      </p:sp>
      <p:sp>
        <p:nvSpPr>
          <p:cNvPr id="29" name="Text Placeholder 2"/>
          <p:cNvSpPr>
            <a:spLocks noGrp="1"/>
          </p:cNvSpPr>
          <p:nvPr>
            <p:ph type="body" idx="25" hasCustomPrompt="1"/>
          </p:nvPr>
        </p:nvSpPr>
        <p:spPr>
          <a:xfrm>
            <a:off x="1461000" y="4956704"/>
            <a:ext cx="5985000" cy="99166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4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24" name="Прямоугольник с одним скругленным углом 23"/>
          <p:cNvSpPr/>
          <p:nvPr userDrawn="1"/>
        </p:nvSpPr>
        <p:spPr>
          <a:xfrm rot="16200000" flipH="1">
            <a:off x="7374466" y="1130830"/>
            <a:ext cx="5399089" cy="4235978"/>
          </a:xfrm>
          <a:prstGeom prst="round1Rect">
            <a:avLst>
              <a:gd name="adj" fmla="val 12609"/>
            </a:avLst>
          </a:prstGeom>
          <a:solidFill>
            <a:schemeClr val="bg1"/>
          </a:solidFill>
          <a:ln w="19050">
            <a:gradFill>
              <a:gsLst>
                <a:gs pos="0">
                  <a:schemeClr val="accent3"/>
                </a:gs>
                <a:gs pos="100000">
                  <a:schemeClr val="tx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2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5938" y="6308725"/>
            <a:ext cx="4140063" cy="360363"/>
          </a:xfrm>
          <a:prstGeom prst="rect">
            <a:avLst/>
          </a:prstGeom>
        </p:spPr>
        <p:txBody>
          <a:bodyPr vert="horz" lIns="0" tIns="45720" rIns="91440" bIns="45720" rtlCol="0" anchor="b"/>
          <a:lstStyle>
            <a:lvl1pPr algn="l">
              <a:defRPr sz="1000" baseline="0">
                <a:solidFill>
                  <a:schemeClr val="tx1"/>
                </a:solidFill>
              </a:defRPr>
            </a:lvl1pPr>
          </a:lstStyle>
          <a:p>
            <a:r>
              <a:rPr lang="ru-RU"/>
              <a:t>©2021 Неофлекс. Все права защищены</a:t>
            </a:r>
            <a:endParaRPr lang="ru-RU" dirty="0"/>
          </a:p>
        </p:txBody>
      </p:sp>
      <p:sp>
        <p:nvSpPr>
          <p:cNvPr id="3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79771" y="6308725"/>
            <a:ext cx="1596292" cy="360363"/>
          </a:xfrm>
          <a:prstGeom prst="rect">
            <a:avLst/>
          </a:prstGeom>
        </p:spPr>
        <p:txBody>
          <a:bodyPr vert="horz" lIns="91440" tIns="45720" rIns="0" bIns="45720" rtlCol="0" anchor="b"/>
          <a:lstStyle>
            <a:lvl1pPr algn="r">
              <a:defRPr sz="1000" baseline="0">
                <a:solidFill>
                  <a:schemeClr val="bg1"/>
                </a:solidFill>
              </a:defRPr>
            </a:lvl1pPr>
          </a:lstStyle>
          <a:p>
            <a:fld id="{3836835B-2651-4DA9-BBA3-14F7095E4B97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526866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Два объект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Прямоугольник с одним скругленным углом 24"/>
          <p:cNvSpPr/>
          <p:nvPr userDrawn="1"/>
        </p:nvSpPr>
        <p:spPr>
          <a:xfrm rot="16200000" flipH="1" flipV="1">
            <a:off x="-831002" y="831001"/>
            <a:ext cx="6858003" cy="5196000"/>
          </a:xfrm>
          <a:prstGeom prst="round1Rect">
            <a:avLst>
              <a:gd name="adj" fmla="val 10323"/>
            </a:avLst>
          </a:prstGeom>
          <a:gradFill>
            <a:gsLst>
              <a:gs pos="0">
                <a:schemeClr val="accent3"/>
              </a:gs>
              <a:gs pos="100000">
                <a:schemeClr val="tx2"/>
              </a:gs>
            </a:gsLst>
            <a:lin ang="19800000" scaled="0"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9" name="Заголовок 8"/>
          <p:cNvSpPr>
            <a:spLocks noGrp="1"/>
          </p:cNvSpPr>
          <p:nvPr>
            <p:ph type="title" hasCustomPrompt="1"/>
          </p:nvPr>
        </p:nvSpPr>
        <p:spPr>
          <a:xfrm>
            <a:off x="6366000" y="549273"/>
            <a:ext cx="5310063" cy="1149549"/>
          </a:xfrm>
          <a:prstGeom prst="rect">
            <a:avLst/>
          </a:prstGeom>
        </p:spPr>
        <p:txBody>
          <a:bodyPr anchor="t"/>
          <a:lstStyle>
            <a:lvl1pPr algn="l"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26" name="Text Placeholder 2"/>
          <p:cNvSpPr>
            <a:spLocks noGrp="1"/>
          </p:cNvSpPr>
          <p:nvPr>
            <p:ph type="body" idx="22" hasCustomPrompt="1"/>
          </p:nvPr>
        </p:nvSpPr>
        <p:spPr>
          <a:xfrm>
            <a:off x="6366000" y="2002377"/>
            <a:ext cx="5310063" cy="3600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8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Подзаголовок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idx="23" hasCustomPrompt="1"/>
          </p:nvPr>
        </p:nvSpPr>
        <p:spPr>
          <a:xfrm>
            <a:off x="6366000" y="2362376"/>
            <a:ext cx="5310063" cy="106662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4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28" name="Text Placeholder 2"/>
          <p:cNvSpPr>
            <a:spLocks noGrp="1"/>
          </p:cNvSpPr>
          <p:nvPr>
            <p:ph type="body" idx="24" hasCustomPrompt="1"/>
          </p:nvPr>
        </p:nvSpPr>
        <p:spPr>
          <a:xfrm>
            <a:off x="6366000" y="3436122"/>
            <a:ext cx="5310063" cy="3600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8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Подзаголовок</a:t>
            </a:r>
          </a:p>
        </p:txBody>
      </p:sp>
      <p:sp>
        <p:nvSpPr>
          <p:cNvPr id="29" name="Text Placeholder 2"/>
          <p:cNvSpPr>
            <a:spLocks noGrp="1"/>
          </p:cNvSpPr>
          <p:nvPr>
            <p:ph type="body" idx="25" hasCustomPrompt="1"/>
          </p:nvPr>
        </p:nvSpPr>
        <p:spPr>
          <a:xfrm>
            <a:off x="6366000" y="3796121"/>
            <a:ext cx="5310063" cy="1070339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4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30" name="Text Placeholder 2"/>
          <p:cNvSpPr>
            <a:spLocks noGrp="1"/>
          </p:cNvSpPr>
          <p:nvPr>
            <p:ph type="body" idx="26" hasCustomPrompt="1"/>
          </p:nvPr>
        </p:nvSpPr>
        <p:spPr>
          <a:xfrm>
            <a:off x="6366000" y="4878387"/>
            <a:ext cx="5310063" cy="3600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8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Подзаголовок</a:t>
            </a:r>
          </a:p>
        </p:txBody>
      </p:sp>
      <p:sp>
        <p:nvSpPr>
          <p:cNvPr id="31" name="Text Placeholder 2"/>
          <p:cNvSpPr>
            <a:spLocks noGrp="1"/>
          </p:cNvSpPr>
          <p:nvPr>
            <p:ph type="body" idx="27" hasCustomPrompt="1"/>
          </p:nvPr>
        </p:nvSpPr>
        <p:spPr>
          <a:xfrm>
            <a:off x="6366000" y="5238387"/>
            <a:ext cx="5310063" cy="1070338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4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24" name="Прямоугольник с одним скругленным углом 23"/>
          <p:cNvSpPr/>
          <p:nvPr userDrawn="1"/>
        </p:nvSpPr>
        <p:spPr>
          <a:xfrm rot="16200000" flipV="1">
            <a:off x="33273" y="515998"/>
            <a:ext cx="5759450" cy="5826004"/>
          </a:xfrm>
          <a:prstGeom prst="round1Rect">
            <a:avLst>
              <a:gd name="adj" fmla="val 10293"/>
            </a:avLst>
          </a:prstGeom>
          <a:solidFill>
            <a:schemeClr val="bg1"/>
          </a:solidFill>
          <a:ln w="19050">
            <a:gradFill>
              <a:gsLst>
                <a:gs pos="0">
                  <a:schemeClr val="accent3"/>
                </a:gs>
                <a:gs pos="100000">
                  <a:schemeClr val="tx2"/>
                </a:gs>
              </a:gsLst>
              <a:lin ang="141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 dirty="0"/>
          </a:p>
        </p:txBody>
      </p:sp>
      <p:pic>
        <p:nvPicPr>
          <p:cNvPr id="32" name="Рисунок 3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9554" y="144000"/>
            <a:ext cx="579988" cy="630000"/>
          </a:xfrm>
          <a:prstGeom prst="rect">
            <a:avLst/>
          </a:prstGeom>
        </p:spPr>
      </p:pic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5938" y="6308725"/>
            <a:ext cx="4140063" cy="360363"/>
          </a:xfrm>
          <a:prstGeom prst="rect">
            <a:avLst/>
          </a:prstGeom>
        </p:spPr>
        <p:txBody>
          <a:bodyPr vert="horz" lIns="0" tIns="45720" rIns="91440" bIns="45720" rtlCol="0" anchor="b"/>
          <a:lstStyle>
            <a:lvl1pPr algn="l"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ru-RU"/>
              <a:t>©2021 Неофлекс. Все права защищены</a:t>
            </a:r>
            <a:endParaRPr lang="ru-RU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79771" y="6308725"/>
            <a:ext cx="1596292" cy="360363"/>
          </a:xfrm>
          <a:prstGeom prst="rect">
            <a:avLst/>
          </a:prstGeom>
        </p:spPr>
        <p:txBody>
          <a:bodyPr vert="horz" lIns="91440" tIns="45720" rIns="0" bIns="45720" rtlCol="0" anchor="b"/>
          <a:lstStyle>
            <a:lvl1pPr algn="r">
              <a:defRPr sz="1000" baseline="0">
                <a:solidFill>
                  <a:schemeClr val="tx1"/>
                </a:solidFill>
              </a:defRPr>
            </a:lvl1pPr>
          </a:lstStyle>
          <a:p>
            <a:fld id="{3836835B-2651-4DA9-BBA3-14F7095E4B97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5340346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Два объект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Прямоугольник с одним скругленным углом 40"/>
          <p:cNvSpPr/>
          <p:nvPr userDrawn="1"/>
        </p:nvSpPr>
        <p:spPr>
          <a:xfrm rot="16200000">
            <a:off x="5220003" y="-114004"/>
            <a:ext cx="6857997" cy="7086003"/>
          </a:xfrm>
          <a:prstGeom prst="round1Rect">
            <a:avLst>
              <a:gd name="adj" fmla="val 9641"/>
            </a:avLst>
          </a:prstGeom>
          <a:gradFill>
            <a:gsLst>
              <a:gs pos="0">
                <a:schemeClr val="accent3"/>
              </a:gs>
              <a:gs pos="100000">
                <a:schemeClr val="tx2"/>
              </a:gs>
            </a:gsLst>
            <a:lin ang="8100000" scaled="0"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Прямоугольник с одним скругленным углом 41"/>
          <p:cNvSpPr/>
          <p:nvPr userDrawn="1"/>
        </p:nvSpPr>
        <p:spPr>
          <a:xfrm rot="5400000">
            <a:off x="3956679" y="-2146104"/>
            <a:ext cx="1803795" cy="6096002"/>
          </a:xfrm>
          <a:prstGeom prst="round1Rect">
            <a:avLst>
              <a:gd name="adj" fmla="val 8964"/>
            </a:avLst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Прямоугольник с одним скругленным углом 39"/>
          <p:cNvSpPr/>
          <p:nvPr userDrawn="1"/>
        </p:nvSpPr>
        <p:spPr>
          <a:xfrm rot="16200000">
            <a:off x="5715002" y="380998"/>
            <a:ext cx="6858001" cy="6096001"/>
          </a:xfrm>
          <a:prstGeom prst="round1Rect">
            <a:avLst>
              <a:gd name="adj" fmla="val 9641"/>
            </a:avLst>
          </a:prstGeom>
          <a:gradFill>
            <a:gsLst>
              <a:gs pos="0">
                <a:schemeClr val="accent3"/>
              </a:gs>
              <a:gs pos="100000">
                <a:schemeClr val="tx2"/>
              </a:gs>
            </a:gsLst>
            <a:lin ang="8100000" scaled="0"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Прямоугольник с одним скругленным углом 38"/>
          <p:cNvSpPr/>
          <p:nvPr userDrawn="1"/>
        </p:nvSpPr>
        <p:spPr>
          <a:xfrm rot="5400000">
            <a:off x="-381005" y="381000"/>
            <a:ext cx="6858007" cy="6096002"/>
          </a:xfrm>
          <a:prstGeom prst="round1Rect">
            <a:avLst>
              <a:gd name="adj" fmla="val 8964"/>
            </a:avLst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с двумя скругленными противолежащими углами 13"/>
          <p:cNvSpPr/>
          <p:nvPr userDrawn="1"/>
        </p:nvSpPr>
        <p:spPr>
          <a:xfrm rot="16200000" flipH="1">
            <a:off x="3843534" y="-1523802"/>
            <a:ext cx="4504933" cy="11160127"/>
          </a:xfrm>
          <a:prstGeom prst="round2DiagRect">
            <a:avLst>
              <a:gd name="adj1" fmla="val 0"/>
              <a:gd name="adj2" fmla="val 11446"/>
            </a:avLst>
          </a:prstGeom>
          <a:noFill/>
          <a:ln w="19050">
            <a:gradFill>
              <a:gsLst>
                <a:gs pos="0">
                  <a:schemeClr val="accent3"/>
                </a:gs>
                <a:gs pos="100000">
                  <a:schemeClr val="tx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9" name="Заголовок 8"/>
          <p:cNvSpPr>
            <a:spLocks noGrp="1"/>
          </p:cNvSpPr>
          <p:nvPr>
            <p:ph type="title" hasCustomPrompt="1"/>
          </p:nvPr>
        </p:nvSpPr>
        <p:spPr>
          <a:xfrm>
            <a:off x="515937" y="549275"/>
            <a:ext cx="5436210" cy="1254517"/>
          </a:xfrm>
          <a:prstGeom prst="rect">
            <a:avLst/>
          </a:prstGeom>
        </p:spPr>
        <p:txBody>
          <a:bodyPr anchor="t"/>
          <a:lstStyle>
            <a:lvl1pPr algn="l"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ru-RU" dirty="0"/>
              <a:t>ОБРАЗЕЦ ЗАГОЛОВКА</a:t>
            </a:r>
            <a:r>
              <a:rPr lang="en-US" dirty="0"/>
              <a:t/>
            </a:r>
            <a:br>
              <a:rPr lang="en-US" dirty="0"/>
            </a:br>
            <a:endParaRPr lang="ru-RU" dirty="0"/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5938" y="6308725"/>
            <a:ext cx="4140063" cy="360363"/>
          </a:xfrm>
          <a:prstGeom prst="rect">
            <a:avLst/>
          </a:prstGeom>
        </p:spPr>
        <p:txBody>
          <a:bodyPr vert="horz" lIns="0" tIns="45720" rIns="91440" bIns="45720" rtlCol="0" anchor="b"/>
          <a:lstStyle>
            <a:lvl1pPr algn="l">
              <a:defRPr sz="1000" baseline="0">
                <a:solidFill>
                  <a:schemeClr val="tx1"/>
                </a:solidFill>
              </a:defRPr>
            </a:lvl1pPr>
          </a:lstStyle>
          <a:p>
            <a:r>
              <a:rPr lang="ru-RU"/>
              <a:t>©2021 Неофлекс. Все права защищены</a:t>
            </a:r>
            <a:endParaRPr lang="ru-RU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79771" y="6308725"/>
            <a:ext cx="1596292" cy="360363"/>
          </a:xfrm>
          <a:prstGeom prst="rect">
            <a:avLst/>
          </a:prstGeom>
        </p:spPr>
        <p:txBody>
          <a:bodyPr vert="horz" lIns="91440" tIns="45720" rIns="0" bIns="45720" rtlCol="0" anchor="b"/>
          <a:lstStyle>
            <a:lvl1pPr algn="r">
              <a:defRPr sz="1000" baseline="0">
                <a:solidFill>
                  <a:schemeClr val="bg1"/>
                </a:solidFill>
              </a:defRPr>
            </a:lvl1pPr>
          </a:lstStyle>
          <a:p>
            <a:fld id="{3836835B-2651-4DA9-BBA3-14F7095E4B97}" type="slidenum">
              <a:rPr lang="ru-RU" smtClean="0"/>
              <a:pPr/>
              <a:t>‹#›</a:t>
            </a:fld>
            <a:endParaRPr lang="ru-RU" dirty="0"/>
          </a:p>
        </p:txBody>
      </p:sp>
      <p:pic>
        <p:nvPicPr>
          <p:cNvPr id="38" name="Рисунок 3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9554" y="144000"/>
            <a:ext cx="579988" cy="630000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="" xmlns:a16="http://schemas.microsoft.com/office/drawing/2014/main" id="{6924C1F2-53BD-43A0-BE5C-8A839C1024D2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76300" y="1996121"/>
            <a:ext cx="4859700" cy="71389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Подзаголовок</a:t>
            </a:r>
            <a:endParaRPr lang="en-US" dirty="0"/>
          </a:p>
          <a:p>
            <a:pPr lvl="0"/>
            <a:endParaRPr lang="ru-RU" dirty="0"/>
          </a:p>
        </p:txBody>
      </p:sp>
      <p:sp>
        <p:nvSpPr>
          <p:cNvPr id="19" name="Text Placeholder 2">
            <a:extLst>
              <a:ext uri="{FF2B5EF4-FFF2-40B4-BE49-F238E27FC236}">
                <a16:creationId xmlns="" xmlns:a16="http://schemas.microsoft.com/office/drawing/2014/main" id="{C6CA02AC-C3CF-4698-925F-294B057B70F0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6500979" y="1996121"/>
            <a:ext cx="4818152" cy="71389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None/>
              <a:defRPr sz="2400" b="1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Подзаголовок</a:t>
            </a:r>
            <a:endParaRPr lang="en-US" dirty="0"/>
          </a:p>
          <a:p>
            <a:pPr lvl="0"/>
            <a:endParaRPr lang="ru-RU" dirty="0"/>
          </a:p>
        </p:txBody>
      </p:sp>
      <p:sp>
        <p:nvSpPr>
          <p:cNvPr id="20" name="Text Placeholder 2">
            <a:extLst>
              <a:ext uri="{FF2B5EF4-FFF2-40B4-BE49-F238E27FC236}">
                <a16:creationId xmlns="" xmlns:a16="http://schemas.microsoft.com/office/drawing/2014/main" id="{A000C54E-6F63-4704-83BC-E537090F561E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500979" y="2710014"/>
            <a:ext cx="4814721" cy="3238347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600" b="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="" xmlns:a16="http://schemas.microsoft.com/office/drawing/2014/main" id="{3800B1BD-34E1-4311-8D2C-A6CDC3B05E44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6299" y="2710014"/>
            <a:ext cx="4859339" cy="3238347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6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Текст</a:t>
            </a:r>
          </a:p>
        </p:txBody>
      </p:sp>
    </p:spTree>
    <p:extLst>
      <p:ext uri="{BB962C8B-B14F-4D97-AF65-F5344CB8AC3E}">
        <p14:creationId xmlns:p14="http://schemas.microsoft.com/office/powerpoint/2010/main" val="163773711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Два объект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с одним скругленным углом 17"/>
          <p:cNvSpPr/>
          <p:nvPr userDrawn="1"/>
        </p:nvSpPr>
        <p:spPr>
          <a:xfrm flipH="1">
            <a:off x="0" y="2664000"/>
            <a:ext cx="12192000" cy="4226832"/>
          </a:xfrm>
          <a:prstGeom prst="round1Rect">
            <a:avLst>
              <a:gd name="adj" fmla="val 12253"/>
            </a:avLst>
          </a:prstGeom>
          <a:gradFill>
            <a:gsLst>
              <a:gs pos="0">
                <a:schemeClr val="accent3"/>
              </a:gs>
              <a:gs pos="100000">
                <a:schemeClr val="tx2"/>
              </a:gs>
            </a:gsLst>
            <a:lin ang="7800000" scaled="0"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  <p:pic>
        <p:nvPicPr>
          <p:cNvPr id="24" name="Рисунок 2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9554" y="144000"/>
            <a:ext cx="579988" cy="630000"/>
          </a:xfrm>
          <a:prstGeom prst="rect">
            <a:avLst/>
          </a:prstGeom>
        </p:spPr>
      </p:pic>
      <p:sp>
        <p:nvSpPr>
          <p:cNvPr id="30" name="Заголовок 8"/>
          <p:cNvSpPr>
            <a:spLocks noGrp="1"/>
          </p:cNvSpPr>
          <p:nvPr>
            <p:ph type="title" hasCustomPrompt="1"/>
          </p:nvPr>
        </p:nvSpPr>
        <p:spPr>
          <a:xfrm>
            <a:off x="515938" y="279001"/>
            <a:ext cx="11160124" cy="630637"/>
          </a:xfrm>
          <a:prstGeom prst="rect">
            <a:avLst/>
          </a:prstGeom>
        </p:spPr>
        <p:txBody>
          <a:bodyPr anchor="ctr"/>
          <a:lstStyle>
            <a:lvl1pPr algn="ctr"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5938" y="6308725"/>
            <a:ext cx="4140063" cy="360363"/>
          </a:xfrm>
          <a:prstGeom prst="rect">
            <a:avLst/>
          </a:prstGeom>
        </p:spPr>
        <p:txBody>
          <a:bodyPr vert="horz" lIns="0" tIns="45720" rIns="91440" bIns="45720" rtlCol="0" anchor="b"/>
          <a:lstStyle>
            <a:lvl1pPr algn="l"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ru-RU"/>
              <a:t>©2021 Неофлекс. Все права защищены</a:t>
            </a:r>
            <a:endParaRPr lang="ru-RU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79771" y="6308725"/>
            <a:ext cx="1596292" cy="360363"/>
          </a:xfrm>
          <a:prstGeom prst="rect">
            <a:avLst/>
          </a:prstGeom>
        </p:spPr>
        <p:txBody>
          <a:bodyPr vert="horz" lIns="91440" tIns="45720" rIns="0" bIns="45720" rtlCol="0" anchor="b"/>
          <a:lstStyle>
            <a:lvl1pPr algn="r">
              <a:defRPr sz="1000" baseline="0">
                <a:solidFill>
                  <a:schemeClr val="bg1"/>
                </a:solidFill>
              </a:defRPr>
            </a:lvl1pPr>
          </a:lstStyle>
          <a:p>
            <a:fld id="{3836835B-2651-4DA9-BBA3-14F7095E4B97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4" name="Прямоугольник с двумя скругленными противолежащими углами 13"/>
          <p:cNvSpPr/>
          <p:nvPr userDrawn="1"/>
        </p:nvSpPr>
        <p:spPr>
          <a:xfrm>
            <a:off x="507601" y="954000"/>
            <a:ext cx="11168461" cy="3420000"/>
          </a:xfrm>
          <a:prstGeom prst="round2DiagRect">
            <a:avLst>
              <a:gd name="adj1" fmla="val 0"/>
              <a:gd name="adj2" fmla="val 16910"/>
            </a:avLst>
          </a:prstGeom>
          <a:solidFill>
            <a:schemeClr val="bg1"/>
          </a:solidFill>
          <a:ln w="19050">
            <a:gradFill>
              <a:gsLst>
                <a:gs pos="0">
                  <a:schemeClr val="accent3"/>
                </a:gs>
                <a:gs pos="100000">
                  <a:schemeClr val="tx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15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876300" y="4985536"/>
            <a:ext cx="10439400" cy="113168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400" b="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Описание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876300" y="4572733"/>
            <a:ext cx="10439400" cy="40075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000" b="1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Название</a:t>
            </a:r>
          </a:p>
        </p:txBody>
      </p:sp>
    </p:spTree>
    <p:extLst>
      <p:ext uri="{BB962C8B-B14F-4D97-AF65-F5344CB8AC3E}">
        <p14:creationId xmlns:p14="http://schemas.microsoft.com/office/powerpoint/2010/main" val="325210928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Два объект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с одним скругленным углом 10"/>
          <p:cNvSpPr/>
          <p:nvPr userDrawn="1"/>
        </p:nvSpPr>
        <p:spPr>
          <a:xfrm rot="10800000" flipH="1">
            <a:off x="0" y="0"/>
            <a:ext cx="12192000" cy="2664000"/>
          </a:xfrm>
          <a:prstGeom prst="round1Rect">
            <a:avLst>
              <a:gd name="adj" fmla="val 19488"/>
            </a:avLst>
          </a:prstGeom>
          <a:gradFill>
            <a:gsLst>
              <a:gs pos="0">
                <a:schemeClr val="accent3"/>
              </a:gs>
              <a:gs pos="100000">
                <a:schemeClr val="tx2"/>
              </a:gs>
            </a:gsLst>
            <a:lin ang="19800000" scaled="0"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pic>
        <p:nvPicPr>
          <p:cNvPr id="22" name="Рисунок 2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9554" y="144000"/>
            <a:ext cx="579988" cy="630000"/>
          </a:xfrm>
          <a:prstGeom prst="rect">
            <a:avLst/>
          </a:prstGeom>
        </p:spPr>
      </p:pic>
      <p:sp>
        <p:nvSpPr>
          <p:cNvPr id="12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507602" y="4985536"/>
            <a:ext cx="5363398" cy="113168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4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Описание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507602" y="4572733"/>
            <a:ext cx="5363398" cy="40075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0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Название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20" hasCustomPrompt="1"/>
          </p:nvPr>
        </p:nvSpPr>
        <p:spPr>
          <a:xfrm>
            <a:off x="6370098" y="4985536"/>
            <a:ext cx="5314299" cy="113168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4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Описание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idx="21" hasCustomPrompt="1"/>
          </p:nvPr>
        </p:nvSpPr>
        <p:spPr>
          <a:xfrm>
            <a:off x="6370098" y="4572733"/>
            <a:ext cx="5314299" cy="40075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0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Название</a:t>
            </a:r>
          </a:p>
        </p:txBody>
      </p:sp>
      <p:sp>
        <p:nvSpPr>
          <p:cNvPr id="27" name="Заголовок 8"/>
          <p:cNvSpPr>
            <a:spLocks noGrp="1"/>
          </p:cNvSpPr>
          <p:nvPr>
            <p:ph type="title" hasCustomPrompt="1"/>
          </p:nvPr>
        </p:nvSpPr>
        <p:spPr>
          <a:xfrm>
            <a:off x="515938" y="279001"/>
            <a:ext cx="11160124" cy="630637"/>
          </a:xfrm>
          <a:prstGeom prst="rect">
            <a:avLst/>
          </a:prstGeom>
        </p:spPr>
        <p:txBody>
          <a:bodyPr anchor="ctr"/>
          <a:lstStyle>
            <a:lvl1pPr algn="ctr"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28" name="Прямоугольник с двумя скругленными противолежащими углами 27"/>
          <p:cNvSpPr/>
          <p:nvPr userDrawn="1"/>
        </p:nvSpPr>
        <p:spPr>
          <a:xfrm>
            <a:off x="6378500" y="954000"/>
            <a:ext cx="5314198" cy="3420000"/>
          </a:xfrm>
          <a:prstGeom prst="round2DiagRect">
            <a:avLst>
              <a:gd name="adj1" fmla="val 0"/>
              <a:gd name="adj2" fmla="val 16910"/>
            </a:avLst>
          </a:prstGeom>
          <a:solidFill>
            <a:schemeClr val="bg1"/>
          </a:solidFill>
          <a:ln w="19050">
            <a:gradFill>
              <a:gsLst>
                <a:gs pos="0">
                  <a:schemeClr val="accent3"/>
                </a:gs>
                <a:gs pos="100000">
                  <a:schemeClr val="tx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23" name="Прямоугольник с двумя скругленными противолежащими углами 22"/>
          <p:cNvSpPr/>
          <p:nvPr userDrawn="1"/>
        </p:nvSpPr>
        <p:spPr>
          <a:xfrm>
            <a:off x="507602" y="954000"/>
            <a:ext cx="5363296" cy="3420000"/>
          </a:xfrm>
          <a:prstGeom prst="round2DiagRect">
            <a:avLst>
              <a:gd name="adj1" fmla="val 0"/>
              <a:gd name="adj2" fmla="val 16910"/>
            </a:avLst>
          </a:prstGeom>
          <a:solidFill>
            <a:schemeClr val="bg1"/>
          </a:solidFill>
          <a:ln w="19050">
            <a:gradFill>
              <a:gsLst>
                <a:gs pos="0">
                  <a:schemeClr val="accent3"/>
                </a:gs>
                <a:gs pos="100000">
                  <a:schemeClr val="tx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5938" y="6308725"/>
            <a:ext cx="4140063" cy="360363"/>
          </a:xfrm>
          <a:prstGeom prst="rect">
            <a:avLst/>
          </a:prstGeom>
        </p:spPr>
        <p:txBody>
          <a:bodyPr vert="horz" lIns="0" tIns="45720" rIns="91440" bIns="45720" rtlCol="0" anchor="b"/>
          <a:lstStyle>
            <a:lvl1pPr algn="l">
              <a:defRPr sz="1000" baseline="0">
                <a:solidFill>
                  <a:schemeClr val="tx1"/>
                </a:solidFill>
              </a:defRPr>
            </a:lvl1pPr>
          </a:lstStyle>
          <a:p>
            <a:r>
              <a:rPr lang="ru-RU"/>
              <a:t>©2021 Неофлекс. Все права защищены</a:t>
            </a:r>
            <a:endParaRPr lang="ru-RU" dirty="0"/>
          </a:p>
        </p:txBody>
      </p:sp>
      <p:sp>
        <p:nvSpPr>
          <p:cNvPr id="2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79771" y="6308725"/>
            <a:ext cx="1596292" cy="360363"/>
          </a:xfrm>
          <a:prstGeom prst="rect">
            <a:avLst/>
          </a:prstGeom>
        </p:spPr>
        <p:txBody>
          <a:bodyPr vert="horz" lIns="91440" tIns="45720" rIns="0" bIns="45720" rtlCol="0" anchor="b"/>
          <a:lstStyle>
            <a:lvl1pPr algn="r">
              <a:defRPr sz="1000" baseline="0">
                <a:solidFill>
                  <a:schemeClr val="tx1"/>
                </a:solidFill>
              </a:defRPr>
            </a:lvl1pPr>
          </a:lstStyle>
          <a:p>
            <a:fld id="{3836835B-2651-4DA9-BBA3-14F7095E4B97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1236030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объект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Прямоугольник с одним скругленным углом 25"/>
          <p:cNvSpPr/>
          <p:nvPr userDrawn="1"/>
        </p:nvSpPr>
        <p:spPr>
          <a:xfrm rot="10800000" flipH="1">
            <a:off x="0" y="0"/>
            <a:ext cx="12192000" cy="2664000"/>
          </a:xfrm>
          <a:prstGeom prst="round1Rect">
            <a:avLst>
              <a:gd name="adj" fmla="val 18773"/>
            </a:avLst>
          </a:prstGeom>
          <a:gradFill>
            <a:gsLst>
              <a:gs pos="0">
                <a:schemeClr val="accent3"/>
              </a:gs>
              <a:gs pos="100000">
                <a:schemeClr val="tx2"/>
              </a:gs>
            </a:gsLst>
            <a:lin ang="19800000" scaled="0"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pic>
        <p:nvPicPr>
          <p:cNvPr id="22" name="Рисунок 2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9554" y="144000"/>
            <a:ext cx="579988" cy="630000"/>
          </a:xfrm>
          <a:prstGeom prst="rect">
            <a:avLst/>
          </a:prstGeom>
        </p:spPr>
      </p:pic>
      <p:sp>
        <p:nvSpPr>
          <p:cNvPr id="12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507602" y="4985536"/>
            <a:ext cx="3420065" cy="113168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4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Описание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507602" y="4572733"/>
            <a:ext cx="3420065" cy="40075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0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Название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idx="18" hasCustomPrompt="1"/>
          </p:nvPr>
        </p:nvSpPr>
        <p:spPr>
          <a:xfrm>
            <a:off x="4385967" y="4985536"/>
            <a:ext cx="3420065" cy="113168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4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Описание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type="body" idx="19" hasCustomPrompt="1"/>
          </p:nvPr>
        </p:nvSpPr>
        <p:spPr>
          <a:xfrm>
            <a:off x="4385967" y="4572733"/>
            <a:ext cx="3420065" cy="40075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0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Название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20" hasCustomPrompt="1"/>
          </p:nvPr>
        </p:nvSpPr>
        <p:spPr>
          <a:xfrm>
            <a:off x="8264332" y="4985536"/>
            <a:ext cx="3420065" cy="113168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4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Описание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idx="21" hasCustomPrompt="1"/>
          </p:nvPr>
        </p:nvSpPr>
        <p:spPr>
          <a:xfrm>
            <a:off x="8264332" y="4572733"/>
            <a:ext cx="3420065" cy="40075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0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Название</a:t>
            </a:r>
          </a:p>
        </p:txBody>
      </p:sp>
      <p:sp>
        <p:nvSpPr>
          <p:cNvPr id="27" name="Заголовок 8"/>
          <p:cNvSpPr>
            <a:spLocks noGrp="1"/>
          </p:cNvSpPr>
          <p:nvPr>
            <p:ph type="title" hasCustomPrompt="1"/>
          </p:nvPr>
        </p:nvSpPr>
        <p:spPr>
          <a:xfrm>
            <a:off x="515938" y="279001"/>
            <a:ext cx="11160124" cy="630637"/>
          </a:xfrm>
          <a:prstGeom prst="rect">
            <a:avLst/>
          </a:prstGeom>
        </p:spPr>
        <p:txBody>
          <a:bodyPr anchor="ctr"/>
          <a:lstStyle>
            <a:lvl1pPr algn="ctr"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24" name="Прямоугольник с двумя скругленными противолежащими углами 23"/>
          <p:cNvSpPr/>
          <p:nvPr userDrawn="1"/>
        </p:nvSpPr>
        <p:spPr>
          <a:xfrm>
            <a:off x="4377634" y="954000"/>
            <a:ext cx="3420000" cy="3420000"/>
          </a:xfrm>
          <a:prstGeom prst="round2DiagRect">
            <a:avLst>
              <a:gd name="adj1" fmla="val 0"/>
              <a:gd name="adj2" fmla="val 16910"/>
            </a:avLst>
          </a:prstGeom>
          <a:solidFill>
            <a:schemeClr val="bg1"/>
          </a:solidFill>
          <a:ln w="19050">
            <a:gradFill>
              <a:gsLst>
                <a:gs pos="0">
                  <a:schemeClr val="accent3"/>
                </a:gs>
                <a:gs pos="100000">
                  <a:schemeClr val="tx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28" name="Прямоугольник с двумя скругленными противолежащими углами 27"/>
          <p:cNvSpPr/>
          <p:nvPr userDrawn="1"/>
        </p:nvSpPr>
        <p:spPr>
          <a:xfrm>
            <a:off x="8272698" y="954000"/>
            <a:ext cx="3420000" cy="3420000"/>
          </a:xfrm>
          <a:prstGeom prst="round2DiagRect">
            <a:avLst>
              <a:gd name="adj1" fmla="val 0"/>
              <a:gd name="adj2" fmla="val 16910"/>
            </a:avLst>
          </a:prstGeom>
          <a:solidFill>
            <a:schemeClr val="bg1"/>
          </a:solidFill>
          <a:ln w="19050">
            <a:gradFill>
              <a:gsLst>
                <a:gs pos="0">
                  <a:schemeClr val="accent3"/>
                </a:gs>
                <a:gs pos="100000">
                  <a:schemeClr val="tx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23" name="Прямоугольник с двумя скругленными противолежащими углами 22"/>
          <p:cNvSpPr/>
          <p:nvPr userDrawn="1"/>
        </p:nvSpPr>
        <p:spPr>
          <a:xfrm>
            <a:off x="507602" y="954000"/>
            <a:ext cx="3420000" cy="3420000"/>
          </a:xfrm>
          <a:prstGeom prst="round2DiagRect">
            <a:avLst>
              <a:gd name="adj1" fmla="val 0"/>
              <a:gd name="adj2" fmla="val 16910"/>
            </a:avLst>
          </a:prstGeom>
          <a:solidFill>
            <a:schemeClr val="bg1"/>
          </a:solidFill>
          <a:ln w="19050">
            <a:gradFill>
              <a:gsLst>
                <a:gs pos="0">
                  <a:schemeClr val="accent3"/>
                </a:gs>
                <a:gs pos="100000">
                  <a:schemeClr val="tx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5938" y="6308725"/>
            <a:ext cx="4140063" cy="360363"/>
          </a:xfrm>
          <a:prstGeom prst="rect">
            <a:avLst/>
          </a:prstGeom>
        </p:spPr>
        <p:txBody>
          <a:bodyPr vert="horz" lIns="0" tIns="45720" rIns="91440" bIns="45720" rtlCol="0" anchor="b"/>
          <a:lstStyle>
            <a:lvl1pPr algn="l">
              <a:defRPr sz="1000" baseline="0">
                <a:solidFill>
                  <a:schemeClr val="tx1"/>
                </a:solidFill>
              </a:defRPr>
            </a:lvl1pPr>
          </a:lstStyle>
          <a:p>
            <a:r>
              <a:rPr lang="ru-RU"/>
              <a:t>©2021 Неофлекс. Все права защищены</a:t>
            </a:r>
            <a:endParaRPr lang="ru-RU" dirty="0"/>
          </a:p>
        </p:txBody>
      </p:sp>
      <p:sp>
        <p:nvSpPr>
          <p:cNvPr id="2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79771" y="6308725"/>
            <a:ext cx="1596292" cy="360363"/>
          </a:xfrm>
          <a:prstGeom prst="rect">
            <a:avLst/>
          </a:prstGeom>
        </p:spPr>
        <p:txBody>
          <a:bodyPr vert="horz" lIns="91440" tIns="45720" rIns="0" bIns="45720" rtlCol="0" anchor="b"/>
          <a:lstStyle>
            <a:lvl1pPr algn="r">
              <a:defRPr sz="1000" baseline="0">
                <a:solidFill>
                  <a:schemeClr val="tx1"/>
                </a:solidFill>
              </a:defRPr>
            </a:lvl1pPr>
          </a:lstStyle>
          <a:p>
            <a:fld id="{3836835B-2651-4DA9-BBA3-14F7095E4B97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2810330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Два объект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угольник с одним скругленным углом 16"/>
          <p:cNvSpPr/>
          <p:nvPr userDrawn="1"/>
        </p:nvSpPr>
        <p:spPr>
          <a:xfrm>
            <a:off x="0" y="2214000"/>
            <a:ext cx="12192000" cy="2880000"/>
          </a:xfrm>
          <a:prstGeom prst="round1Rect">
            <a:avLst>
              <a:gd name="adj" fmla="val 0"/>
            </a:avLst>
          </a:prstGeom>
          <a:gradFill>
            <a:gsLst>
              <a:gs pos="0">
                <a:schemeClr val="accent3"/>
              </a:gs>
              <a:gs pos="100000">
                <a:schemeClr val="tx2"/>
              </a:gs>
            </a:gsLst>
            <a:lin ang="2700000" scaled="0"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  <p:sp>
        <p:nvSpPr>
          <p:cNvPr id="14" name="Прямоугольник с двумя скругленными противолежащими углами 13"/>
          <p:cNvSpPr/>
          <p:nvPr userDrawn="1"/>
        </p:nvSpPr>
        <p:spPr>
          <a:xfrm>
            <a:off x="507601" y="3799826"/>
            <a:ext cx="5400000" cy="2519999"/>
          </a:xfrm>
          <a:prstGeom prst="round2DiagRect">
            <a:avLst>
              <a:gd name="adj1" fmla="val 0"/>
              <a:gd name="adj2" fmla="val 16910"/>
            </a:avLst>
          </a:prstGeom>
          <a:solidFill>
            <a:schemeClr val="bg1"/>
          </a:solidFill>
          <a:ln w="19050">
            <a:gradFill>
              <a:gsLst>
                <a:gs pos="0">
                  <a:schemeClr val="accent3"/>
                </a:gs>
                <a:gs pos="100000">
                  <a:schemeClr val="tx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15" name="Прямоугольник с двумя скругленными противолежащими углами 14"/>
          <p:cNvSpPr/>
          <p:nvPr userDrawn="1"/>
        </p:nvSpPr>
        <p:spPr>
          <a:xfrm>
            <a:off x="6272762" y="3799826"/>
            <a:ext cx="5400000" cy="2519999"/>
          </a:xfrm>
          <a:prstGeom prst="round2DiagRect">
            <a:avLst>
              <a:gd name="adj1" fmla="val 0"/>
              <a:gd name="adj2" fmla="val 16910"/>
            </a:avLst>
          </a:prstGeom>
          <a:solidFill>
            <a:schemeClr val="bg1"/>
          </a:solidFill>
          <a:ln w="19050">
            <a:gradFill>
              <a:gsLst>
                <a:gs pos="0">
                  <a:schemeClr val="accent3"/>
                </a:gs>
                <a:gs pos="100000">
                  <a:schemeClr val="tx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21" name="Прямоугольник с двумя скругленными противолежащими углами 20"/>
          <p:cNvSpPr/>
          <p:nvPr userDrawn="1"/>
        </p:nvSpPr>
        <p:spPr>
          <a:xfrm>
            <a:off x="507601" y="922726"/>
            <a:ext cx="5400000" cy="2519999"/>
          </a:xfrm>
          <a:prstGeom prst="round2DiagRect">
            <a:avLst>
              <a:gd name="adj1" fmla="val 0"/>
              <a:gd name="adj2" fmla="val 16910"/>
            </a:avLst>
          </a:prstGeom>
          <a:solidFill>
            <a:schemeClr val="bg1"/>
          </a:solidFill>
          <a:ln w="19050">
            <a:gradFill>
              <a:gsLst>
                <a:gs pos="0">
                  <a:schemeClr val="accent3"/>
                </a:gs>
                <a:gs pos="100000">
                  <a:schemeClr val="tx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22" name="Прямоугольник с двумя скругленными противолежащими углами 21"/>
          <p:cNvSpPr/>
          <p:nvPr userDrawn="1"/>
        </p:nvSpPr>
        <p:spPr>
          <a:xfrm>
            <a:off x="6272762" y="922726"/>
            <a:ext cx="5400000" cy="2519999"/>
          </a:xfrm>
          <a:prstGeom prst="round2DiagRect">
            <a:avLst>
              <a:gd name="adj1" fmla="val 0"/>
              <a:gd name="adj2" fmla="val 16910"/>
            </a:avLst>
          </a:prstGeom>
          <a:solidFill>
            <a:schemeClr val="bg1"/>
          </a:solidFill>
          <a:ln w="19050">
            <a:gradFill>
              <a:gsLst>
                <a:gs pos="0">
                  <a:schemeClr val="accent3"/>
                </a:gs>
                <a:gs pos="100000">
                  <a:schemeClr val="tx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12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741300" y="4648388"/>
            <a:ext cx="4904700" cy="139061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4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Описание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741300" y="4048538"/>
            <a:ext cx="4904700" cy="59985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0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Название</a:t>
            </a:r>
          </a:p>
        </p:txBody>
      </p:sp>
      <p:pic>
        <p:nvPicPr>
          <p:cNvPr id="24" name="Рисунок 2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9554" y="144000"/>
            <a:ext cx="579988" cy="630000"/>
          </a:xfrm>
          <a:prstGeom prst="rect">
            <a:avLst/>
          </a:prstGeom>
        </p:spPr>
      </p:pic>
      <p:sp>
        <p:nvSpPr>
          <p:cNvPr id="30" name="Заголовок 8"/>
          <p:cNvSpPr>
            <a:spLocks noGrp="1"/>
          </p:cNvSpPr>
          <p:nvPr>
            <p:ph type="title" hasCustomPrompt="1"/>
          </p:nvPr>
        </p:nvSpPr>
        <p:spPr>
          <a:xfrm>
            <a:off x="515938" y="279001"/>
            <a:ext cx="11160124" cy="630637"/>
          </a:xfrm>
          <a:prstGeom prst="rect">
            <a:avLst/>
          </a:prstGeom>
        </p:spPr>
        <p:txBody>
          <a:bodyPr anchor="ctr"/>
          <a:lstStyle>
            <a:lvl1pPr algn="ctr"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5938" y="6308725"/>
            <a:ext cx="4140063" cy="360363"/>
          </a:xfrm>
          <a:prstGeom prst="rect">
            <a:avLst/>
          </a:prstGeom>
        </p:spPr>
        <p:txBody>
          <a:bodyPr vert="horz" lIns="0" tIns="45720" rIns="91440" bIns="45720" rtlCol="0" anchor="b"/>
          <a:lstStyle>
            <a:lvl1pPr algn="l">
              <a:defRPr sz="1000" baseline="0">
                <a:solidFill>
                  <a:schemeClr val="tx1"/>
                </a:solidFill>
              </a:defRPr>
            </a:lvl1pPr>
          </a:lstStyle>
          <a:p>
            <a:r>
              <a:rPr lang="ru-RU"/>
              <a:t>©2021 Неофлекс. Все права защищены</a:t>
            </a:r>
            <a:endParaRPr lang="ru-RU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79771" y="6308725"/>
            <a:ext cx="1596292" cy="360363"/>
          </a:xfrm>
          <a:prstGeom prst="rect">
            <a:avLst/>
          </a:prstGeom>
        </p:spPr>
        <p:txBody>
          <a:bodyPr vert="horz" lIns="91440" tIns="45720" rIns="0" bIns="45720" rtlCol="0" anchor="b"/>
          <a:lstStyle>
            <a:lvl1pPr algn="r">
              <a:defRPr sz="1000" baseline="0">
                <a:solidFill>
                  <a:schemeClr val="tx1"/>
                </a:solidFill>
              </a:defRPr>
            </a:lvl1pPr>
          </a:lstStyle>
          <a:p>
            <a:fld id="{3836835B-2651-4DA9-BBA3-14F7095E4B97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6" name="Text Placeholder 2"/>
          <p:cNvSpPr>
            <a:spLocks noGrp="1"/>
          </p:cNvSpPr>
          <p:nvPr>
            <p:ph type="body" idx="18" hasCustomPrompt="1"/>
          </p:nvPr>
        </p:nvSpPr>
        <p:spPr>
          <a:xfrm>
            <a:off x="6501000" y="4617825"/>
            <a:ext cx="4913554" cy="139061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4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Описание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idx="19" hasCustomPrompt="1"/>
          </p:nvPr>
        </p:nvSpPr>
        <p:spPr>
          <a:xfrm>
            <a:off x="6501000" y="4017975"/>
            <a:ext cx="4913554" cy="59985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0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Название</a:t>
            </a:r>
          </a:p>
        </p:txBody>
      </p:sp>
      <p:sp>
        <p:nvSpPr>
          <p:cNvPr id="28" name="Text Placeholder 2"/>
          <p:cNvSpPr>
            <a:spLocks noGrp="1"/>
          </p:cNvSpPr>
          <p:nvPr>
            <p:ph type="body" idx="20" hasCustomPrompt="1"/>
          </p:nvPr>
        </p:nvSpPr>
        <p:spPr>
          <a:xfrm>
            <a:off x="741300" y="1764413"/>
            <a:ext cx="4904700" cy="139061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4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Описание</a:t>
            </a:r>
          </a:p>
        </p:txBody>
      </p:sp>
      <p:sp>
        <p:nvSpPr>
          <p:cNvPr id="29" name="Text Placeholder 2"/>
          <p:cNvSpPr>
            <a:spLocks noGrp="1"/>
          </p:cNvSpPr>
          <p:nvPr>
            <p:ph type="body" idx="21" hasCustomPrompt="1"/>
          </p:nvPr>
        </p:nvSpPr>
        <p:spPr>
          <a:xfrm>
            <a:off x="741300" y="1164563"/>
            <a:ext cx="4904700" cy="59985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0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Название</a:t>
            </a:r>
          </a:p>
        </p:txBody>
      </p:sp>
      <p:sp>
        <p:nvSpPr>
          <p:cNvPr id="31" name="Text Placeholder 2"/>
          <p:cNvSpPr>
            <a:spLocks noGrp="1"/>
          </p:cNvSpPr>
          <p:nvPr>
            <p:ph type="body" idx="22" hasCustomPrompt="1"/>
          </p:nvPr>
        </p:nvSpPr>
        <p:spPr>
          <a:xfrm>
            <a:off x="6501000" y="1733850"/>
            <a:ext cx="4913554" cy="139061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4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Описание</a:t>
            </a:r>
          </a:p>
        </p:txBody>
      </p:sp>
      <p:sp>
        <p:nvSpPr>
          <p:cNvPr id="32" name="Text Placeholder 2"/>
          <p:cNvSpPr>
            <a:spLocks noGrp="1"/>
          </p:cNvSpPr>
          <p:nvPr>
            <p:ph type="body" idx="23" hasCustomPrompt="1"/>
          </p:nvPr>
        </p:nvSpPr>
        <p:spPr>
          <a:xfrm>
            <a:off x="6501000" y="1134000"/>
            <a:ext cx="4913554" cy="59985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0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Название</a:t>
            </a:r>
          </a:p>
        </p:txBody>
      </p:sp>
    </p:spTree>
    <p:extLst>
      <p:ext uri="{BB962C8B-B14F-4D97-AF65-F5344CB8AC3E}">
        <p14:creationId xmlns:p14="http://schemas.microsoft.com/office/powerpoint/2010/main" val="42498264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Два объект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Прямоугольник с одним скругленным углом 21"/>
          <p:cNvSpPr/>
          <p:nvPr userDrawn="1"/>
        </p:nvSpPr>
        <p:spPr>
          <a:xfrm rot="10800000" flipH="1">
            <a:off x="0" y="0"/>
            <a:ext cx="12192000" cy="2349000"/>
          </a:xfrm>
          <a:prstGeom prst="round1Rect">
            <a:avLst>
              <a:gd name="adj" fmla="val 16985"/>
            </a:avLst>
          </a:prstGeom>
          <a:gradFill>
            <a:gsLst>
              <a:gs pos="0">
                <a:schemeClr val="accent3"/>
              </a:gs>
              <a:gs pos="100000">
                <a:schemeClr val="tx2"/>
              </a:gs>
            </a:gsLst>
            <a:lin ang="19800000" scaled="0"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24" name="Прямоугольник с двумя скругленными противолежащими углами 23"/>
          <p:cNvSpPr/>
          <p:nvPr userDrawn="1"/>
        </p:nvSpPr>
        <p:spPr>
          <a:xfrm>
            <a:off x="4381801" y="3768860"/>
            <a:ext cx="3428398" cy="2172078"/>
          </a:xfrm>
          <a:prstGeom prst="round2DiagRect">
            <a:avLst>
              <a:gd name="adj1" fmla="val 0"/>
              <a:gd name="adj2" fmla="val 16910"/>
            </a:avLst>
          </a:prstGeom>
          <a:solidFill>
            <a:schemeClr val="bg1"/>
          </a:solidFill>
          <a:ln w="19050">
            <a:gradFill>
              <a:gsLst>
                <a:gs pos="0">
                  <a:schemeClr val="accent3"/>
                </a:gs>
                <a:gs pos="100000">
                  <a:schemeClr val="tx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30" name="Прямоугольник с двумя скругленными противолежащими углами 29"/>
          <p:cNvSpPr/>
          <p:nvPr userDrawn="1"/>
        </p:nvSpPr>
        <p:spPr>
          <a:xfrm>
            <a:off x="8247664" y="3768860"/>
            <a:ext cx="3428398" cy="2172078"/>
          </a:xfrm>
          <a:prstGeom prst="round2DiagRect">
            <a:avLst>
              <a:gd name="adj1" fmla="val 0"/>
              <a:gd name="adj2" fmla="val 16910"/>
            </a:avLst>
          </a:prstGeom>
          <a:solidFill>
            <a:schemeClr val="bg1"/>
          </a:solidFill>
          <a:ln w="19050">
            <a:gradFill>
              <a:gsLst>
                <a:gs pos="0">
                  <a:schemeClr val="accent3"/>
                </a:gs>
                <a:gs pos="100000">
                  <a:schemeClr val="tx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31" name="Прямоугольник с двумя скругленными противолежащими углами 30"/>
          <p:cNvSpPr/>
          <p:nvPr userDrawn="1"/>
        </p:nvSpPr>
        <p:spPr>
          <a:xfrm>
            <a:off x="507602" y="1275039"/>
            <a:ext cx="3428398" cy="2172078"/>
          </a:xfrm>
          <a:prstGeom prst="round2DiagRect">
            <a:avLst>
              <a:gd name="adj1" fmla="val 0"/>
              <a:gd name="adj2" fmla="val 16910"/>
            </a:avLst>
          </a:prstGeom>
          <a:solidFill>
            <a:schemeClr val="bg1"/>
          </a:solidFill>
          <a:ln w="19050">
            <a:gradFill>
              <a:gsLst>
                <a:gs pos="0">
                  <a:schemeClr val="accent3"/>
                </a:gs>
                <a:gs pos="100000">
                  <a:schemeClr val="tx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32" name="Прямоугольник с двумя скругленными противолежащими углами 31"/>
          <p:cNvSpPr/>
          <p:nvPr userDrawn="1"/>
        </p:nvSpPr>
        <p:spPr>
          <a:xfrm>
            <a:off x="4381801" y="1275039"/>
            <a:ext cx="3428398" cy="2172078"/>
          </a:xfrm>
          <a:prstGeom prst="round2DiagRect">
            <a:avLst>
              <a:gd name="adj1" fmla="val 0"/>
              <a:gd name="adj2" fmla="val 16910"/>
            </a:avLst>
          </a:prstGeom>
          <a:solidFill>
            <a:schemeClr val="bg1"/>
          </a:solidFill>
          <a:ln w="19050">
            <a:gradFill>
              <a:gsLst>
                <a:gs pos="0">
                  <a:schemeClr val="accent3"/>
                </a:gs>
                <a:gs pos="100000">
                  <a:schemeClr val="tx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33" name="Прямоугольник с двумя скругленными противолежащими углами 32"/>
          <p:cNvSpPr/>
          <p:nvPr userDrawn="1"/>
        </p:nvSpPr>
        <p:spPr>
          <a:xfrm>
            <a:off x="8247664" y="1275039"/>
            <a:ext cx="3428398" cy="2172078"/>
          </a:xfrm>
          <a:prstGeom prst="round2DiagRect">
            <a:avLst>
              <a:gd name="adj1" fmla="val 0"/>
              <a:gd name="adj2" fmla="val 16910"/>
            </a:avLst>
          </a:prstGeom>
          <a:solidFill>
            <a:schemeClr val="bg1"/>
          </a:solidFill>
          <a:ln w="19050">
            <a:gradFill>
              <a:gsLst>
                <a:gs pos="0">
                  <a:schemeClr val="accent3"/>
                </a:gs>
                <a:gs pos="100000">
                  <a:schemeClr val="tx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19" name="Прямоугольник с двумя скругленными противолежащими углами 18"/>
          <p:cNvSpPr/>
          <p:nvPr userDrawn="1"/>
        </p:nvSpPr>
        <p:spPr>
          <a:xfrm>
            <a:off x="507602" y="3768860"/>
            <a:ext cx="3428398" cy="2172078"/>
          </a:xfrm>
          <a:prstGeom prst="round2DiagRect">
            <a:avLst>
              <a:gd name="adj1" fmla="val 0"/>
              <a:gd name="adj2" fmla="val 16910"/>
            </a:avLst>
          </a:prstGeom>
          <a:solidFill>
            <a:schemeClr val="bg1"/>
          </a:solidFill>
          <a:ln w="19050">
            <a:gradFill>
              <a:gsLst>
                <a:gs pos="0">
                  <a:schemeClr val="accent3"/>
                </a:gs>
                <a:gs pos="100000">
                  <a:schemeClr val="tx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pic>
        <p:nvPicPr>
          <p:cNvPr id="2" name="Рисунок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9554" y="144000"/>
            <a:ext cx="579988" cy="630000"/>
          </a:xfrm>
          <a:prstGeom prst="rect">
            <a:avLst/>
          </a:prstGeom>
        </p:spPr>
      </p:pic>
      <p:sp>
        <p:nvSpPr>
          <p:cNvPr id="27" name="Заголовок 8"/>
          <p:cNvSpPr>
            <a:spLocks noGrp="1"/>
          </p:cNvSpPr>
          <p:nvPr>
            <p:ph type="title" hasCustomPrompt="1"/>
          </p:nvPr>
        </p:nvSpPr>
        <p:spPr>
          <a:xfrm>
            <a:off x="515938" y="279001"/>
            <a:ext cx="11160124" cy="628251"/>
          </a:xfrm>
          <a:prstGeom prst="rect">
            <a:avLst/>
          </a:prstGeom>
        </p:spPr>
        <p:txBody>
          <a:bodyPr anchor="ctr"/>
          <a:lstStyle>
            <a:lvl1pPr algn="ctr"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5" name="Text Placeholder 2"/>
          <p:cNvSpPr>
            <a:spLocks noGrp="1"/>
          </p:cNvSpPr>
          <p:nvPr>
            <p:ph type="body" idx="32" hasCustomPrompt="1"/>
          </p:nvPr>
        </p:nvSpPr>
        <p:spPr>
          <a:xfrm>
            <a:off x="4385967" y="2889000"/>
            <a:ext cx="3420065" cy="540000"/>
          </a:xfrm>
          <a:prstGeom prst="round2DiagRect">
            <a:avLst>
              <a:gd name="adj1" fmla="val 0"/>
              <a:gd name="adj2" fmla="val 50000"/>
            </a:avLst>
          </a:prstGeom>
          <a:gradFill>
            <a:gsLst>
              <a:gs pos="100000">
                <a:schemeClr val="tx2"/>
              </a:gs>
              <a:gs pos="0">
                <a:schemeClr val="accent3"/>
              </a:gs>
            </a:gsLst>
            <a:lin ang="2700000" scaled="0"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ru-RU" sz="1600" b="1" dirty="0" smtClean="0"/>
            </a:lvl1pPr>
          </a:lstStyle>
          <a:p>
            <a:pPr lvl="0" algn="ctr"/>
            <a:r>
              <a:rPr lang="ru-RU" dirty="0"/>
              <a:t>Описание</a:t>
            </a:r>
          </a:p>
        </p:txBody>
      </p:sp>
      <p:sp>
        <p:nvSpPr>
          <p:cNvPr id="36" name="Text Placeholder 2"/>
          <p:cNvSpPr>
            <a:spLocks noGrp="1"/>
          </p:cNvSpPr>
          <p:nvPr>
            <p:ph type="body" idx="33" hasCustomPrompt="1"/>
          </p:nvPr>
        </p:nvSpPr>
        <p:spPr>
          <a:xfrm>
            <a:off x="515935" y="2889000"/>
            <a:ext cx="3420065" cy="540000"/>
          </a:xfrm>
          <a:prstGeom prst="round2DiagRect">
            <a:avLst>
              <a:gd name="adj1" fmla="val 0"/>
              <a:gd name="adj2" fmla="val 50000"/>
            </a:avLst>
          </a:prstGeom>
          <a:gradFill>
            <a:gsLst>
              <a:gs pos="100000">
                <a:schemeClr val="tx2"/>
              </a:gs>
              <a:gs pos="0">
                <a:schemeClr val="accent3"/>
              </a:gs>
            </a:gsLst>
            <a:lin ang="2700000" scaled="0"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ru-RU" sz="1600" b="1" dirty="0" smtClean="0"/>
            </a:lvl1pPr>
          </a:lstStyle>
          <a:p>
            <a:pPr lvl="0" algn="ctr"/>
            <a:r>
              <a:rPr lang="ru-RU" dirty="0"/>
              <a:t>Описание</a:t>
            </a:r>
          </a:p>
        </p:txBody>
      </p:sp>
      <p:sp>
        <p:nvSpPr>
          <p:cNvPr id="37" name="Text Placeholder 2"/>
          <p:cNvSpPr>
            <a:spLocks noGrp="1"/>
          </p:cNvSpPr>
          <p:nvPr>
            <p:ph type="body" idx="34" hasCustomPrompt="1"/>
          </p:nvPr>
        </p:nvSpPr>
        <p:spPr>
          <a:xfrm>
            <a:off x="8255998" y="2889000"/>
            <a:ext cx="3420065" cy="540000"/>
          </a:xfrm>
          <a:prstGeom prst="round2DiagRect">
            <a:avLst>
              <a:gd name="adj1" fmla="val 0"/>
              <a:gd name="adj2" fmla="val 50000"/>
            </a:avLst>
          </a:prstGeom>
          <a:gradFill>
            <a:gsLst>
              <a:gs pos="100000">
                <a:schemeClr val="tx2"/>
              </a:gs>
              <a:gs pos="0">
                <a:schemeClr val="accent3"/>
              </a:gs>
            </a:gsLst>
            <a:lin ang="2700000" scaled="0"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ru-RU" sz="1600" b="1" dirty="0" smtClean="0"/>
            </a:lvl1pPr>
          </a:lstStyle>
          <a:p>
            <a:pPr lvl="0" algn="ctr"/>
            <a:r>
              <a:rPr lang="ru-RU" dirty="0"/>
              <a:t>Описание</a:t>
            </a:r>
          </a:p>
        </p:txBody>
      </p:sp>
      <p:sp>
        <p:nvSpPr>
          <p:cNvPr id="38" name="Text Placeholder 2"/>
          <p:cNvSpPr>
            <a:spLocks noGrp="1"/>
          </p:cNvSpPr>
          <p:nvPr>
            <p:ph type="body" idx="35" hasCustomPrompt="1"/>
          </p:nvPr>
        </p:nvSpPr>
        <p:spPr>
          <a:xfrm>
            <a:off x="4385967" y="5400938"/>
            <a:ext cx="3420065" cy="540000"/>
          </a:xfrm>
          <a:prstGeom prst="round2DiagRect">
            <a:avLst>
              <a:gd name="adj1" fmla="val 0"/>
              <a:gd name="adj2" fmla="val 50000"/>
            </a:avLst>
          </a:prstGeom>
          <a:gradFill>
            <a:gsLst>
              <a:gs pos="100000">
                <a:schemeClr val="tx2"/>
              </a:gs>
              <a:gs pos="0">
                <a:schemeClr val="accent3"/>
              </a:gs>
            </a:gsLst>
            <a:lin ang="2700000" scaled="0"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ru-RU" sz="1600" b="1" dirty="0" smtClean="0"/>
            </a:lvl1pPr>
          </a:lstStyle>
          <a:p>
            <a:pPr lvl="0" algn="ctr"/>
            <a:r>
              <a:rPr lang="ru-RU" dirty="0"/>
              <a:t>Описание</a:t>
            </a:r>
          </a:p>
        </p:txBody>
      </p:sp>
      <p:sp>
        <p:nvSpPr>
          <p:cNvPr id="39" name="Text Placeholder 2"/>
          <p:cNvSpPr>
            <a:spLocks noGrp="1"/>
          </p:cNvSpPr>
          <p:nvPr>
            <p:ph type="body" idx="36" hasCustomPrompt="1"/>
          </p:nvPr>
        </p:nvSpPr>
        <p:spPr>
          <a:xfrm>
            <a:off x="515935" y="5400938"/>
            <a:ext cx="3420065" cy="540000"/>
          </a:xfrm>
          <a:prstGeom prst="round2DiagRect">
            <a:avLst>
              <a:gd name="adj1" fmla="val 0"/>
              <a:gd name="adj2" fmla="val 50000"/>
            </a:avLst>
          </a:prstGeom>
          <a:gradFill>
            <a:gsLst>
              <a:gs pos="100000">
                <a:schemeClr val="tx2"/>
              </a:gs>
              <a:gs pos="0">
                <a:schemeClr val="accent3"/>
              </a:gs>
            </a:gsLst>
            <a:lin ang="2700000" scaled="0"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ru-RU" sz="1600" b="1" dirty="0" smtClean="0"/>
            </a:lvl1pPr>
          </a:lstStyle>
          <a:p>
            <a:pPr lvl="0" algn="ctr"/>
            <a:r>
              <a:rPr lang="ru-RU" dirty="0"/>
              <a:t>Описание</a:t>
            </a:r>
          </a:p>
        </p:txBody>
      </p:sp>
      <p:sp>
        <p:nvSpPr>
          <p:cNvPr id="40" name="Text Placeholder 2"/>
          <p:cNvSpPr>
            <a:spLocks noGrp="1"/>
          </p:cNvSpPr>
          <p:nvPr>
            <p:ph type="body" idx="37" hasCustomPrompt="1"/>
          </p:nvPr>
        </p:nvSpPr>
        <p:spPr>
          <a:xfrm>
            <a:off x="8255998" y="5400938"/>
            <a:ext cx="3420065" cy="540000"/>
          </a:xfrm>
          <a:prstGeom prst="round2DiagRect">
            <a:avLst>
              <a:gd name="adj1" fmla="val 0"/>
              <a:gd name="adj2" fmla="val 50000"/>
            </a:avLst>
          </a:prstGeom>
          <a:gradFill>
            <a:gsLst>
              <a:gs pos="100000">
                <a:schemeClr val="tx2"/>
              </a:gs>
              <a:gs pos="0">
                <a:schemeClr val="accent3"/>
              </a:gs>
            </a:gsLst>
            <a:lin ang="2700000" scaled="0"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ru-RU" sz="1600" b="1" dirty="0" smtClean="0"/>
            </a:lvl1pPr>
          </a:lstStyle>
          <a:p>
            <a:pPr lvl="0" algn="ctr"/>
            <a:r>
              <a:rPr lang="ru-RU" dirty="0"/>
              <a:t>Описание</a:t>
            </a:r>
          </a:p>
        </p:txBody>
      </p:sp>
      <p:sp>
        <p:nvSpPr>
          <p:cNvPr id="2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5938" y="6308725"/>
            <a:ext cx="4140063" cy="360363"/>
          </a:xfrm>
          <a:prstGeom prst="rect">
            <a:avLst/>
          </a:prstGeom>
        </p:spPr>
        <p:txBody>
          <a:bodyPr vert="horz" lIns="0" tIns="45720" rIns="91440" bIns="45720" rtlCol="0" anchor="b"/>
          <a:lstStyle>
            <a:lvl1pPr algn="l">
              <a:defRPr sz="1000" baseline="0">
                <a:solidFill>
                  <a:schemeClr val="tx1"/>
                </a:solidFill>
              </a:defRPr>
            </a:lvl1pPr>
          </a:lstStyle>
          <a:p>
            <a:r>
              <a:rPr lang="ru-RU"/>
              <a:t>©2021 Неофлекс. Все права защищены</a:t>
            </a:r>
            <a:endParaRPr lang="ru-RU" dirty="0"/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79771" y="6308725"/>
            <a:ext cx="1596292" cy="360363"/>
          </a:xfrm>
          <a:prstGeom prst="rect">
            <a:avLst/>
          </a:prstGeom>
        </p:spPr>
        <p:txBody>
          <a:bodyPr vert="horz" lIns="91440" tIns="45720" rIns="0" bIns="45720" rtlCol="0" anchor="b"/>
          <a:lstStyle>
            <a:lvl1pPr algn="r">
              <a:defRPr sz="1000" baseline="0">
                <a:solidFill>
                  <a:schemeClr val="tx1"/>
                </a:solidFill>
              </a:defRPr>
            </a:lvl1pPr>
          </a:lstStyle>
          <a:p>
            <a:fld id="{3836835B-2651-4DA9-BBA3-14F7095E4B97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4924886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8"/>
          <p:cNvSpPr>
            <a:spLocks noGrp="1"/>
          </p:cNvSpPr>
          <p:nvPr>
            <p:ph type="title" hasCustomPrompt="1"/>
          </p:nvPr>
        </p:nvSpPr>
        <p:spPr>
          <a:xfrm>
            <a:off x="515938" y="279001"/>
            <a:ext cx="11160124" cy="628251"/>
          </a:xfrm>
          <a:prstGeom prst="rect">
            <a:avLst/>
          </a:prstGeom>
        </p:spPr>
        <p:txBody>
          <a:bodyPr anchor="ctr"/>
          <a:lstStyle>
            <a:lvl1pPr algn="ctr"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5938" y="6308725"/>
            <a:ext cx="4140063" cy="360363"/>
          </a:xfrm>
          <a:prstGeom prst="rect">
            <a:avLst/>
          </a:prstGeom>
        </p:spPr>
        <p:txBody>
          <a:bodyPr vert="horz" lIns="0" tIns="45720" rIns="91440" bIns="45720" rtlCol="0" anchor="b"/>
          <a:lstStyle>
            <a:lvl1pPr algn="l">
              <a:defRPr sz="1000" baseline="0">
                <a:solidFill>
                  <a:schemeClr val="tx1"/>
                </a:solidFill>
              </a:defRPr>
            </a:lvl1pPr>
          </a:lstStyle>
          <a:p>
            <a:r>
              <a:rPr lang="ru-RU" dirty="0" smtClean="0"/>
              <a:t>©202</a:t>
            </a:r>
            <a:r>
              <a:rPr lang="en-US" dirty="0" smtClean="0"/>
              <a:t>2 Neoflex</a:t>
            </a:r>
            <a:r>
              <a:rPr lang="ru-RU" dirty="0" smtClean="0"/>
              <a:t>. Все права защищены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79771" y="6308725"/>
            <a:ext cx="1596292" cy="360363"/>
          </a:xfrm>
          <a:prstGeom prst="rect">
            <a:avLst/>
          </a:prstGeom>
        </p:spPr>
        <p:txBody>
          <a:bodyPr vert="horz" lIns="91440" tIns="45720" rIns="0" bIns="45720" rtlCol="0" anchor="b"/>
          <a:lstStyle>
            <a:lvl1pPr algn="r">
              <a:defRPr sz="1000" baseline="0">
                <a:solidFill>
                  <a:schemeClr val="tx1"/>
                </a:solidFill>
              </a:defRPr>
            </a:lvl1pPr>
          </a:lstStyle>
          <a:p>
            <a:fld id="{3836835B-2651-4DA9-BBA3-14F7095E4B97}" type="slidenum">
              <a:rPr lang="ru-RU" smtClean="0"/>
              <a:pPr/>
              <a:t>‹#›</a:t>
            </a:fld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9554" y="144000"/>
            <a:ext cx="579988" cy="6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396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Два объект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с одним скругленным углом 17"/>
          <p:cNvSpPr/>
          <p:nvPr userDrawn="1"/>
        </p:nvSpPr>
        <p:spPr>
          <a:xfrm>
            <a:off x="0" y="4518000"/>
            <a:ext cx="12192000" cy="2340000"/>
          </a:xfrm>
          <a:prstGeom prst="round1Rect">
            <a:avLst>
              <a:gd name="adj" fmla="val 20264"/>
            </a:avLst>
          </a:prstGeom>
          <a:solidFill>
            <a:schemeClr val="accent3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  <p:pic>
        <p:nvPicPr>
          <p:cNvPr id="24" name="Рисунок 2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9554" y="144000"/>
            <a:ext cx="579988" cy="630000"/>
          </a:xfrm>
          <a:prstGeom prst="rect">
            <a:avLst/>
          </a:prstGeom>
        </p:spPr>
      </p:pic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5938" y="6308725"/>
            <a:ext cx="4140063" cy="360363"/>
          </a:xfrm>
          <a:prstGeom prst="rect">
            <a:avLst/>
          </a:prstGeom>
        </p:spPr>
        <p:txBody>
          <a:bodyPr vert="horz" lIns="0" tIns="45720" rIns="91440" bIns="45720" rtlCol="0" anchor="b"/>
          <a:lstStyle>
            <a:lvl1pPr algn="l"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ru-RU" dirty="0" smtClean="0"/>
              <a:t>©202</a:t>
            </a:r>
            <a:r>
              <a:rPr lang="en-US" dirty="0" smtClean="0"/>
              <a:t>2 Neoflex</a:t>
            </a:r>
            <a:r>
              <a:rPr lang="ru-RU" dirty="0" smtClean="0"/>
              <a:t> Все права защищены</a:t>
            </a:r>
            <a:endParaRPr lang="ru-RU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79771" y="6308725"/>
            <a:ext cx="1596292" cy="360363"/>
          </a:xfrm>
          <a:prstGeom prst="rect">
            <a:avLst/>
          </a:prstGeom>
        </p:spPr>
        <p:txBody>
          <a:bodyPr vert="horz" lIns="91440" tIns="45720" rIns="0" bIns="45720" rtlCol="0" anchor="b"/>
          <a:lstStyle>
            <a:lvl1pPr algn="r">
              <a:defRPr sz="1000" baseline="0">
                <a:solidFill>
                  <a:schemeClr val="bg1"/>
                </a:solidFill>
              </a:defRPr>
            </a:lvl1pPr>
          </a:lstStyle>
          <a:p>
            <a:fld id="{3836835B-2651-4DA9-BBA3-14F7095E4B97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7" name="Заголовок 8">
            <a:extLst>
              <a:ext uri="{FF2B5EF4-FFF2-40B4-BE49-F238E27FC236}">
                <a16:creationId xmlns="" xmlns:a16="http://schemas.microsoft.com/office/drawing/2014/main" id="{E4E612C9-4156-4B16-91CF-DA2AC822624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5938" y="363170"/>
            <a:ext cx="10799761" cy="546468"/>
          </a:xfrm>
          <a:prstGeom prst="rect">
            <a:avLst/>
          </a:prstGeom>
        </p:spPr>
        <p:txBody>
          <a:bodyPr lIns="0"/>
          <a:lstStyle>
            <a:lvl1pPr algn="l">
              <a:lnSpc>
                <a:spcPct val="100000"/>
              </a:lnSpc>
              <a:defRPr sz="2400" baseline="0">
                <a:solidFill>
                  <a:schemeClr val="tx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57611123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Прямоугольник с одним скругленным углом 18"/>
          <p:cNvSpPr/>
          <p:nvPr userDrawn="1"/>
        </p:nvSpPr>
        <p:spPr>
          <a:xfrm flipH="1" flipV="1">
            <a:off x="0" y="-3"/>
            <a:ext cx="12192000" cy="5236116"/>
          </a:xfrm>
          <a:prstGeom prst="round1Rect">
            <a:avLst>
              <a:gd name="adj" fmla="val 16996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0800000" scaled="0"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  <p:sp>
        <p:nvSpPr>
          <p:cNvPr id="11" name="Прямоугольник с двумя скругленными противолежащими углами 10"/>
          <p:cNvSpPr/>
          <p:nvPr userDrawn="1"/>
        </p:nvSpPr>
        <p:spPr>
          <a:xfrm>
            <a:off x="515938" y="549275"/>
            <a:ext cx="11160125" cy="5759449"/>
          </a:xfrm>
          <a:prstGeom prst="round2DiagRect">
            <a:avLst>
              <a:gd name="adj1" fmla="val 0"/>
              <a:gd name="adj2" fmla="val 13187"/>
            </a:avLst>
          </a:prstGeom>
          <a:solidFill>
            <a:schemeClr val="bg1"/>
          </a:solidFill>
          <a:ln w="190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18" name="Прямоугольник с одним скругленным углом 17"/>
          <p:cNvSpPr/>
          <p:nvPr userDrawn="1"/>
        </p:nvSpPr>
        <p:spPr>
          <a:xfrm flipV="1">
            <a:off x="0" y="-2"/>
            <a:ext cx="3261000" cy="1276752"/>
          </a:xfrm>
          <a:prstGeom prst="round1Rect">
            <a:avLst>
              <a:gd name="adj" fmla="val 50000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0"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>
              <a:solidFill>
                <a:schemeClr val="bg1"/>
              </a:solidFill>
            </a:endParaRPr>
          </a:p>
        </p:txBody>
      </p:sp>
      <p:sp>
        <p:nvSpPr>
          <p:cNvPr id="14" name="Прямоугольник с двумя скругленными противолежащими углами 13"/>
          <p:cNvSpPr/>
          <p:nvPr userDrawn="1"/>
        </p:nvSpPr>
        <p:spPr>
          <a:xfrm rot="10800000">
            <a:off x="6096000" y="4868725"/>
            <a:ext cx="6096000" cy="1440000"/>
          </a:xfrm>
          <a:prstGeom prst="round2DiagRect">
            <a:avLst>
              <a:gd name="adj1" fmla="val 36109"/>
              <a:gd name="adj2" fmla="val 0"/>
            </a:avLst>
          </a:pr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876300" y="1989000"/>
            <a:ext cx="8819700" cy="1440000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76300" y="3429000"/>
            <a:ext cx="8819700" cy="14400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ОБРАЗЕЦ ПОДЗАГОЛОВКА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6816000" y="5596476"/>
            <a:ext cx="4499700" cy="712249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r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400" b="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Должность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6816000" y="4884227"/>
            <a:ext cx="4499700" cy="71224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r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800" b="1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ИМЯ СПИКЕРА</a:t>
            </a:r>
          </a:p>
        </p:txBody>
      </p:sp>
      <p:sp>
        <p:nvSpPr>
          <p:cNvPr id="2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5938" y="6308725"/>
            <a:ext cx="4140063" cy="360363"/>
          </a:xfrm>
          <a:prstGeom prst="rect">
            <a:avLst/>
          </a:prstGeom>
        </p:spPr>
        <p:txBody>
          <a:bodyPr vert="horz" lIns="0" tIns="45720" rIns="91440" bIns="45720" rtlCol="0" anchor="b"/>
          <a:lstStyle>
            <a:lvl1pPr algn="l">
              <a:defRPr sz="1000" baseline="0">
                <a:solidFill>
                  <a:schemeClr val="tx1"/>
                </a:solidFill>
              </a:defRPr>
            </a:lvl1pPr>
          </a:lstStyle>
          <a:p>
            <a:r>
              <a:rPr lang="ru-RU" dirty="0" smtClean="0"/>
              <a:t>©20</a:t>
            </a:r>
            <a:r>
              <a:rPr lang="en-US" dirty="0" smtClean="0"/>
              <a:t>22 Neoflex</a:t>
            </a:r>
            <a:r>
              <a:rPr lang="ru-RU" dirty="0" smtClean="0"/>
              <a:t>. Все права защищены</a:t>
            </a:r>
            <a:endParaRPr lang="ru-RU" dirty="0"/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79771" y="6308725"/>
            <a:ext cx="1596292" cy="360363"/>
          </a:xfrm>
          <a:prstGeom prst="rect">
            <a:avLst/>
          </a:prstGeom>
        </p:spPr>
        <p:txBody>
          <a:bodyPr vert="horz" lIns="91440" tIns="45720" rIns="0" bIns="45720" rtlCol="0" anchor="b"/>
          <a:lstStyle>
            <a:lvl1pPr algn="r">
              <a:defRPr sz="1000" baseline="0">
                <a:solidFill>
                  <a:schemeClr val="tx1"/>
                </a:solidFill>
              </a:defRPr>
            </a:lvl1pPr>
          </a:lstStyle>
          <a:p>
            <a:fld id="{3836835B-2651-4DA9-BBA3-14F7095E4B97}" type="slidenum">
              <a:rPr lang="ru-RU" smtClean="0"/>
              <a:pPr/>
              <a:t>‹#›</a:t>
            </a:fld>
            <a:endParaRPr lang="ru-RU" dirty="0"/>
          </a:p>
        </p:txBody>
      </p:sp>
      <p:pic>
        <p:nvPicPr>
          <p:cNvPr id="2" name="Рисунок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938" y="246923"/>
            <a:ext cx="2293125" cy="707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14502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Два объект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 userDrawn="1"/>
        </p:nvSpPr>
        <p:spPr>
          <a:xfrm>
            <a:off x="5376000" y="3744000"/>
            <a:ext cx="6816000" cy="3113999"/>
          </a:xfrm>
          <a:prstGeom prst="rect">
            <a:avLst/>
          </a:prstGeom>
          <a:gradFill>
            <a:gsLst>
              <a:gs pos="100000">
                <a:schemeClr val="accent1"/>
              </a:gs>
              <a:gs pos="0">
                <a:schemeClr val="accent2"/>
              </a:gs>
            </a:gsLst>
            <a:lin ang="10800000" scaled="0"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>
              <a:solidFill>
                <a:schemeClr val="bg1"/>
              </a:solidFill>
            </a:endParaRPr>
          </a:p>
        </p:txBody>
      </p:sp>
      <p:sp>
        <p:nvSpPr>
          <p:cNvPr id="12" name="Прямоугольник с одним скругленным углом 11"/>
          <p:cNvSpPr/>
          <p:nvPr userDrawn="1"/>
        </p:nvSpPr>
        <p:spPr>
          <a:xfrm rot="5400000">
            <a:off x="2930915" y="-2952359"/>
            <a:ext cx="6330167" cy="12192001"/>
          </a:xfrm>
          <a:prstGeom prst="round1Rect">
            <a:avLst>
              <a:gd name="adj" fmla="val 11664"/>
            </a:avLst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с одним скругленным углом 16"/>
          <p:cNvSpPr/>
          <p:nvPr userDrawn="1"/>
        </p:nvSpPr>
        <p:spPr>
          <a:xfrm rot="5400000">
            <a:off x="613636" y="-64363"/>
            <a:ext cx="6308728" cy="7536004"/>
          </a:xfrm>
          <a:prstGeom prst="round1Rect">
            <a:avLst>
              <a:gd name="adj" fmla="val 8964"/>
            </a:avLst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Заголовок 8"/>
          <p:cNvSpPr>
            <a:spLocks noGrp="1"/>
          </p:cNvSpPr>
          <p:nvPr>
            <p:ph type="title" hasCustomPrompt="1"/>
          </p:nvPr>
        </p:nvSpPr>
        <p:spPr>
          <a:xfrm>
            <a:off x="5376001" y="363170"/>
            <a:ext cx="5939700" cy="546468"/>
          </a:xfrm>
          <a:prstGeom prst="rect">
            <a:avLst/>
          </a:prstGeom>
        </p:spPr>
        <p:txBody>
          <a:bodyPr/>
          <a:lstStyle>
            <a:lvl1pPr algn="l"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pic>
        <p:nvPicPr>
          <p:cNvPr id="26" name="Рисунок 2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9554" y="144000"/>
            <a:ext cx="579988" cy="630000"/>
          </a:xfrm>
          <a:prstGeom prst="rect">
            <a:avLst/>
          </a:prstGeom>
        </p:spPr>
      </p:pic>
      <p:sp>
        <p:nvSpPr>
          <p:cNvPr id="23" name="Прямоугольник с одним скругленным углом 22"/>
          <p:cNvSpPr/>
          <p:nvPr userDrawn="1"/>
        </p:nvSpPr>
        <p:spPr>
          <a:xfrm rot="5400000">
            <a:off x="2042641" y="-2064084"/>
            <a:ext cx="570717" cy="4656002"/>
          </a:xfrm>
          <a:prstGeom prst="round1Rect">
            <a:avLst>
              <a:gd name="adj" fmla="val 50000"/>
            </a:avLst>
          </a:prstGeom>
          <a:gradFill>
            <a:gsLst>
              <a:gs pos="100000">
                <a:schemeClr val="accent1"/>
              </a:gs>
              <a:gs pos="0">
                <a:schemeClr val="accent2"/>
              </a:gs>
            </a:gsLst>
            <a:lin ang="2700000" scaled="0"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>
              <a:solidFill>
                <a:schemeClr val="bg1"/>
              </a:solidFill>
            </a:endParaRP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5938" y="6308725"/>
            <a:ext cx="4140063" cy="360363"/>
          </a:xfrm>
          <a:prstGeom prst="rect">
            <a:avLst/>
          </a:prstGeom>
        </p:spPr>
        <p:txBody>
          <a:bodyPr vert="horz" lIns="0" tIns="45720" rIns="91440" bIns="45720" rtlCol="0" anchor="b"/>
          <a:lstStyle>
            <a:lvl1pPr algn="l">
              <a:defRPr sz="1000" baseline="0">
                <a:solidFill>
                  <a:schemeClr val="tx1"/>
                </a:solidFill>
              </a:defRPr>
            </a:lvl1pPr>
          </a:lstStyle>
          <a:p>
            <a:r>
              <a:rPr lang="ru-RU" dirty="0" smtClean="0"/>
              <a:t>©202</a:t>
            </a:r>
            <a:r>
              <a:rPr lang="en-US" dirty="0" smtClean="0"/>
              <a:t>2 Neoflex</a:t>
            </a:r>
            <a:r>
              <a:rPr lang="ru-RU" dirty="0" smtClean="0"/>
              <a:t>. Все права защищены</a:t>
            </a:r>
            <a:endParaRPr lang="ru-RU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79771" y="6308725"/>
            <a:ext cx="1596292" cy="360363"/>
          </a:xfrm>
          <a:prstGeom prst="rect">
            <a:avLst/>
          </a:prstGeom>
        </p:spPr>
        <p:txBody>
          <a:bodyPr vert="horz" lIns="91440" tIns="45720" rIns="0" bIns="45720" rtlCol="0" anchor="b"/>
          <a:lstStyle>
            <a:lvl1pPr algn="r">
              <a:defRPr sz="1000" baseline="0">
                <a:solidFill>
                  <a:schemeClr val="bg1"/>
                </a:solidFill>
              </a:defRPr>
            </a:lvl1pPr>
          </a:lstStyle>
          <a:p>
            <a:fld id="{3836835B-2651-4DA9-BBA3-14F7095E4B97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310808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Два объект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с одним скругленным углом 9"/>
          <p:cNvSpPr/>
          <p:nvPr userDrawn="1"/>
        </p:nvSpPr>
        <p:spPr>
          <a:xfrm>
            <a:off x="0" y="3429000"/>
            <a:ext cx="12192000" cy="3461832"/>
          </a:xfrm>
          <a:prstGeom prst="round1Rect">
            <a:avLst>
              <a:gd name="adj" fmla="val 16985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0"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>
              <a:solidFill>
                <a:schemeClr val="bg1"/>
              </a:solidFill>
            </a:endParaRPr>
          </a:p>
        </p:txBody>
      </p:sp>
      <p:sp>
        <p:nvSpPr>
          <p:cNvPr id="9" name="Заголовок 8"/>
          <p:cNvSpPr>
            <a:spLocks noGrp="1"/>
          </p:cNvSpPr>
          <p:nvPr>
            <p:ph type="title" hasCustomPrompt="1"/>
          </p:nvPr>
        </p:nvSpPr>
        <p:spPr>
          <a:xfrm>
            <a:off x="876300" y="279001"/>
            <a:ext cx="10439400" cy="630637"/>
          </a:xfrm>
          <a:prstGeom prst="rect">
            <a:avLst/>
          </a:prstGeom>
        </p:spPr>
        <p:txBody>
          <a:bodyPr anchor="ctr"/>
          <a:lstStyle>
            <a:lvl1pPr algn="ctr"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pic>
        <p:nvPicPr>
          <p:cNvPr id="24" name="Рисунок 2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9554" y="144000"/>
            <a:ext cx="579988" cy="630000"/>
          </a:xfrm>
          <a:prstGeom prst="rect">
            <a:avLst/>
          </a:prstGeom>
        </p:spPr>
      </p:pic>
      <p:sp>
        <p:nvSpPr>
          <p:cNvPr id="12" name="Прямоугольник с двумя скругленными противолежащими углами 11"/>
          <p:cNvSpPr/>
          <p:nvPr userDrawn="1"/>
        </p:nvSpPr>
        <p:spPr>
          <a:xfrm>
            <a:off x="507602" y="909637"/>
            <a:ext cx="11168460" cy="5399087"/>
          </a:xfrm>
          <a:prstGeom prst="round2DiagRect">
            <a:avLst>
              <a:gd name="adj1" fmla="val 0"/>
              <a:gd name="adj2" fmla="val 16910"/>
            </a:avLst>
          </a:prstGeom>
          <a:solidFill>
            <a:schemeClr val="bg1"/>
          </a:solidFill>
          <a:ln w="190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5938" y="6308725"/>
            <a:ext cx="4140063" cy="360363"/>
          </a:xfrm>
          <a:prstGeom prst="rect">
            <a:avLst/>
          </a:prstGeom>
        </p:spPr>
        <p:txBody>
          <a:bodyPr vert="horz" lIns="0" tIns="45720" rIns="91440" bIns="45720" rtlCol="0" anchor="b"/>
          <a:lstStyle>
            <a:lvl1pPr algn="l"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ru-RU" dirty="0" smtClean="0"/>
              <a:t>©202</a:t>
            </a:r>
            <a:r>
              <a:rPr lang="en-US" dirty="0" smtClean="0"/>
              <a:t>2 Neoflex</a:t>
            </a:r>
            <a:r>
              <a:rPr lang="ru-RU" dirty="0" smtClean="0"/>
              <a:t>. Все права защищены</a:t>
            </a:r>
            <a:endParaRPr lang="ru-RU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79771" y="6308725"/>
            <a:ext cx="1596292" cy="360363"/>
          </a:xfrm>
          <a:prstGeom prst="rect">
            <a:avLst/>
          </a:prstGeom>
        </p:spPr>
        <p:txBody>
          <a:bodyPr vert="horz" lIns="91440" tIns="45720" rIns="0" bIns="45720" rtlCol="0" anchor="b"/>
          <a:lstStyle>
            <a:lvl1pPr algn="r">
              <a:defRPr sz="1000" baseline="0">
                <a:solidFill>
                  <a:schemeClr val="bg1"/>
                </a:solidFill>
              </a:defRPr>
            </a:lvl1pPr>
          </a:lstStyle>
          <a:p>
            <a:fld id="{3836835B-2651-4DA9-BBA3-14F7095E4B97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7573171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Два объект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 userDrawn="1"/>
        </p:nvSpPr>
        <p:spPr>
          <a:xfrm>
            <a:off x="0" y="-18038"/>
            <a:ext cx="7041000" cy="6876037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0"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>
              <a:solidFill>
                <a:schemeClr val="bg1"/>
              </a:solidFill>
            </a:endParaRPr>
          </a:p>
        </p:txBody>
      </p:sp>
      <p:sp>
        <p:nvSpPr>
          <p:cNvPr id="17" name="Прямоугольник с одним скругленным углом 16"/>
          <p:cNvSpPr/>
          <p:nvPr userDrawn="1"/>
        </p:nvSpPr>
        <p:spPr>
          <a:xfrm rot="16200000" flipH="1">
            <a:off x="5705983" y="371981"/>
            <a:ext cx="6876037" cy="6096001"/>
          </a:xfrm>
          <a:prstGeom prst="round1Rect">
            <a:avLst>
              <a:gd name="adj" fmla="val 15422"/>
            </a:avLst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с двумя скругленными противолежащими углами 10"/>
          <p:cNvSpPr/>
          <p:nvPr userDrawn="1"/>
        </p:nvSpPr>
        <p:spPr>
          <a:xfrm>
            <a:off x="507602" y="549275"/>
            <a:ext cx="11168460" cy="5759450"/>
          </a:xfrm>
          <a:prstGeom prst="round2DiagRect">
            <a:avLst>
              <a:gd name="adj1" fmla="val 0"/>
              <a:gd name="adj2" fmla="val 16910"/>
            </a:avLst>
          </a:prstGeom>
          <a:solidFill>
            <a:schemeClr val="bg1"/>
          </a:solidFill>
          <a:ln w="190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9" name="Заголовок 8"/>
          <p:cNvSpPr>
            <a:spLocks noGrp="1"/>
          </p:cNvSpPr>
          <p:nvPr>
            <p:ph type="title" hasCustomPrompt="1"/>
          </p:nvPr>
        </p:nvSpPr>
        <p:spPr>
          <a:xfrm>
            <a:off x="876300" y="909639"/>
            <a:ext cx="4859700" cy="1085466"/>
          </a:xfrm>
          <a:prstGeom prst="rect">
            <a:avLst/>
          </a:prstGeom>
        </p:spPr>
        <p:txBody>
          <a:bodyPr/>
          <a:lstStyle>
            <a:lvl1pPr algn="l"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876300" y="1995106"/>
            <a:ext cx="4859700" cy="71389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Подзаголовок</a:t>
            </a:r>
          </a:p>
        </p:txBody>
      </p:sp>
      <p:pic>
        <p:nvPicPr>
          <p:cNvPr id="26" name="Рисунок 2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9554" y="144000"/>
            <a:ext cx="579988" cy="630000"/>
          </a:xfrm>
          <a:prstGeom prst="rect">
            <a:avLst/>
          </a:prstGeom>
        </p:spPr>
      </p:pic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5938" y="6308725"/>
            <a:ext cx="4140063" cy="360363"/>
          </a:xfrm>
          <a:prstGeom prst="rect">
            <a:avLst/>
          </a:prstGeom>
        </p:spPr>
        <p:txBody>
          <a:bodyPr vert="horz" lIns="0" tIns="45720" rIns="91440" bIns="45720" rtlCol="0" anchor="b"/>
          <a:lstStyle>
            <a:lvl1pPr algn="l"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ru-RU" dirty="0" smtClean="0"/>
              <a:t>©202</a:t>
            </a:r>
            <a:r>
              <a:rPr lang="en-US" dirty="0" smtClean="0"/>
              <a:t>2 Neoflex</a:t>
            </a:r>
            <a:r>
              <a:rPr lang="ru-RU" dirty="0" smtClean="0"/>
              <a:t>. Все права защищены</a:t>
            </a:r>
            <a:endParaRPr lang="ru-RU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79771" y="6308725"/>
            <a:ext cx="1596292" cy="360363"/>
          </a:xfrm>
          <a:prstGeom prst="rect">
            <a:avLst/>
          </a:prstGeom>
        </p:spPr>
        <p:txBody>
          <a:bodyPr vert="horz" lIns="91440" tIns="45720" rIns="0" bIns="45720" rtlCol="0" anchor="b"/>
          <a:lstStyle>
            <a:lvl1pPr algn="r">
              <a:defRPr sz="1000" baseline="0">
                <a:solidFill>
                  <a:schemeClr val="tx1"/>
                </a:solidFill>
              </a:defRPr>
            </a:lvl1pPr>
          </a:lstStyle>
          <a:p>
            <a:fld id="{3836835B-2651-4DA9-BBA3-14F7095E4B97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" name="Прямоугольник 1"/>
          <p:cNvSpPr/>
          <p:nvPr userDrawn="1"/>
        </p:nvSpPr>
        <p:spPr>
          <a:xfrm>
            <a:off x="876300" y="2763425"/>
            <a:ext cx="4856221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2"/>
              </a:buClr>
            </a:pPr>
            <a:r>
              <a:rPr lang="ru-RU" b="1" dirty="0">
                <a:solidFill>
                  <a:schemeClr val="accent2"/>
                </a:solidFill>
              </a:rPr>
              <a:t>Образец текста перечисление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ru-RU" sz="1600" dirty="0"/>
              <a:t>Образец текста перечисление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ru-RU" sz="1600" dirty="0"/>
              <a:t>Образец текста перечисление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ru-RU" sz="1600" dirty="0"/>
              <a:t>Образец текста перечисление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ru-RU" sz="1600" dirty="0"/>
              <a:t>Образец текста перечисление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ru-RU" sz="1600" dirty="0"/>
              <a:t>Образец текста перечисление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ru-RU" sz="1600" dirty="0"/>
              <a:t>Образец текста перечисление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ru-RU" sz="1600" dirty="0"/>
              <a:t>Образец текста перечисление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0966346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Два объект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Прямоугольник с одним скругленным углом 24"/>
          <p:cNvSpPr/>
          <p:nvPr userDrawn="1"/>
        </p:nvSpPr>
        <p:spPr>
          <a:xfrm rot="16200000">
            <a:off x="5715002" y="381000"/>
            <a:ext cx="6858003" cy="6096001"/>
          </a:xfrm>
          <a:prstGeom prst="round1Rect">
            <a:avLst>
              <a:gd name="adj" fmla="val 9328"/>
            </a:avLst>
          </a:prstGeom>
          <a:gradFill>
            <a:gsLst>
              <a:gs pos="100000">
                <a:schemeClr val="accent1"/>
              </a:gs>
              <a:gs pos="0">
                <a:schemeClr val="accent2"/>
              </a:gs>
            </a:gsLst>
            <a:lin ang="19200000" scaled="0"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>
              <a:solidFill>
                <a:schemeClr val="bg1"/>
              </a:solidFill>
            </a:endParaRPr>
          </a:p>
        </p:txBody>
      </p:sp>
      <p:sp>
        <p:nvSpPr>
          <p:cNvPr id="9" name="Заголовок 8"/>
          <p:cNvSpPr>
            <a:spLocks noGrp="1"/>
          </p:cNvSpPr>
          <p:nvPr>
            <p:ph type="title" hasCustomPrompt="1"/>
          </p:nvPr>
        </p:nvSpPr>
        <p:spPr>
          <a:xfrm>
            <a:off x="515938" y="549273"/>
            <a:ext cx="4140063" cy="1149549"/>
          </a:xfrm>
          <a:prstGeom prst="rect">
            <a:avLst/>
          </a:prstGeom>
        </p:spPr>
        <p:txBody>
          <a:bodyPr anchor="t"/>
          <a:lstStyle>
            <a:lvl1pPr algn="l"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24" name="Прямоугольник с одним скругленным углом 23"/>
          <p:cNvSpPr/>
          <p:nvPr userDrawn="1"/>
        </p:nvSpPr>
        <p:spPr>
          <a:xfrm rot="16200000" flipH="1">
            <a:off x="5334264" y="-549009"/>
            <a:ext cx="5759453" cy="7956020"/>
          </a:xfrm>
          <a:prstGeom prst="round1Rect">
            <a:avLst>
              <a:gd name="adj" fmla="val 10459"/>
            </a:avLst>
          </a:prstGeom>
          <a:solidFill>
            <a:schemeClr val="bg1"/>
          </a:solidFill>
          <a:ln w="190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2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5938" y="6308725"/>
            <a:ext cx="4140063" cy="360363"/>
          </a:xfrm>
          <a:prstGeom prst="rect">
            <a:avLst/>
          </a:prstGeom>
        </p:spPr>
        <p:txBody>
          <a:bodyPr vert="horz" lIns="0" tIns="45720" rIns="91440" bIns="45720" rtlCol="0" anchor="b"/>
          <a:lstStyle>
            <a:lvl1pPr algn="l">
              <a:defRPr sz="1000" baseline="0">
                <a:solidFill>
                  <a:schemeClr val="tx1"/>
                </a:solidFill>
              </a:defRPr>
            </a:lvl1pPr>
          </a:lstStyle>
          <a:p>
            <a:r>
              <a:rPr lang="ru-RU" dirty="0" smtClean="0"/>
              <a:t>©202</a:t>
            </a:r>
            <a:r>
              <a:rPr lang="en-US" dirty="0" smtClean="0"/>
              <a:t>2 Neoflex</a:t>
            </a:r>
            <a:r>
              <a:rPr lang="ru-RU" dirty="0" smtClean="0"/>
              <a:t>. Все права защищены</a:t>
            </a:r>
            <a:endParaRPr lang="ru-RU" dirty="0"/>
          </a:p>
        </p:txBody>
      </p:sp>
      <p:sp>
        <p:nvSpPr>
          <p:cNvPr id="3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79771" y="6308725"/>
            <a:ext cx="1596292" cy="360363"/>
          </a:xfrm>
          <a:prstGeom prst="rect">
            <a:avLst/>
          </a:prstGeom>
        </p:spPr>
        <p:txBody>
          <a:bodyPr vert="horz" lIns="91440" tIns="45720" rIns="0" bIns="45720" rtlCol="0" anchor="b"/>
          <a:lstStyle>
            <a:lvl1pPr algn="r">
              <a:defRPr sz="1000" baseline="0">
                <a:solidFill>
                  <a:schemeClr val="bg1"/>
                </a:solidFill>
              </a:defRPr>
            </a:lvl1pPr>
          </a:lstStyle>
          <a:p>
            <a:fld id="{3836835B-2651-4DA9-BBA3-14F7095E4B97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515938" y="1819328"/>
            <a:ext cx="3330001" cy="3600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8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Подзаголовок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8" hasCustomPrompt="1"/>
          </p:nvPr>
        </p:nvSpPr>
        <p:spPr>
          <a:xfrm>
            <a:off x="515938" y="2181123"/>
            <a:ext cx="3330001" cy="85727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4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idx="22" hasCustomPrompt="1"/>
          </p:nvPr>
        </p:nvSpPr>
        <p:spPr>
          <a:xfrm>
            <a:off x="515938" y="3249000"/>
            <a:ext cx="3330001" cy="3600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8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Подзаголовок</a:t>
            </a:r>
          </a:p>
        </p:txBody>
      </p:sp>
      <p:sp>
        <p:nvSpPr>
          <p:cNvPr id="22" name="Text Placeholder 2"/>
          <p:cNvSpPr>
            <a:spLocks noGrp="1"/>
          </p:cNvSpPr>
          <p:nvPr>
            <p:ph type="body" idx="23" hasCustomPrompt="1"/>
          </p:nvPr>
        </p:nvSpPr>
        <p:spPr>
          <a:xfrm>
            <a:off x="515938" y="3625007"/>
            <a:ext cx="3330001" cy="85727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4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idx="24" hasCustomPrompt="1"/>
          </p:nvPr>
        </p:nvSpPr>
        <p:spPr>
          <a:xfrm>
            <a:off x="515938" y="4696618"/>
            <a:ext cx="3330001" cy="3600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8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Подзаголовок</a:t>
            </a:r>
          </a:p>
        </p:txBody>
      </p:sp>
      <p:sp>
        <p:nvSpPr>
          <p:cNvPr id="33" name="Text Placeholder 2"/>
          <p:cNvSpPr>
            <a:spLocks noGrp="1"/>
          </p:cNvSpPr>
          <p:nvPr>
            <p:ph type="body" idx="25" hasCustomPrompt="1"/>
          </p:nvPr>
        </p:nvSpPr>
        <p:spPr>
          <a:xfrm>
            <a:off x="515938" y="5091093"/>
            <a:ext cx="3330001" cy="85727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4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Текст</a:t>
            </a:r>
          </a:p>
        </p:txBody>
      </p:sp>
    </p:spTree>
    <p:extLst>
      <p:ext uri="{BB962C8B-B14F-4D97-AF65-F5344CB8AC3E}">
        <p14:creationId xmlns:p14="http://schemas.microsoft.com/office/powerpoint/2010/main" val="93070682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Два объект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Прямоугольник с одним скругленным углом 24"/>
          <p:cNvSpPr/>
          <p:nvPr userDrawn="1"/>
        </p:nvSpPr>
        <p:spPr>
          <a:xfrm rot="16200000" flipH="1" flipV="1">
            <a:off x="-1618500" y="1618500"/>
            <a:ext cx="6858000" cy="3621000"/>
          </a:xfrm>
          <a:prstGeom prst="round1Rect">
            <a:avLst>
              <a:gd name="adj" fmla="val 15064"/>
            </a:avLst>
          </a:prstGeom>
          <a:gradFill>
            <a:gsLst>
              <a:gs pos="100000">
                <a:schemeClr val="accent1"/>
              </a:gs>
              <a:gs pos="0">
                <a:schemeClr val="accent2"/>
              </a:gs>
            </a:gsLst>
            <a:lin ang="7800000" scaled="0"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>
              <a:solidFill>
                <a:schemeClr val="bg1"/>
              </a:solidFill>
            </a:endParaRPr>
          </a:p>
        </p:txBody>
      </p:sp>
      <p:sp>
        <p:nvSpPr>
          <p:cNvPr id="9" name="Заголовок 8"/>
          <p:cNvSpPr>
            <a:spLocks noGrp="1"/>
          </p:cNvSpPr>
          <p:nvPr>
            <p:ph type="title" hasCustomPrompt="1"/>
          </p:nvPr>
        </p:nvSpPr>
        <p:spPr>
          <a:xfrm>
            <a:off x="4770300" y="549273"/>
            <a:ext cx="6905763" cy="1149549"/>
          </a:xfrm>
          <a:prstGeom prst="rect">
            <a:avLst/>
          </a:prstGeom>
        </p:spPr>
        <p:txBody>
          <a:bodyPr anchor="t"/>
          <a:lstStyle>
            <a:lvl1pPr algn="l"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21" name="Content Placeholder 3"/>
          <p:cNvSpPr>
            <a:spLocks noGrp="1"/>
          </p:cNvSpPr>
          <p:nvPr>
            <p:ph sz="half" idx="19"/>
          </p:nvPr>
        </p:nvSpPr>
        <p:spPr>
          <a:xfrm>
            <a:off x="4770300" y="1854000"/>
            <a:ext cx="720000" cy="722623"/>
          </a:xfrm>
          <a:prstGeom prst="ellipse">
            <a:avLst/>
          </a:prstGeom>
          <a:ln w="12700">
            <a:noFill/>
          </a:ln>
        </p:spPr>
        <p:txBody>
          <a:bodyPr/>
          <a:lstStyle>
            <a:lvl1pPr>
              <a:defRPr sz="1200"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22" name="Content Placeholder 3"/>
          <p:cNvSpPr>
            <a:spLocks noGrp="1"/>
          </p:cNvSpPr>
          <p:nvPr>
            <p:ph sz="half" idx="20"/>
          </p:nvPr>
        </p:nvSpPr>
        <p:spPr>
          <a:xfrm>
            <a:off x="4770300" y="3281604"/>
            <a:ext cx="720000" cy="722623"/>
          </a:xfrm>
          <a:prstGeom prst="ellipse">
            <a:avLst/>
          </a:prstGeom>
          <a:ln w="12700">
            <a:noFill/>
          </a:ln>
        </p:spPr>
        <p:txBody>
          <a:bodyPr/>
          <a:lstStyle>
            <a:lvl1pPr>
              <a:defRPr sz="1200"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23" name="Content Placeholder 3"/>
          <p:cNvSpPr>
            <a:spLocks noGrp="1"/>
          </p:cNvSpPr>
          <p:nvPr>
            <p:ph sz="half" idx="21"/>
          </p:nvPr>
        </p:nvSpPr>
        <p:spPr>
          <a:xfrm>
            <a:off x="4770300" y="4744245"/>
            <a:ext cx="720000" cy="722623"/>
          </a:xfrm>
          <a:prstGeom prst="ellipse">
            <a:avLst/>
          </a:prstGeom>
          <a:ln w="12700">
            <a:noFill/>
          </a:ln>
        </p:spPr>
        <p:txBody>
          <a:bodyPr/>
          <a:lstStyle>
            <a:lvl1pPr>
              <a:defRPr sz="1200"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26" name="Text Placeholder 2"/>
          <p:cNvSpPr>
            <a:spLocks noGrp="1"/>
          </p:cNvSpPr>
          <p:nvPr>
            <p:ph type="body" idx="22" hasCustomPrompt="1"/>
          </p:nvPr>
        </p:nvSpPr>
        <p:spPr>
          <a:xfrm>
            <a:off x="5691000" y="2002377"/>
            <a:ext cx="5985063" cy="3600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8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Подзаголовок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idx="23" hasCustomPrompt="1"/>
          </p:nvPr>
        </p:nvSpPr>
        <p:spPr>
          <a:xfrm>
            <a:off x="5691000" y="2362376"/>
            <a:ext cx="5985063" cy="106662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4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28" name="Text Placeholder 2"/>
          <p:cNvSpPr>
            <a:spLocks noGrp="1"/>
          </p:cNvSpPr>
          <p:nvPr>
            <p:ph type="body" idx="24" hasCustomPrompt="1"/>
          </p:nvPr>
        </p:nvSpPr>
        <p:spPr>
          <a:xfrm>
            <a:off x="5691000" y="3436122"/>
            <a:ext cx="5985063" cy="3600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8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Подзаголовок</a:t>
            </a:r>
          </a:p>
        </p:txBody>
      </p:sp>
      <p:sp>
        <p:nvSpPr>
          <p:cNvPr id="29" name="Text Placeholder 2"/>
          <p:cNvSpPr>
            <a:spLocks noGrp="1"/>
          </p:cNvSpPr>
          <p:nvPr>
            <p:ph type="body" idx="25" hasCustomPrompt="1"/>
          </p:nvPr>
        </p:nvSpPr>
        <p:spPr>
          <a:xfrm>
            <a:off x="5691000" y="3796121"/>
            <a:ext cx="5985063" cy="1070339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4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30" name="Text Placeholder 2"/>
          <p:cNvSpPr>
            <a:spLocks noGrp="1"/>
          </p:cNvSpPr>
          <p:nvPr>
            <p:ph type="body" idx="26" hasCustomPrompt="1"/>
          </p:nvPr>
        </p:nvSpPr>
        <p:spPr>
          <a:xfrm>
            <a:off x="5691000" y="4878387"/>
            <a:ext cx="5985063" cy="3600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8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Подзаголовок</a:t>
            </a:r>
          </a:p>
        </p:txBody>
      </p:sp>
      <p:sp>
        <p:nvSpPr>
          <p:cNvPr id="31" name="Text Placeholder 2"/>
          <p:cNvSpPr>
            <a:spLocks noGrp="1"/>
          </p:cNvSpPr>
          <p:nvPr>
            <p:ph type="body" idx="27" hasCustomPrompt="1"/>
          </p:nvPr>
        </p:nvSpPr>
        <p:spPr>
          <a:xfrm>
            <a:off x="5691000" y="5238387"/>
            <a:ext cx="5985063" cy="1070338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4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24" name="Прямоугольник с одним скругленным углом 23"/>
          <p:cNvSpPr/>
          <p:nvPr userDrawn="1"/>
        </p:nvSpPr>
        <p:spPr>
          <a:xfrm rot="16200000" flipV="1">
            <a:off x="-761738" y="1311009"/>
            <a:ext cx="5759450" cy="4235982"/>
          </a:xfrm>
          <a:prstGeom prst="round1Rect">
            <a:avLst>
              <a:gd name="adj" fmla="val 12609"/>
            </a:avLst>
          </a:prstGeom>
          <a:solidFill>
            <a:schemeClr val="bg1"/>
          </a:solidFill>
          <a:ln w="19050">
            <a:gradFill>
              <a:gsLst>
                <a:gs pos="100000">
                  <a:schemeClr val="accent1"/>
                </a:gs>
                <a:gs pos="0">
                  <a:schemeClr val="accent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 dirty="0"/>
          </a:p>
        </p:txBody>
      </p:sp>
      <p:pic>
        <p:nvPicPr>
          <p:cNvPr id="32" name="Рисунок 3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9554" y="144000"/>
            <a:ext cx="579988" cy="630000"/>
          </a:xfrm>
          <a:prstGeom prst="rect">
            <a:avLst/>
          </a:prstGeom>
        </p:spPr>
      </p:pic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5938" y="6308725"/>
            <a:ext cx="4140063" cy="360363"/>
          </a:xfrm>
          <a:prstGeom prst="rect">
            <a:avLst/>
          </a:prstGeom>
        </p:spPr>
        <p:txBody>
          <a:bodyPr vert="horz" lIns="0" tIns="45720" rIns="91440" bIns="45720" rtlCol="0" anchor="b"/>
          <a:lstStyle>
            <a:lvl1pPr algn="l"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ru-RU" dirty="0" smtClean="0"/>
              <a:t>©20</a:t>
            </a:r>
            <a:r>
              <a:rPr lang="en-US" dirty="0" smtClean="0"/>
              <a:t>22 Neoflex</a:t>
            </a:r>
            <a:r>
              <a:rPr lang="ru-RU" dirty="0" smtClean="0"/>
              <a:t>. Все права защищены</a:t>
            </a:r>
            <a:endParaRPr lang="ru-RU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79771" y="6308725"/>
            <a:ext cx="1596292" cy="360363"/>
          </a:xfrm>
          <a:prstGeom prst="rect">
            <a:avLst/>
          </a:prstGeom>
        </p:spPr>
        <p:txBody>
          <a:bodyPr vert="horz" lIns="91440" tIns="45720" rIns="0" bIns="45720" rtlCol="0" anchor="b"/>
          <a:lstStyle>
            <a:lvl1pPr algn="r">
              <a:defRPr sz="1000" baseline="0">
                <a:solidFill>
                  <a:schemeClr val="tx1"/>
                </a:solidFill>
              </a:defRPr>
            </a:lvl1pPr>
          </a:lstStyle>
          <a:p>
            <a:fld id="{3836835B-2651-4DA9-BBA3-14F7095E4B97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4755709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Два объект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Прямоугольник с одним скругленным углом 24"/>
          <p:cNvSpPr/>
          <p:nvPr userDrawn="1"/>
        </p:nvSpPr>
        <p:spPr>
          <a:xfrm rot="16200000">
            <a:off x="6952504" y="1618499"/>
            <a:ext cx="6858000" cy="3621002"/>
          </a:xfrm>
          <a:prstGeom prst="round1Rect">
            <a:avLst>
              <a:gd name="adj" fmla="val 15422"/>
            </a:avLst>
          </a:prstGeom>
          <a:gradFill>
            <a:gsLst>
              <a:gs pos="100000">
                <a:schemeClr val="accent1"/>
              </a:gs>
              <a:gs pos="0">
                <a:schemeClr val="accent2"/>
              </a:gs>
            </a:gsLst>
            <a:lin ang="19200000" scaled="0"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>
              <a:solidFill>
                <a:schemeClr val="bg1"/>
              </a:solidFill>
            </a:endParaRPr>
          </a:p>
        </p:txBody>
      </p:sp>
      <p:sp>
        <p:nvSpPr>
          <p:cNvPr id="9" name="Заголовок 8"/>
          <p:cNvSpPr>
            <a:spLocks noGrp="1"/>
          </p:cNvSpPr>
          <p:nvPr>
            <p:ph type="title" hasCustomPrompt="1"/>
          </p:nvPr>
        </p:nvSpPr>
        <p:spPr>
          <a:xfrm>
            <a:off x="515938" y="549273"/>
            <a:ext cx="6930062" cy="909699"/>
          </a:xfrm>
          <a:prstGeom prst="rect">
            <a:avLst/>
          </a:prstGeom>
        </p:spPr>
        <p:txBody>
          <a:bodyPr anchor="t"/>
          <a:lstStyle>
            <a:lvl1pPr algn="l"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ru-RU" dirty="0"/>
              <a:t>ОБРАЗЕЦ ЗАГОЛОВКА</a:t>
            </a:r>
            <a:r>
              <a:rPr lang="en-US" dirty="0"/>
              <a:t/>
            </a:r>
            <a:br>
              <a:rPr lang="en-US" dirty="0"/>
            </a:br>
            <a:endParaRPr lang="ru-RU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1461000" y="1674000"/>
            <a:ext cx="5985000" cy="34416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8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Подзаголовок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idx="18" hasCustomPrompt="1"/>
          </p:nvPr>
        </p:nvSpPr>
        <p:spPr>
          <a:xfrm>
            <a:off x="1461000" y="2033398"/>
            <a:ext cx="5985000" cy="99166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4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2"/>
          </p:nvPr>
        </p:nvSpPr>
        <p:spPr>
          <a:xfrm>
            <a:off x="516300" y="1484768"/>
            <a:ext cx="720000" cy="722623"/>
          </a:xfrm>
          <a:prstGeom prst="ellipse">
            <a:avLst/>
          </a:prstGeom>
          <a:ln w="12700">
            <a:noFill/>
          </a:ln>
        </p:spPr>
        <p:txBody>
          <a:bodyPr/>
          <a:lstStyle>
            <a:lvl1pPr>
              <a:defRPr sz="1200"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21" name="Content Placeholder 3"/>
          <p:cNvSpPr>
            <a:spLocks noGrp="1"/>
          </p:cNvSpPr>
          <p:nvPr>
            <p:ph sz="half" idx="19"/>
          </p:nvPr>
        </p:nvSpPr>
        <p:spPr>
          <a:xfrm>
            <a:off x="516300" y="2944666"/>
            <a:ext cx="720000" cy="722623"/>
          </a:xfrm>
          <a:prstGeom prst="ellipse">
            <a:avLst/>
          </a:prstGeom>
          <a:ln w="12700">
            <a:noFill/>
          </a:ln>
        </p:spPr>
        <p:txBody>
          <a:bodyPr/>
          <a:lstStyle>
            <a:lvl1pPr>
              <a:defRPr sz="1200"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22" name="Content Placeholder 3"/>
          <p:cNvSpPr>
            <a:spLocks noGrp="1"/>
          </p:cNvSpPr>
          <p:nvPr>
            <p:ph sz="half" idx="20"/>
          </p:nvPr>
        </p:nvSpPr>
        <p:spPr>
          <a:xfrm>
            <a:off x="516300" y="4400920"/>
            <a:ext cx="720000" cy="722623"/>
          </a:xfrm>
          <a:prstGeom prst="ellipse">
            <a:avLst/>
          </a:prstGeom>
          <a:ln w="12700">
            <a:noFill/>
          </a:ln>
        </p:spPr>
        <p:txBody>
          <a:bodyPr/>
          <a:lstStyle>
            <a:lvl1pPr>
              <a:defRPr sz="1200"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26" name="Text Placeholder 2"/>
          <p:cNvSpPr>
            <a:spLocks noGrp="1"/>
          </p:cNvSpPr>
          <p:nvPr>
            <p:ph type="body" idx="22" hasCustomPrompt="1"/>
          </p:nvPr>
        </p:nvSpPr>
        <p:spPr>
          <a:xfrm>
            <a:off x="1461000" y="3157942"/>
            <a:ext cx="5985000" cy="34416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8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Подзаголовок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idx="23" hasCustomPrompt="1"/>
          </p:nvPr>
        </p:nvSpPr>
        <p:spPr>
          <a:xfrm>
            <a:off x="1461000" y="3517340"/>
            <a:ext cx="5985000" cy="99166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4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28" name="Text Placeholder 2"/>
          <p:cNvSpPr>
            <a:spLocks noGrp="1"/>
          </p:cNvSpPr>
          <p:nvPr>
            <p:ph type="body" idx="24" hasCustomPrompt="1"/>
          </p:nvPr>
        </p:nvSpPr>
        <p:spPr>
          <a:xfrm>
            <a:off x="1461000" y="4597306"/>
            <a:ext cx="5985000" cy="34416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8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Подзаголовок</a:t>
            </a:r>
          </a:p>
        </p:txBody>
      </p:sp>
      <p:sp>
        <p:nvSpPr>
          <p:cNvPr id="29" name="Text Placeholder 2"/>
          <p:cNvSpPr>
            <a:spLocks noGrp="1"/>
          </p:cNvSpPr>
          <p:nvPr>
            <p:ph type="body" idx="25" hasCustomPrompt="1"/>
          </p:nvPr>
        </p:nvSpPr>
        <p:spPr>
          <a:xfrm>
            <a:off x="1461000" y="4956704"/>
            <a:ext cx="5985000" cy="99166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4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24" name="Прямоугольник с одним скругленным углом 23"/>
          <p:cNvSpPr/>
          <p:nvPr userDrawn="1"/>
        </p:nvSpPr>
        <p:spPr>
          <a:xfrm rot="16200000" flipH="1">
            <a:off x="7200045" y="1311012"/>
            <a:ext cx="5759452" cy="4235978"/>
          </a:xfrm>
          <a:prstGeom prst="round1Rect">
            <a:avLst>
              <a:gd name="adj" fmla="val 12609"/>
            </a:avLst>
          </a:prstGeom>
          <a:solidFill>
            <a:schemeClr val="bg1"/>
          </a:solidFill>
          <a:ln w="190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2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5938" y="6308725"/>
            <a:ext cx="4140063" cy="360363"/>
          </a:xfrm>
          <a:prstGeom prst="rect">
            <a:avLst/>
          </a:prstGeom>
        </p:spPr>
        <p:txBody>
          <a:bodyPr vert="horz" lIns="0" tIns="45720" rIns="91440" bIns="45720" rtlCol="0" anchor="b"/>
          <a:lstStyle>
            <a:lvl1pPr algn="l">
              <a:defRPr sz="1000" baseline="0">
                <a:solidFill>
                  <a:schemeClr val="tx1"/>
                </a:solidFill>
              </a:defRPr>
            </a:lvl1pPr>
          </a:lstStyle>
          <a:p>
            <a:r>
              <a:rPr lang="ru-RU" dirty="0" smtClean="0"/>
              <a:t>©202</a:t>
            </a:r>
            <a:r>
              <a:rPr lang="en-US" dirty="0" smtClean="0"/>
              <a:t>2 Neoflex</a:t>
            </a:r>
            <a:r>
              <a:rPr lang="ru-RU" dirty="0" smtClean="0"/>
              <a:t>. Все права защищены</a:t>
            </a:r>
            <a:endParaRPr lang="ru-RU" dirty="0"/>
          </a:p>
        </p:txBody>
      </p:sp>
      <p:sp>
        <p:nvSpPr>
          <p:cNvPr id="3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79771" y="6308725"/>
            <a:ext cx="1596292" cy="360363"/>
          </a:xfrm>
          <a:prstGeom prst="rect">
            <a:avLst/>
          </a:prstGeom>
        </p:spPr>
        <p:txBody>
          <a:bodyPr vert="horz" lIns="91440" tIns="45720" rIns="0" bIns="45720" rtlCol="0" anchor="b"/>
          <a:lstStyle>
            <a:lvl1pPr algn="r">
              <a:defRPr sz="1000" baseline="0">
                <a:solidFill>
                  <a:schemeClr val="bg1"/>
                </a:solidFill>
              </a:defRPr>
            </a:lvl1pPr>
          </a:lstStyle>
          <a:p>
            <a:fld id="{3836835B-2651-4DA9-BBA3-14F7095E4B97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0179602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Два объект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 одним скругленным углом 13"/>
          <p:cNvSpPr/>
          <p:nvPr userDrawn="1"/>
        </p:nvSpPr>
        <p:spPr>
          <a:xfrm rot="16200000" flipH="1" flipV="1">
            <a:off x="-831000" y="831000"/>
            <a:ext cx="6858000" cy="5196000"/>
          </a:xfrm>
          <a:prstGeom prst="round1Rect">
            <a:avLst>
              <a:gd name="adj" fmla="val 11764"/>
            </a:avLst>
          </a:prstGeom>
          <a:gradFill>
            <a:gsLst>
              <a:gs pos="100000">
                <a:schemeClr val="accent1"/>
              </a:gs>
              <a:gs pos="0">
                <a:schemeClr val="accent2"/>
              </a:gs>
            </a:gsLst>
            <a:lin ang="7800000" scaled="0"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>
              <a:solidFill>
                <a:schemeClr val="bg1"/>
              </a:solidFill>
            </a:endParaRPr>
          </a:p>
        </p:txBody>
      </p:sp>
      <p:sp>
        <p:nvSpPr>
          <p:cNvPr id="9" name="Заголовок 8"/>
          <p:cNvSpPr>
            <a:spLocks noGrp="1"/>
          </p:cNvSpPr>
          <p:nvPr>
            <p:ph type="title" hasCustomPrompt="1"/>
          </p:nvPr>
        </p:nvSpPr>
        <p:spPr>
          <a:xfrm>
            <a:off x="6366000" y="549273"/>
            <a:ext cx="5310063" cy="1149549"/>
          </a:xfrm>
          <a:prstGeom prst="rect">
            <a:avLst/>
          </a:prstGeom>
        </p:spPr>
        <p:txBody>
          <a:bodyPr anchor="t"/>
          <a:lstStyle>
            <a:lvl1pPr algn="l"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26" name="Text Placeholder 2"/>
          <p:cNvSpPr>
            <a:spLocks noGrp="1"/>
          </p:cNvSpPr>
          <p:nvPr>
            <p:ph type="body" idx="22" hasCustomPrompt="1"/>
          </p:nvPr>
        </p:nvSpPr>
        <p:spPr>
          <a:xfrm>
            <a:off x="6366000" y="2002377"/>
            <a:ext cx="5310063" cy="3600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8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Подзаголовок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idx="23" hasCustomPrompt="1"/>
          </p:nvPr>
        </p:nvSpPr>
        <p:spPr>
          <a:xfrm>
            <a:off x="6366000" y="2362376"/>
            <a:ext cx="5310063" cy="106662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4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28" name="Text Placeholder 2"/>
          <p:cNvSpPr>
            <a:spLocks noGrp="1"/>
          </p:cNvSpPr>
          <p:nvPr>
            <p:ph type="body" idx="24" hasCustomPrompt="1"/>
          </p:nvPr>
        </p:nvSpPr>
        <p:spPr>
          <a:xfrm>
            <a:off x="6366000" y="3436122"/>
            <a:ext cx="5310063" cy="3600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8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Подзаголовок</a:t>
            </a:r>
          </a:p>
        </p:txBody>
      </p:sp>
      <p:sp>
        <p:nvSpPr>
          <p:cNvPr id="29" name="Text Placeholder 2"/>
          <p:cNvSpPr>
            <a:spLocks noGrp="1"/>
          </p:cNvSpPr>
          <p:nvPr>
            <p:ph type="body" idx="25" hasCustomPrompt="1"/>
          </p:nvPr>
        </p:nvSpPr>
        <p:spPr>
          <a:xfrm>
            <a:off x="6366000" y="3796121"/>
            <a:ext cx="5310063" cy="1070339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4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30" name="Text Placeholder 2"/>
          <p:cNvSpPr>
            <a:spLocks noGrp="1"/>
          </p:cNvSpPr>
          <p:nvPr>
            <p:ph type="body" idx="26" hasCustomPrompt="1"/>
          </p:nvPr>
        </p:nvSpPr>
        <p:spPr>
          <a:xfrm>
            <a:off x="6366000" y="4878387"/>
            <a:ext cx="5310063" cy="3600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8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Подзаголовок</a:t>
            </a:r>
          </a:p>
        </p:txBody>
      </p:sp>
      <p:sp>
        <p:nvSpPr>
          <p:cNvPr id="31" name="Text Placeholder 2"/>
          <p:cNvSpPr>
            <a:spLocks noGrp="1"/>
          </p:cNvSpPr>
          <p:nvPr>
            <p:ph type="body" idx="27" hasCustomPrompt="1"/>
          </p:nvPr>
        </p:nvSpPr>
        <p:spPr>
          <a:xfrm>
            <a:off x="6366000" y="5238387"/>
            <a:ext cx="5310063" cy="1070338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4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24" name="Прямоугольник с одним скругленным углом 23"/>
          <p:cNvSpPr/>
          <p:nvPr userDrawn="1"/>
        </p:nvSpPr>
        <p:spPr>
          <a:xfrm rot="16200000" flipV="1">
            <a:off x="33273" y="515998"/>
            <a:ext cx="5759450" cy="5826004"/>
          </a:xfrm>
          <a:prstGeom prst="round1Rect">
            <a:avLst>
              <a:gd name="adj" fmla="val 10293"/>
            </a:avLst>
          </a:prstGeom>
          <a:solidFill>
            <a:schemeClr val="bg1"/>
          </a:solidFill>
          <a:ln w="19050">
            <a:gradFill>
              <a:gsLst>
                <a:gs pos="100000">
                  <a:schemeClr val="accent1"/>
                </a:gs>
                <a:gs pos="0">
                  <a:schemeClr val="accent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 dirty="0"/>
          </a:p>
        </p:txBody>
      </p:sp>
      <p:pic>
        <p:nvPicPr>
          <p:cNvPr id="32" name="Рисунок 3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9554" y="144000"/>
            <a:ext cx="579988" cy="630000"/>
          </a:xfrm>
          <a:prstGeom prst="rect">
            <a:avLst/>
          </a:prstGeom>
        </p:spPr>
      </p:pic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5938" y="6308725"/>
            <a:ext cx="4140063" cy="360363"/>
          </a:xfrm>
          <a:prstGeom prst="rect">
            <a:avLst/>
          </a:prstGeom>
        </p:spPr>
        <p:txBody>
          <a:bodyPr vert="horz" lIns="0" tIns="45720" rIns="91440" bIns="45720" rtlCol="0" anchor="b"/>
          <a:lstStyle>
            <a:lvl1pPr algn="l"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ru-RU" dirty="0" smtClean="0"/>
              <a:t>©202</a:t>
            </a:r>
            <a:r>
              <a:rPr lang="en-US" dirty="0" smtClean="0"/>
              <a:t>2 Neoflex</a:t>
            </a:r>
            <a:r>
              <a:rPr lang="ru-RU" dirty="0" smtClean="0"/>
              <a:t> Все права защищены</a:t>
            </a:r>
            <a:endParaRPr lang="ru-RU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79771" y="6308725"/>
            <a:ext cx="1596292" cy="360363"/>
          </a:xfrm>
          <a:prstGeom prst="rect">
            <a:avLst/>
          </a:prstGeom>
        </p:spPr>
        <p:txBody>
          <a:bodyPr vert="horz" lIns="91440" tIns="45720" rIns="0" bIns="45720" rtlCol="0" anchor="b"/>
          <a:lstStyle>
            <a:lvl1pPr algn="r">
              <a:defRPr sz="1000" baseline="0">
                <a:solidFill>
                  <a:schemeClr val="tx1"/>
                </a:solidFill>
              </a:defRPr>
            </a:lvl1pPr>
          </a:lstStyle>
          <a:p>
            <a:fld id="{3836835B-2651-4DA9-BBA3-14F7095E4B97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9994384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Два объект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 двумя скругленными противолежащими углами 13"/>
          <p:cNvSpPr/>
          <p:nvPr userDrawn="1"/>
        </p:nvSpPr>
        <p:spPr>
          <a:xfrm rot="16200000" flipH="1">
            <a:off x="3396457" y="-1970880"/>
            <a:ext cx="5399090" cy="11160127"/>
          </a:xfrm>
          <a:prstGeom prst="round2DiagRect">
            <a:avLst>
              <a:gd name="adj1" fmla="val 0"/>
              <a:gd name="adj2" fmla="val 11446"/>
            </a:avLst>
          </a:prstGeom>
          <a:noFill/>
          <a:ln w="190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40" name="Прямоугольник с двумя скругленными противолежащими углами 39"/>
          <p:cNvSpPr/>
          <p:nvPr userDrawn="1"/>
        </p:nvSpPr>
        <p:spPr>
          <a:xfrm rot="16200000">
            <a:off x="6186493" y="819147"/>
            <a:ext cx="5399085" cy="5580061"/>
          </a:xfrm>
          <a:prstGeom prst="round2DiagRect">
            <a:avLst>
              <a:gd name="adj1" fmla="val 11075"/>
              <a:gd name="adj2" fmla="val 0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0"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>
              <a:solidFill>
                <a:schemeClr val="bg1"/>
              </a:solidFill>
            </a:endParaRPr>
          </a:p>
        </p:txBody>
      </p:sp>
      <p:sp>
        <p:nvSpPr>
          <p:cNvPr id="9" name="Заголовок 8"/>
          <p:cNvSpPr>
            <a:spLocks noGrp="1"/>
          </p:cNvSpPr>
          <p:nvPr>
            <p:ph type="title" hasCustomPrompt="1"/>
          </p:nvPr>
        </p:nvSpPr>
        <p:spPr>
          <a:xfrm>
            <a:off x="515937" y="324001"/>
            <a:ext cx="11160126" cy="585637"/>
          </a:xfrm>
          <a:prstGeom prst="rect">
            <a:avLst/>
          </a:prstGeom>
        </p:spPr>
        <p:txBody>
          <a:bodyPr anchor="t"/>
          <a:lstStyle>
            <a:lvl1pPr algn="ctr"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ru-RU" dirty="0"/>
              <a:t>ОБРАЗЕЦ ЗАГОЛОВКА</a:t>
            </a:r>
            <a:br>
              <a:rPr lang="ru-RU" dirty="0"/>
            </a:br>
            <a:r>
              <a:rPr lang="en-US" dirty="0"/>
              <a:t/>
            </a:r>
            <a:br>
              <a:rPr lang="en-US" dirty="0"/>
            </a:br>
            <a:endParaRPr lang="ru-RU" dirty="0"/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5938" y="6308725"/>
            <a:ext cx="4140063" cy="360363"/>
          </a:xfrm>
          <a:prstGeom prst="rect">
            <a:avLst/>
          </a:prstGeom>
        </p:spPr>
        <p:txBody>
          <a:bodyPr vert="horz" lIns="0" tIns="45720" rIns="91440" bIns="45720" rtlCol="0" anchor="b"/>
          <a:lstStyle>
            <a:lvl1pPr algn="l">
              <a:defRPr sz="1000" baseline="0">
                <a:solidFill>
                  <a:schemeClr val="tx1"/>
                </a:solidFill>
              </a:defRPr>
            </a:lvl1pPr>
          </a:lstStyle>
          <a:p>
            <a:r>
              <a:rPr lang="ru-RU" dirty="0" smtClean="0"/>
              <a:t>©202</a:t>
            </a:r>
            <a:r>
              <a:rPr lang="en-US" dirty="0" smtClean="0"/>
              <a:t>2 Neoflex</a:t>
            </a:r>
            <a:r>
              <a:rPr lang="ru-RU" dirty="0" smtClean="0"/>
              <a:t>. Все права защищены</a:t>
            </a:r>
            <a:endParaRPr lang="ru-RU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79771" y="6308725"/>
            <a:ext cx="1596292" cy="360363"/>
          </a:xfrm>
          <a:prstGeom prst="rect">
            <a:avLst/>
          </a:prstGeom>
        </p:spPr>
        <p:txBody>
          <a:bodyPr vert="horz" lIns="91440" tIns="45720" rIns="0" bIns="45720" rtlCol="0" anchor="b"/>
          <a:lstStyle>
            <a:lvl1pPr algn="r">
              <a:defRPr sz="1000" baseline="0">
                <a:solidFill>
                  <a:schemeClr val="tx1"/>
                </a:solidFill>
              </a:defRPr>
            </a:lvl1pPr>
          </a:lstStyle>
          <a:p>
            <a:fld id="{3836835B-2651-4DA9-BBA3-14F7095E4B97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34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876300" y="1299311"/>
            <a:ext cx="4859700" cy="71389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Подзаголовок</a:t>
            </a:r>
            <a:endParaRPr lang="en-US" dirty="0"/>
          </a:p>
          <a:p>
            <a:pPr lvl="0"/>
            <a:endParaRPr lang="ru-RU" dirty="0"/>
          </a:p>
        </p:txBody>
      </p:sp>
      <p:sp>
        <p:nvSpPr>
          <p:cNvPr id="36" name="Text Placeholder 2"/>
          <p:cNvSpPr>
            <a:spLocks noGrp="1"/>
          </p:cNvSpPr>
          <p:nvPr>
            <p:ph type="body" idx="18" hasCustomPrompt="1"/>
          </p:nvPr>
        </p:nvSpPr>
        <p:spPr>
          <a:xfrm>
            <a:off x="6500979" y="1299311"/>
            <a:ext cx="4818152" cy="71389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None/>
              <a:defRPr sz="2400" b="1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Подзаголовок</a:t>
            </a:r>
            <a:endParaRPr lang="en-US" dirty="0"/>
          </a:p>
          <a:p>
            <a:pPr lvl="0"/>
            <a:endParaRPr lang="ru-RU" dirty="0"/>
          </a:p>
        </p:txBody>
      </p:sp>
      <p:pic>
        <p:nvPicPr>
          <p:cNvPr id="38" name="Рисунок 3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9554" y="144000"/>
            <a:ext cx="579988" cy="630000"/>
          </a:xfrm>
          <a:prstGeom prst="rect">
            <a:avLst/>
          </a:prstGeom>
        </p:spPr>
      </p:pic>
      <p:sp>
        <p:nvSpPr>
          <p:cNvPr id="19" name="Text Placeholder 2">
            <a:extLst>
              <a:ext uri="{FF2B5EF4-FFF2-40B4-BE49-F238E27FC236}">
                <a16:creationId xmlns="" xmlns:a16="http://schemas.microsoft.com/office/drawing/2014/main" id="{821430C0-FE22-401E-B8AD-02743AC70F4E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500979" y="2013206"/>
            <a:ext cx="4814721" cy="3935156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600" b="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="" xmlns:a16="http://schemas.microsoft.com/office/drawing/2014/main" id="{469955BF-322F-4EF4-B66A-D30F68EE7E79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6299" y="2013206"/>
            <a:ext cx="4859339" cy="3935156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6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Текст</a:t>
            </a:r>
          </a:p>
        </p:txBody>
      </p:sp>
    </p:spTree>
    <p:extLst>
      <p:ext uri="{BB962C8B-B14F-4D97-AF65-F5344CB8AC3E}">
        <p14:creationId xmlns:p14="http://schemas.microsoft.com/office/powerpoint/2010/main" val="228997040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Два объект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с одним скругленным углом 20"/>
          <p:cNvSpPr/>
          <p:nvPr userDrawn="1"/>
        </p:nvSpPr>
        <p:spPr>
          <a:xfrm rot="10800000" flipH="1">
            <a:off x="0" y="0"/>
            <a:ext cx="12192000" cy="2664000"/>
          </a:xfrm>
          <a:prstGeom prst="round1Rect">
            <a:avLst>
              <a:gd name="adj" fmla="val 19845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0"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>
              <a:solidFill>
                <a:schemeClr val="bg1"/>
              </a:solidFill>
            </a:endParaRPr>
          </a:p>
        </p:txBody>
      </p:sp>
      <p:pic>
        <p:nvPicPr>
          <p:cNvPr id="22" name="Рисунок 2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9554" y="144000"/>
            <a:ext cx="579988" cy="630000"/>
          </a:xfrm>
          <a:prstGeom prst="rect">
            <a:avLst/>
          </a:prstGeom>
        </p:spPr>
      </p:pic>
      <p:sp>
        <p:nvSpPr>
          <p:cNvPr id="30" name="Заголовок 8"/>
          <p:cNvSpPr>
            <a:spLocks noGrp="1"/>
          </p:cNvSpPr>
          <p:nvPr>
            <p:ph type="title" hasCustomPrompt="1"/>
          </p:nvPr>
        </p:nvSpPr>
        <p:spPr>
          <a:xfrm>
            <a:off x="515938" y="279001"/>
            <a:ext cx="11160124" cy="630637"/>
          </a:xfrm>
          <a:prstGeom prst="rect">
            <a:avLst/>
          </a:prstGeom>
        </p:spPr>
        <p:txBody>
          <a:bodyPr anchor="ctr"/>
          <a:lstStyle>
            <a:lvl1pPr algn="ctr"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5938" y="6308725"/>
            <a:ext cx="4140063" cy="360363"/>
          </a:xfrm>
          <a:prstGeom prst="rect">
            <a:avLst/>
          </a:prstGeom>
        </p:spPr>
        <p:txBody>
          <a:bodyPr vert="horz" lIns="0" tIns="45720" rIns="91440" bIns="45720" rtlCol="0" anchor="b"/>
          <a:lstStyle>
            <a:lvl1pPr algn="l">
              <a:defRPr sz="1000" baseline="0">
                <a:solidFill>
                  <a:schemeClr val="tx1"/>
                </a:solidFill>
              </a:defRPr>
            </a:lvl1pPr>
          </a:lstStyle>
          <a:p>
            <a:r>
              <a:rPr lang="ru-RU" dirty="0" smtClean="0"/>
              <a:t>©202</a:t>
            </a:r>
            <a:r>
              <a:rPr lang="en-US" dirty="0" smtClean="0"/>
              <a:t>2 Neoflex</a:t>
            </a:r>
            <a:r>
              <a:rPr lang="ru-RU" dirty="0" smtClean="0"/>
              <a:t>. Все права защищены</a:t>
            </a:r>
            <a:endParaRPr lang="ru-RU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79771" y="6308725"/>
            <a:ext cx="1596292" cy="360363"/>
          </a:xfrm>
          <a:prstGeom prst="rect">
            <a:avLst/>
          </a:prstGeom>
        </p:spPr>
        <p:txBody>
          <a:bodyPr vert="horz" lIns="91440" tIns="45720" rIns="0" bIns="45720" rtlCol="0" anchor="b"/>
          <a:lstStyle>
            <a:lvl1pPr algn="r">
              <a:defRPr sz="1000" baseline="0">
                <a:solidFill>
                  <a:schemeClr val="tx1"/>
                </a:solidFill>
              </a:defRPr>
            </a:lvl1pPr>
          </a:lstStyle>
          <a:p>
            <a:fld id="{3836835B-2651-4DA9-BBA3-14F7095E4B97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3" name="Прямоугольник с двумя скругленными противолежащими углами 22"/>
          <p:cNvSpPr/>
          <p:nvPr userDrawn="1"/>
        </p:nvSpPr>
        <p:spPr>
          <a:xfrm>
            <a:off x="507601" y="954000"/>
            <a:ext cx="11168461" cy="3420000"/>
          </a:xfrm>
          <a:prstGeom prst="round2DiagRect">
            <a:avLst>
              <a:gd name="adj1" fmla="val 0"/>
              <a:gd name="adj2" fmla="val 16910"/>
            </a:avLst>
          </a:prstGeom>
          <a:solidFill>
            <a:schemeClr val="bg1"/>
          </a:solidFill>
          <a:ln w="190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25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876300" y="4985536"/>
            <a:ext cx="10439400" cy="113168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4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Описание</a:t>
            </a:r>
          </a:p>
        </p:txBody>
      </p:sp>
      <p:sp>
        <p:nvSpPr>
          <p:cNvPr id="31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876300" y="4572733"/>
            <a:ext cx="10439400" cy="40075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0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Название</a:t>
            </a:r>
          </a:p>
        </p:txBody>
      </p:sp>
    </p:spTree>
    <p:extLst>
      <p:ext uri="{BB962C8B-B14F-4D97-AF65-F5344CB8AC3E}">
        <p14:creationId xmlns:p14="http://schemas.microsoft.com/office/powerpoint/2010/main" val="1616758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Два объект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с одним скругленным углом 17"/>
          <p:cNvSpPr/>
          <p:nvPr userDrawn="1"/>
        </p:nvSpPr>
        <p:spPr>
          <a:xfrm>
            <a:off x="0" y="3429000"/>
            <a:ext cx="12192000" cy="3461832"/>
          </a:xfrm>
          <a:prstGeom prst="round1Rect">
            <a:avLst>
              <a:gd name="adj" fmla="val 15922"/>
            </a:avLst>
          </a:prstGeom>
          <a:solidFill>
            <a:schemeClr val="accent3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  <p:pic>
        <p:nvPicPr>
          <p:cNvPr id="24" name="Рисунок 2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9554" y="144000"/>
            <a:ext cx="579988" cy="630000"/>
          </a:xfrm>
          <a:prstGeom prst="rect">
            <a:avLst/>
          </a:prstGeom>
        </p:spPr>
      </p:pic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5938" y="6308725"/>
            <a:ext cx="4140063" cy="360363"/>
          </a:xfrm>
          <a:prstGeom prst="rect">
            <a:avLst/>
          </a:prstGeom>
        </p:spPr>
        <p:txBody>
          <a:bodyPr vert="horz" lIns="0" tIns="45720" rIns="91440" bIns="45720" rtlCol="0" anchor="b"/>
          <a:lstStyle>
            <a:lvl1pPr algn="l"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ru-RU" dirty="0" smtClean="0"/>
              <a:t>©202</a:t>
            </a:r>
            <a:r>
              <a:rPr lang="en-US" dirty="0" smtClean="0"/>
              <a:t>2 Neoflex</a:t>
            </a:r>
            <a:r>
              <a:rPr lang="ru-RU" dirty="0" smtClean="0"/>
              <a:t>. Все права защищены</a:t>
            </a:r>
            <a:endParaRPr lang="ru-RU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79771" y="6308725"/>
            <a:ext cx="1596292" cy="360363"/>
          </a:xfrm>
          <a:prstGeom prst="rect">
            <a:avLst/>
          </a:prstGeom>
        </p:spPr>
        <p:txBody>
          <a:bodyPr vert="horz" lIns="91440" tIns="45720" rIns="0" bIns="45720" rtlCol="0" anchor="b"/>
          <a:lstStyle>
            <a:lvl1pPr algn="r">
              <a:defRPr sz="1000" baseline="0">
                <a:solidFill>
                  <a:schemeClr val="bg1"/>
                </a:solidFill>
              </a:defRPr>
            </a:lvl1pPr>
          </a:lstStyle>
          <a:p>
            <a:fld id="{3836835B-2651-4DA9-BBA3-14F7095E4B97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7" name="Заголовок 8">
            <a:extLst>
              <a:ext uri="{FF2B5EF4-FFF2-40B4-BE49-F238E27FC236}">
                <a16:creationId xmlns="" xmlns:a16="http://schemas.microsoft.com/office/drawing/2014/main" id="{0F331540-25D2-4AF0-A4C4-3F8C7C3CE6B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5938" y="363170"/>
            <a:ext cx="10799761" cy="546468"/>
          </a:xfrm>
          <a:prstGeom prst="rect">
            <a:avLst/>
          </a:prstGeom>
        </p:spPr>
        <p:txBody>
          <a:bodyPr lIns="0"/>
          <a:lstStyle>
            <a:lvl1pPr algn="l">
              <a:lnSpc>
                <a:spcPct val="100000"/>
              </a:lnSpc>
              <a:defRPr sz="2400" baseline="0">
                <a:solidFill>
                  <a:schemeClr val="tx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134028205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Два объект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 одним скругленным углом 13"/>
          <p:cNvSpPr/>
          <p:nvPr userDrawn="1"/>
        </p:nvSpPr>
        <p:spPr>
          <a:xfrm rot="10800000" flipH="1">
            <a:off x="0" y="0"/>
            <a:ext cx="12192000" cy="2664000"/>
          </a:xfrm>
          <a:prstGeom prst="round1Rect">
            <a:avLst>
              <a:gd name="adj" fmla="val 19845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0"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>
              <a:solidFill>
                <a:schemeClr val="bg1"/>
              </a:solidFill>
            </a:endParaRPr>
          </a:p>
        </p:txBody>
      </p:sp>
      <p:pic>
        <p:nvPicPr>
          <p:cNvPr id="22" name="Рисунок 2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9554" y="144000"/>
            <a:ext cx="579988" cy="630000"/>
          </a:xfrm>
          <a:prstGeom prst="rect">
            <a:avLst/>
          </a:prstGeom>
        </p:spPr>
      </p:pic>
      <p:sp>
        <p:nvSpPr>
          <p:cNvPr id="12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507602" y="4985536"/>
            <a:ext cx="5363398" cy="113168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4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Описание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507602" y="4572733"/>
            <a:ext cx="5363398" cy="40075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0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Название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20" hasCustomPrompt="1"/>
          </p:nvPr>
        </p:nvSpPr>
        <p:spPr>
          <a:xfrm>
            <a:off x="6370098" y="4985536"/>
            <a:ext cx="5314299" cy="113168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4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Описание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idx="21" hasCustomPrompt="1"/>
          </p:nvPr>
        </p:nvSpPr>
        <p:spPr>
          <a:xfrm>
            <a:off x="6370098" y="4572733"/>
            <a:ext cx="5314299" cy="40075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0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Название</a:t>
            </a:r>
          </a:p>
        </p:txBody>
      </p:sp>
      <p:sp>
        <p:nvSpPr>
          <p:cNvPr id="27" name="Заголовок 8"/>
          <p:cNvSpPr>
            <a:spLocks noGrp="1"/>
          </p:cNvSpPr>
          <p:nvPr>
            <p:ph type="title" hasCustomPrompt="1"/>
          </p:nvPr>
        </p:nvSpPr>
        <p:spPr>
          <a:xfrm>
            <a:off x="515938" y="279001"/>
            <a:ext cx="11160124" cy="630637"/>
          </a:xfrm>
          <a:prstGeom prst="rect">
            <a:avLst/>
          </a:prstGeom>
        </p:spPr>
        <p:txBody>
          <a:bodyPr anchor="ctr"/>
          <a:lstStyle>
            <a:lvl1pPr algn="ctr"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28" name="Прямоугольник с двумя скругленными противолежащими углами 27"/>
          <p:cNvSpPr/>
          <p:nvPr userDrawn="1"/>
        </p:nvSpPr>
        <p:spPr>
          <a:xfrm>
            <a:off x="6378500" y="954000"/>
            <a:ext cx="5314198" cy="3420000"/>
          </a:xfrm>
          <a:prstGeom prst="round2DiagRect">
            <a:avLst>
              <a:gd name="adj1" fmla="val 0"/>
              <a:gd name="adj2" fmla="val 16910"/>
            </a:avLst>
          </a:prstGeom>
          <a:solidFill>
            <a:schemeClr val="bg1"/>
          </a:solidFill>
          <a:ln w="190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23" name="Прямоугольник с двумя скругленными противолежащими углами 22"/>
          <p:cNvSpPr/>
          <p:nvPr userDrawn="1"/>
        </p:nvSpPr>
        <p:spPr>
          <a:xfrm>
            <a:off x="507602" y="954000"/>
            <a:ext cx="5363296" cy="3420000"/>
          </a:xfrm>
          <a:prstGeom prst="round2DiagRect">
            <a:avLst>
              <a:gd name="adj1" fmla="val 0"/>
              <a:gd name="adj2" fmla="val 16910"/>
            </a:avLst>
          </a:prstGeom>
          <a:solidFill>
            <a:schemeClr val="bg1"/>
          </a:solidFill>
          <a:ln w="190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5938" y="6308725"/>
            <a:ext cx="4140063" cy="360363"/>
          </a:xfrm>
          <a:prstGeom prst="rect">
            <a:avLst/>
          </a:prstGeom>
        </p:spPr>
        <p:txBody>
          <a:bodyPr vert="horz" lIns="0" tIns="45720" rIns="91440" bIns="45720" rtlCol="0" anchor="b"/>
          <a:lstStyle>
            <a:lvl1pPr algn="l">
              <a:defRPr sz="1000" baseline="0">
                <a:solidFill>
                  <a:schemeClr val="tx1"/>
                </a:solidFill>
              </a:defRPr>
            </a:lvl1pPr>
          </a:lstStyle>
          <a:p>
            <a:r>
              <a:rPr lang="ru-RU" dirty="0" smtClean="0"/>
              <a:t>©202</a:t>
            </a:r>
            <a:r>
              <a:rPr lang="en-US" dirty="0" smtClean="0"/>
              <a:t>2 Neoflex</a:t>
            </a:r>
            <a:r>
              <a:rPr lang="ru-RU" dirty="0" smtClean="0"/>
              <a:t>. Все права защищены</a:t>
            </a:r>
            <a:endParaRPr lang="ru-RU" dirty="0"/>
          </a:p>
        </p:txBody>
      </p:sp>
      <p:sp>
        <p:nvSpPr>
          <p:cNvPr id="2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79771" y="6308725"/>
            <a:ext cx="1596292" cy="360363"/>
          </a:xfrm>
          <a:prstGeom prst="rect">
            <a:avLst/>
          </a:prstGeom>
        </p:spPr>
        <p:txBody>
          <a:bodyPr vert="horz" lIns="91440" tIns="45720" rIns="0" bIns="45720" rtlCol="0" anchor="b"/>
          <a:lstStyle>
            <a:lvl1pPr algn="r">
              <a:defRPr sz="1000" baseline="0">
                <a:solidFill>
                  <a:schemeClr val="tx1"/>
                </a:solidFill>
              </a:defRPr>
            </a:lvl1pPr>
          </a:lstStyle>
          <a:p>
            <a:fld id="{3836835B-2651-4DA9-BBA3-14F7095E4B97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5709054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объект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Прямоугольник с одним скругленным углом 29"/>
          <p:cNvSpPr/>
          <p:nvPr userDrawn="1"/>
        </p:nvSpPr>
        <p:spPr>
          <a:xfrm rot="10800000" flipH="1">
            <a:off x="0" y="0"/>
            <a:ext cx="12192000" cy="2664000"/>
          </a:xfrm>
          <a:prstGeom prst="round1Rect">
            <a:avLst>
              <a:gd name="adj" fmla="val 19845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0"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>
              <a:solidFill>
                <a:schemeClr val="bg1"/>
              </a:solidFill>
            </a:endParaRPr>
          </a:p>
        </p:txBody>
      </p:sp>
      <p:pic>
        <p:nvPicPr>
          <p:cNvPr id="22" name="Рисунок 2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9554" y="144000"/>
            <a:ext cx="579988" cy="630000"/>
          </a:xfrm>
          <a:prstGeom prst="rect">
            <a:avLst/>
          </a:prstGeom>
        </p:spPr>
      </p:pic>
      <p:sp>
        <p:nvSpPr>
          <p:cNvPr id="12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507602" y="4985536"/>
            <a:ext cx="3420065" cy="113168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4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Описание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507602" y="4572733"/>
            <a:ext cx="3420065" cy="40075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0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Название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idx="18" hasCustomPrompt="1"/>
          </p:nvPr>
        </p:nvSpPr>
        <p:spPr>
          <a:xfrm>
            <a:off x="4385967" y="4985536"/>
            <a:ext cx="3420065" cy="113168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4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Описание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type="body" idx="19" hasCustomPrompt="1"/>
          </p:nvPr>
        </p:nvSpPr>
        <p:spPr>
          <a:xfrm>
            <a:off x="4385967" y="4572733"/>
            <a:ext cx="3420065" cy="40075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0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Название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20" hasCustomPrompt="1"/>
          </p:nvPr>
        </p:nvSpPr>
        <p:spPr>
          <a:xfrm>
            <a:off x="8264332" y="4985536"/>
            <a:ext cx="3420065" cy="113168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4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Описание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idx="21" hasCustomPrompt="1"/>
          </p:nvPr>
        </p:nvSpPr>
        <p:spPr>
          <a:xfrm>
            <a:off x="8264332" y="4572733"/>
            <a:ext cx="3420065" cy="40075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0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Название</a:t>
            </a:r>
          </a:p>
        </p:txBody>
      </p:sp>
      <p:sp>
        <p:nvSpPr>
          <p:cNvPr id="27" name="Заголовок 8"/>
          <p:cNvSpPr>
            <a:spLocks noGrp="1"/>
          </p:cNvSpPr>
          <p:nvPr>
            <p:ph type="title" hasCustomPrompt="1"/>
          </p:nvPr>
        </p:nvSpPr>
        <p:spPr>
          <a:xfrm>
            <a:off x="515938" y="279001"/>
            <a:ext cx="11160124" cy="630637"/>
          </a:xfrm>
          <a:prstGeom prst="rect">
            <a:avLst/>
          </a:prstGeom>
        </p:spPr>
        <p:txBody>
          <a:bodyPr anchor="ctr"/>
          <a:lstStyle>
            <a:lvl1pPr algn="ctr"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24" name="Прямоугольник с двумя скругленными противолежащими углами 23"/>
          <p:cNvSpPr/>
          <p:nvPr userDrawn="1"/>
        </p:nvSpPr>
        <p:spPr>
          <a:xfrm>
            <a:off x="4377634" y="954000"/>
            <a:ext cx="3420000" cy="3420000"/>
          </a:xfrm>
          <a:prstGeom prst="round2DiagRect">
            <a:avLst>
              <a:gd name="adj1" fmla="val 0"/>
              <a:gd name="adj2" fmla="val 16910"/>
            </a:avLst>
          </a:prstGeom>
          <a:solidFill>
            <a:schemeClr val="bg1"/>
          </a:solidFill>
          <a:ln w="190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28" name="Прямоугольник с двумя скругленными противолежащими углами 27"/>
          <p:cNvSpPr/>
          <p:nvPr userDrawn="1"/>
        </p:nvSpPr>
        <p:spPr>
          <a:xfrm>
            <a:off x="8272698" y="954000"/>
            <a:ext cx="3420000" cy="3420000"/>
          </a:xfrm>
          <a:prstGeom prst="round2DiagRect">
            <a:avLst>
              <a:gd name="adj1" fmla="val 0"/>
              <a:gd name="adj2" fmla="val 16910"/>
            </a:avLst>
          </a:prstGeom>
          <a:solidFill>
            <a:schemeClr val="bg1"/>
          </a:solidFill>
          <a:ln w="190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23" name="Прямоугольник с двумя скругленными противолежащими углами 22"/>
          <p:cNvSpPr/>
          <p:nvPr userDrawn="1"/>
        </p:nvSpPr>
        <p:spPr>
          <a:xfrm>
            <a:off x="507602" y="954000"/>
            <a:ext cx="3420000" cy="3420000"/>
          </a:xfrm>
          <a:prstGeom prst="round2DiagRect">
            <a:avLst>
              <a:gd name="adj1" fmla="val 0"/>
              <a:gd name="adj2" fmla="val 16910"/>
            </a:avLst>
          </a:prstGeom>
          <a:solidFill>
            <a:schemeClr val="bg1"/>
          </a:solidFill>
          <a:ln w="190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5938" y="6308725"/>
            <a:ext cx="4140063" cy="360363"/>
          </a:xfrm>
          <a:prstGeom prst="rect">
            <a:avLst/>
          </a:prstGeom>
        </p:spPr>
        <p:txBody>
          <a:bodyPr vert="horz" lIns="0" tIns="45720" rIns="91440" bIns="45720" rtlCol="0" anchor="b"/>
          <a:lstStyle>
            <a:lvl1pPr algn="l">
              <a:defRPr sz="1000" baseline="0">
                <a:solidFill>
                  <a:schemeClr val="tx1"/>
                </a:solidFill>
              </a:defRPr>
            </a:lvl1pPr>
          </a:lstStyle>
          <a:p>
            <a:r>
              <a:rPr lang="ru-RU" dirty="0" smtClean="0"/>
              <a:t>©202</a:t>
            </a:r>
            <a:r>
              <a:rPr lang="en-US" dirty="0" smtClean="0"/>
              <a:t>2 Neoflex</a:t>
            </a:r>
            <a:r>
              <a:rPr lang="ru-RU" dirty="0" smtClean="0"/>
              <a:t>. Все права защищены</a:t>
            </a:r>
            <a:endParaRPr lang="ru-RU" dirty="0"/>
          </a:p>
        </p:txBody>
      </p:sp>
      <p:sp>
        <p:nvSpPr>
          <p:cNvPr id="2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79771" y="6308725"/>
            <a:ext cx="1596292" cy="360363"/>
          </a:xfrm>
          <a:prstGeom prst="rect">
            <a:avLst/>
          </a:prstGeom>
        </p:spPr>
        <p:txBody>
          <a:bodyPr vert="horz" lIns="91440" tIns="45720" rIns="0" bIns="45720" rtlCol="0" anchor="b"/>
          <a:lstStyle>
            <a:lvl1pPr algn="r">
              <a:defRPr sz="1000" baseline="0">
                <a:solidFill>
                  <a:schemeClr val="tx1"/>
                </a:solidFill>
              </a:defRPr>
            </a:lvl1pPr>
          </a:lstStyle>
          <a:p>
            <a:fld id="{3836835B-2651-4DA9-BBA3-14F7095E4B97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7640465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Два объект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Прямоугольник с одним скругленным углом 19"/>
          <p:cNvSpPr/>
          <p:nvPr userDrawn="1"/>
        </p:nvSpPr>
        <p:spPr>
          <a:xfrm>
            <a:off x="0" y="4969825"/>
            <a:ext cx="12192000" cy="180000"/>
          </a:xfrm>
          <a:prstGeom prst="round1Rect">
            <a:avLst>
              <a:gd name="adj" fmla="val 0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0"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>
              <a:solidFill>
                <a:schemeClr val="bg1"/>
              </a:solidFill>
            </a:endParaRPr>
          </a:p>
        </p:txBody>
      </p:sp>
      <p:sp>
        <p:nvSpPr>
          <p:cNvPr id="19" name="Прямоугольник с одним скругленным углом 18"/>
          <p:cNvSpPr/>
          <p:nvPr userDrawn="1"/>
        </p:nvSpPr>
        <p:spPr>
          <a:xfrm>
            <a:off x="0" y="2092725"/>
            <a:ext cx="12192000" cy="180000"/>
          </a:xfrm>
          <a:prstGeom prst="round1Rect">
            <a:avLst>
              <a:gd name="adj" fmla="val 0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0"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>
              <a:solidFill>
                <a:schemeClr val="bg1"/>
              </a:solidFill>
            </a:endParaRPr>
          </a:p>
        </p:txBody>
      </p:sp>
      <p:sp>
        <p:nvSpPr>
          <p:cNvPr id="14" name="Прямоугольник с двумя скругленными противолежащими углами 13"/>
          <p:cNvSpPr/>
          <p:nvPr userDrawn="1"/>
        </p:nvSpPr>
        <p:spPr>
          <a:xfrm>
            <a:off x="507601" y="3799826"/>
            <a:ext cx="5400000" cy="2519999"/>
          </a:xfrm>
          <a:prstGeom prst="round2DiagRect">
            <a:avLst>
              <a:gd name="adj1" fmla="val 0"/>
              <a:gd name="adj2" fmla="val 16910"/>
            </a:avLst>
          </a:prstGeom>
          <a:solidFill>
            <a:schemeClr val="bg1"/>
          </a:solidFill>
          <a:ln w="190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15" name="Прямоугольник с двумя скругленными противолежащими углами 14"/>
          <p:cNvSpPr/>
          <p:nvPr userDrawn="1"/>
        </p:nvSpPr>
        <p:spPr>
          <a:xfrm>
            <a:off x="6272762" y="3799826"/>
            <a:ext cx="5400000" cy="2519999"/>
          </a:xfrm>
          <a:prstGeom prst="round2DiagRect">
            <a:avLst>
              <a:gd name="adj1" fmla="val 0"/>
              <a:gd name="adj2" fmla="val 16910"/>
            </a:avLst>
          </a:prstGeom>
          <a:solidFill>
            <a:schemeClr val="bg1"/>
          </a:solidFill>
          <a:ln w="190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21" name="Прямоугольник с двумя скругленными противолежащими углами 20"/>
          <p:cNvSpPr/>
          <p:nvPr userDrawn="1"/>
        </p:nvSpPr>
        <p:spPr>
          <a:xfrm>
            <a:off x="507601" y="922726"/>
            <a:ext cx="5400000" cy="2519999"/>
          </a:xfrm>
          <a:prstGeom prst="round2DiagRect">
            <a:avLst>
              <a:gd name="adj1" fmla="val 0"/>
              <a:gd name="adj2" fmla="val 16910"/>
            </a:avLst>
          </a:prstGeom>
          <a:solidFill>
            <a:schemeClr val="bg1"/>
          </a:solidFill>
          <a:ln w="190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22" name="Прямоугольник с двумя скругленными противолежащими углами 21"/>
          <p:cNvSpPr/>
          <p:nvPr userDrawn="1"/>
        </p:nvSpPr>
        <p:spPr>
          <a:xfrm>
            <a:off x="6272762" y="922726"/>
            <a:ext cx="5400000" cy="2519999"/>
          </a:xfrm>
          <a:prstGeom prst="round2DiagRect">
            <a:avLst>
              <a:gd name="adj1" fmla="val 0"/>
              <a:gd name="adj2" fmla="val 16910"/>
            </a:avLst>
          </a:prstGeom>
          <a:solidFill>
            <a:schemeClr val="bg1"/>
          </a:solidFill>
          <a:ln w="190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12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741300" y="4648388"/>
            <a:ext cx="4904700" cy="139061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4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Описание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741300" y="4048538"/>
            <a:ext cx="4904700" cy="59985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0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Название</a:t>
            </a:r>
          </a:p>
        </p:txBody>
      </p:sp>
      <p:pic>
        <p:nvPicPr>
          <p:cNvPr id="24" name="Рисунок 2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9554" y="144000"/>
            <a:ext cx="579988" cy="630000"/>
          </a:xfrm>
          <a:prstGeom prst="rect">
            <a:avLst/>
          </a:prstGeom>
        </p:spPr>
      </p:pic>
      <p:sp>
        <p:nvSpPr>
          <p:cNvPr id="30" name="Заголовок 8"/>
          <p:cNvSpPr>
            <a:spLocks noGrp="1"/>
          </p:cNvSpPr>
          <p:nvPr>
            <p:ph type="title" hasCustomPrompt="1"/>
          </p:nvPr>
        </p:nvSpPr>
        <p:spPr>
          <a:xfrm>
            <a:off x="515938" y="279001"/>
            <a:ext cx="11160124" cy="630637"/>
          </a:xfrm>
          <a:prstGeom prst="rect">
            <a:avLst/>
          </a:prstGeom>
        </p:spPr>
        <p:txBody>
          <a:bodyPr anchor="ctr"/>
          <a:lstStyle>
            <a:lvl1pPr algn="ctr"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5938" y="6308725"/>
            <a:ext cx="4140063" cy="360363"/>
          </a:xfrm>
          <a:prstGeom prst="rect">
            <a:avLst/>
          </a:prstGeom>
        </p:spPr>
        <p:txBody>
          <a:bodyPr vert="horz" lIns="0" tIns="45720" rIns="91440" bIns="45720" rtlCol="0" anchor="b"/>
          <a:lstStyle>
            <a:lvl1pPr algn="l">
              <a:defRPr sz="1000" baseline="0">
                <a:solidFill>
                  <a:schemeClr val="tx1"/>
                </a:solidFill>
              </a:defRPr>
            </a:lvl1pPr>
          </a:lstStyle>
          <a:p>
            <a:r>
              <a:rPr lang="ru-RU" dirty="0" smtClean="0"/>
              <a:t>©202</a:t>
            </a:r>
            <a:r>
              <a:rPr lang="en-US" dirty="0" smtClean="0"/>
              <a:t>2 Neoflex</a:t>
            </a:r>
            <a:r>
              <a:rPr lang="ru-RU" dirty="0" smtClean="0"/>
              <a:t>. Все права защищены</a:t>
            </a:r>
            <a:endParaRPr lang="ru-RU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79771" y="6308725"/>
            <a:ext cx="1596292" cy="360363"/>
          </a:xfrm>
          <a:prstGeom prst="rect">
            <a:avLst/>
          </a:prstGeom>
        </p:spPr>
        <p:txBody>
          <a:bodyPr vert="horz" lIns="91440" tIns="45720" rIns="0" bIns="45720" rtlCol="0" anchor="b"/>
          <a:lstStyle>
            <a:lvl1pPr algn="r">
              <a:defRPr sz="1000" baseline="0">
                <a:solidFill>
                  <a:schemeClr val="tx1"/>
                </a:solidFill>
              </a:defRPr>
            </a:lvl1pPr>
          </a:lstStyle>
          <a:p>
            <a:fld id="{3836835B-2651-4DA9-BBA3-14F7095E4B97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6" name="Text Placeholder 2"/>
          <p:cNvSpPr>
            <a:spLocks noGrp="1"/>
          </p:cNvSpPr>
          <p:nvPr>
            <p:ph type="body" idx="18" hasCustomPrompt="1"/>
          </p:nvPr>
        </p:nvSpPr>
        <p:spPr>
          <a:xfrm>
            <a:off x="6501000" y="4617825"/>
            <a:ext cx="4913554" cy="139061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4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Описание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idx="19" hasCustomPrompt="1"/>
          </p:nvPr>
        </p:nvSpPr>
        <p:spPr>
          <a:xfrm>
            <a:off x="6501000" y="4017975"/>
            <a:ext cx="4913554" cy="59985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0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Название</a:t>
            </a:r>
          </a:p>
        </p:txBody>
      </p:sp>
      <p:sp>
        <p:nvSpPr>
          <p:cNvPr id="28" name="Text Placeholder 2"/>
          <p:cNvSpPr>
            <a:spLocks noGrp="1"/>
          </p:cNvSpPr>
          <p:nvPr>
            <p:ph type="body" idx="20" hasCustomPrompt="1"/>
          </p:nvPr>
        </p:nvSpPr>
        <p:spPr>
          <a:xfrm>
            <a:off x="741300" y="1764413"/>
            <a:ext cx="4904700" cy="139061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4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Описание</a:t>
            </a:r>
          </a:p>
        </p:txBody>
      </p:sp>
      <p:sp>
        <p:nvSpPr>
          <p:cNvPr id="29" name="Text Placeholder 2"/>
          <p:cNvSpPr>
            <a:spLocks noGrp="1"/>
          </p:cNvSpPr>
          <p:nvPr>
            <p:ph type="body" idx="21" hasCustomPrompt="1"/>
          </p:nvPr>
        </p:nvSpPr>
        <p:spPr>
          <a:xfrm>
            <a:off x="741300" y="1164563"/>
            <a:ext cx="4904700" cy="59985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0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Название</a:t>
            </a:r>
          </a:p>
        </p:txBody>
      </p:sp>
      <p:sp>
        <p:nvSpPr>
          <p:cNvPr id="31" name="Text Placeholder 2"/>
          <p:cNvSpPr>
            <a:spLocks noGrp="1"/>
          </p:cNvSpPr>
          <p:nvPr>
            <p:ph type="body" idx="22" hasCustomPrompt="1"/>
          </p:nvPr>
        </p:nvSpPr>
        <p:spPr>
          <a:xfrm>
            <a:off x="6501000" y="1733850"/>
            <a:ext cx="4913554" cy="139061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4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Описание</a:t>
            </a:r>
          </a:p>
        </p:txBody>
      </p:sp>
      <p:sp>
        <p:nvSpPr>
          <p:cNvPr id="32" name="Text Placeholder 2"/>
          <p:cNvSpPr>
            <a:spLocks noGrp="1"/>
          </p:cNvSpPr>
          <p:nvPr>
            <p:ph type="body" idx="23" hasCustomPrompt="1"/>
          </p:nvPr>
        </p:nvSpPr>
        <p:spPr>
          <a:xfrm>
            <a:off x="6501000" y="1134000"/>
            <a:ext cx="4913554" cy="59985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0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Название</a:t>
            </a:r>
          </a:p>
        </p:txBody>
      </p:sp>
    </p:spTree>
    <p:extLst>
      <p:ext uri="{BB962C8B-B14F-4D97-AF65-F5344CB8AC3E}">
        <p14:creationId xmlns:p14="http://schemas.microsoft.com/office/powerpoint/2010/main" val="174317637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Два объект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Прямоугольник с одним скругленным углом 24"/>
          <p:cNvSpPr/>
          <p:nvPr userDrawn="1"/>
        </p:nvSpPr>
        <p:spPr>
          <a:xfrm>
            <a:off x="0" y="4779000"/>
            <a:ext cx="12192000" cy="180000"/>
          </a:xfrm>
          <a:prstGeom prst="round1Rect">
            <a:avLst>
              <a:gd name="adj" fmla="val 0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0"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>
              <a:solidFill>
                <a:schemeClr val="bg1"/>
              </a:solidFill>
            </a:endParaRPr>
          </a:p>
        </p:txBody>
      </p:sp>
      <p:sp>
        <p:nvSpPr>
          <p:cNvPr id="23" name="Прямоугольник с одним скругленным углом 22"/>
          <p:cNvSpPr/>
          <p:nvPr userDrawn="1"/>
        </p:nvSpPr>
        <p:spPr>
          <a:xfrm>
            <a:off x="0" y="2285179"/>
            <a:ext cx="12192000" cy="180000"/>
          </a:xfrm>
          <a:prstGeom prst="round1Rect">
            <a:avLst>
              <a:gd name="adj" fmla="val 0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0"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>
              <a:solidFill>
                <a:schemeClr val="bg1"/>
              </a:solidFill>
            </a:endParaRPr>
          </a:p>
        </p:txBody>
      </p:sp>
      <p:sp>
        <p:nvSpPr>
          <p:cNvPr id="24" name="Прямоугольник с двумя скругленными противолежащими углами 23"/>
          <p:cNvSpPr/>
          <p:nvPr userDrawn="1"/>
        </p:nvSpPr>
        <p:spPr>
          <a:xfrm>
            <a:off x="4383916" y="3789000"/>
            <a:ext cx="3420000" cy="2160000"/>
          </a:xfrm>
          <a:prstGeom prst="round2DiagRect">
            <a:avLst>
              <a:gd name="adj1" fmla="val 0"/>
              <a:gd name="adj2" fmla="val 16910"/>
            </a:avLst>
          </a:prstGeom>
          <a:solidFill>
            <a:schemeClr val="bg1"/>
          </a:solidFill>
          <a:ln w="190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30" name="Прямоугольник с двумя скругленными противолежащими углами 29"/>
          <p:cNvSpPr/>
          <p:nvPr userDrawn="1"/>
        </p:nvSpPr>
        <p:spPr>
          <a:xfrm>
            <a:off x="8251863" y="3789000"/>
            <a:ext cx="3420000" cy="2160000"/>
          </a:xfrm>
          <a:prstGeom prst="round2DiagRect">
            <a:avLst>
              <a:gd name="adj1" fmla="val 0"/>
              <a:gd name="adj2" fmla="val 16910"/>
            </a:avLst>
          </a:prstGeom>
          <a:solidFill>
            <a:schemeClr val="bg1"/>
          </a:solidFill>
          <a:ln w="190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31" name="Прямоугольник с двумя скругленными противолежащими углами 30"/>
          <p:cNvSpPr/>
          <p:nvPr userDrawn="1"/>
        </p:nvSpPr>
        <p:spPr>
          <a:xfrm>
            <a:off x="511801" y="1295179"/>
            <a:ext cx="3420000" cy="2160000"/>
          </a:xfrm>
          <a:prstGeom prst="round2DiagRect">
            <a:avLst>
              <a:gd name="adj1" fmla="val 0"/>
              <a:gd name="adj2" fmla="val 16910"/>
            </a:avLst>
          </a:prstGeom>
          <a:solidFill>
            <a:schemeClr val="bg1"/>
          </a:solidFill>
          <a:ln w="190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32" name="Прямоугольник с двумя скругленными противолежащими углами 31"/>
          <p:cNvSpPr/>
          <p:nvPr userDrawn="1"/>
        </p:nvSpPr>
        <p:spPr>
          <a:xfrm>
            <a:off x="4383916" y="1295179"/>
            <a:ext cx="3420000" cy="2160000"/>
          </a:xfrm>
          <a:prstGeom prst="round2DiagRect">
            <a:avLst>
              <a:gd name="adj1" fmla="val 0"/>
              <a:gd name="adj2" fmla="val 16910"/>
            </a:avLst>
          </a:prstGeom>
          <a:solidFill>
            <a:schemeClr val="bg1"/>
          </a:solidFill>
          <a:ln w="190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33" name="Прямоугольник с двумя скругленными противолежащими углами 32"/>
          <p:cNvSpPr/>
          <p:nvPr userDrawn="1"/>
        </p:nvSpPr>
        <p:spPr>
          <a:xfrm>
            <a:off x="8251863" y="1295179"/>
            <a:ext cx="3420000" cy="2160000"/>
          </a:xfrm>
          <a:prstGeom prst="round2DiagRect">
            <a:avLst>
              <a:gd name="adj1" fmla="val 0"/>
              <a:gd name="adj2" fmla="val 16910"/>
            </a:avLst>
          </a:prstGeom>
          <a:solidFill>
            <a:schemeClr val="bg1"/>
          </a:solidFill>
          <a:ln w="190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19" name="Прямоугольник с двумя скругленными противолежащими углами 18"/>
          <p:cNvSpPr/>
          <p:nvPr userDrawn="1"/>
        </p:nvSpPr>
        <p:spPr>
          <a:xfrm>
            <a:off x="511801" y="3789000"/>
            <a:ext cx="3420000" cy="2160000"/>
          </a:xfrm>
          <a:prstGeom prst="round2DiagRect">
            <a:avLst>
              <a:gd name="adj1" fmla="val 0"/>
              <a:gd name="adj2" fmla="val 16910"/>
            </a:avLst>
          </a:prstGeom>
          <a:solidFill>
            <a:schemeClr val="bg1"/>
          </a:solidFill>
          <a:ln w="190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27" name="Заголовок 8"/>
          <p:cNvSpPr>
            <a:spLocks noGrp="1"/>
          </p:cNvSpPr>
          <p:nvPr>
            <p:ph type="title" hasCustomPrompt="1"/>
          </p:nvPr>
        </p:nvSpPr>
        <p:spPr>
          <a:xfrm>
            <a:off x="515938" y="279001"/>
            <a:ext cx="11160124" cy="628251"/>
          </a:xfrm>
          <a:prstGeom prst="rect">
            <a:avLst/>
          </a:prstGeom>
        </p:spPr>
        <p:txBody>
          <a:bodyPr anchor="ctr"/>
          <a:lstStyle>
            <a:lvl1pPr algn="ctr"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5" name="Text Placeholder 2"/>
          <p:cNvSpPr>
            <a:spLocks noGrp="1"/>
          </p:cNvSpPr>
          <p:nvPr>
            <p:ph type="body" idx="32" hasCustomPrompt="1"/>
          </p:nvPr>
        </p:nvSpPr>
        <p:spPr>
          <a:xfrm>
            <a:off x="4383884" y="2915179"/>
            <a:ext cx="3420065" cy="540000"/>
          </a:xfrm>
          <a:prstGeom prst="round2DiagRect">
            <a:avLst>
              <a:gd name="adj1" fmla="val 0"/>
              <a:gd name="adj2" fmla="val 50000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0"/>
          </a:gradFill>
          <a:ln w="190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ru-RU" sz="1600" b="1" dirty="0" smtClean="0">
                <a:solidFill>
                  <a:schemeClr val="bg1"/>
                </a:solidFill>
              </a:defRPr>
            </a:lvl1pPr>
          </a:lstStyle>
          <a:p>
            <a:pPr lvl="0" algn="ctr"/>
            <a:r>
              <a:rPr lang="ru-RU" dirty="0"/>
              <a:t>Описание</a:t>
            </a:r>
          </a:p>
        </p:txBody>
      </p:sp>
      <p:sp>
        <p:nvSpPr>
          <p:cNvPr id="36" name="Text Placeholder 2"/>
          <p:cNvSpPr>
            <a:spLocks noGrp="1"/>
          </p:cNvSpPr>
          <p:nvPr>
            <p:ph type="body" idx="33" hasCustomPrompt="1"/>
          </p:nvPr>
        </p:nvSpPr>
        <p:spPr>
          <a:xfrm>
            <a:off x="511769" y="2915179"/>
            <a:ext cx="3420065" cy="540000"/>
          </a:xfrm>
          <a:prstGeom prst="round2DiagRect">
            <a:avLst>
              <a:gd name="adj1" fmla="val 0"/>
              <a:gd name="adj2" fmla="val 50000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0"/>
          </a:gradFill>
          <a:ln w="190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ru-RU" sz="1600" b="1" dirty="0" smtClean="0">
                <a:solidFill>
                  <a:schemeClr val="bg1"/>
                </a:solidFill>
              </a:defRPr>
            </a:lvl1pPr>
          </a:lstStyle>
          <a:p>
            <a:pPr lvl="0" algn="ctr"/>
            <a:r>
              <a:rPr lang="ru-RU" dirty="0"/>
              <a:t>Описание</a:t>
            </a:r>
          </a:p>
        </p:txBody>
      </p:sp>
      <p:sp>
        <p:nvSpPr>
          <p:cNvPr id="37" name="Text Placeholder 2"/>
          <p:cNvSpPr>
            <a:spLocks noGrp="1"/>
          </p:cNvSpPr>
          <p:nvPr>
            <p:ph type="body" idx="34" hasCustomPrompt="1"/>
          </p:nvPr>
        </p:nvSpPr>
        <p:spPr>
          <a:xfrm>
            <a:off x="8251831" y="2915179"/>
            <a:ext cx="3420065" cy="540000"/>
          </a:xfrm>
          <a:prstGeom prst="round2DiagRect">
            <a:avLst>
              <a:gd name="adj1" fmla="val 0"/>
              <a:gd name="adj2" fmla="val 50000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0"/>
          </a:gradFill>
          <a:ln w="190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ru-RU" sz="1600" b="1" dirty="0" smtClean="0">
                <a:solidFill>
                  <a:schemeClr val="bg1"/>
                </a:solidFill>
              </a:defRPr>
            </a:lvl1pPr>
          </a:lstStyle>
          <a:p>
            <a:pPr lvl="0" algn="ctr"/>
            <a:r>
              <a:rPr lang="ru-RU" dirty="0"/>
              <a:t>Описание</a:t>
            </a:r>
          </a:p>
        </p:txBody>
      </p:sp>
      <p:sp>
        <p:nvSpPr>
          <p:cNvPr id="38" name="Text Placeholder 2"/>
          <p:cNvSpPr>
            <a:spLocks noGrp="1"/>
          </p:cNvSpPr>
          <p:nvPr>
            <p:ph type="body" idx="35" hasCustomPrompt="1"/>
          </p:nvPr>
        </p:nvSpPr>
        <p:spPr>
          <a:xfrm>
            <a:off x="4383884" y="5409000"/>
            <a:ext cx="3420065" cy="540000"/>
          </a:xfrm>
          <a:prstGeom prst="round2DiagRect">
            <a:avLst>
              <a:gd name="adj1" fmla="val 0"/>
              <a:gd name="adj2" fmla="val 50000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0"/>
          </a:gradFill>
          <a:ln w="190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ru-RU" sz="1600" b="1" dirty="0" smtClean="0">
                <a:solidFill>
                  <a:schemeClr val="bg1"/>
                </a:solidFill>
              </a:defRPr>
            </a:lvl1pPr>
          </a:lstStyle>
          <a:p>
            <a:pPr lvl="0" algn="ctr"/>
            <a:r>
              <a:rPr lang="ru-RU" dirty="0"/>
              <a:t>Описание</a:t>
            </a:r>
          </a:p>
        </p:txBody>
      </p:sp>
      <p:sp>
        <p:nvSpPr>
          <p:cNvPr id="39" name="Text Placeholder 2"/>
          <p:cNvSpPr>
            <a:spLocks noGrp="1"/>
          </p:cNvSpPr>
          <p:nvPr>
            <p:ph type="body" idx="36" hasCustomPrompt="1"/>
          </p:nvPr>
        </p:nvSpPr>
        <p:spPr>
          <a:xfrm>
            <a:off x="511769" y="5409000"/>
            <a:ext cx="3420065" cy="540000"/>
          </a:xfrm>
          <a:prstGeom prst="round2DiagRect">
            <a:avLst>
              <a:gd name="adj1" fmla="val 0"/>
              <a:gd name="adj2" fmla="val 50000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0"/>
          </a:gradFill>
          <a:ln w="190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ru-RU" sz="1600" b="1" dirty="0" smtClean="0">
                <a:solidFill>
                  <a:schemeClr val="bg1"/>
                </a:solidFill>
              </a:defRPr>
            </a:lvl1pPr>
          </a:lstStyle>
          <a:p>
            <a:pPr lvl="0" algn="ctr"/>
            <a:r>
              <a:rPr lang="ru-RU" dirty="0"/>
              <a:t>Описание</a:t>
            </a:r>
          </a:p>
        </p:txBody>
      </p:sp>
      <p:sp>
        <p:nvSpPr>
          <p:cNvPr id="40" name="Text Placeholder 2"/>
          <p:cNvSpPr>
            <a:spLocks noGrp="1"/>
          </p:cNvSpPr>
          <p:nvPr>
            <p:ph type="body" idx="37" hasCustomPrompt="1"/>
          </p:nvPr>
        </p:nvSpPr>
        <p:spPr>
          <a:xfrm>
            <a:off x="8251831" y="5409000"/>
            <a:ext cx="3420065" cy="540000"/>
          </a:xfrm>
          <a:prstGeom prst="round2DiagRect">
            <a:avLst>
              <a:gd name="adj1" fmla="val 0"/>
              <a:gd name="adj2" fmla="val 50000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0"/>
          </a:gradFill>
          <a:ln w="190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ru-RU" sz="1600" b="1" dirty="0" smtClean="0">
                <a:solidFill>
                  <a:schemeClr val="bg1"/>
                </a:solidFill>
              </a:defRPr>
            </a:lvl1pPr>
          </a:lstStyle>
          <a:p>
            <a:pPr lvl="0" algn="ctr"/>
            <a:r>
              <a:rPr lang="ru-RU" dirty="0"/>
              <a:t>Описание</a:t>
            </a:r>
          </a:p>
        </p:txBody>
      </p:sp>
      <p:sp>
        <p:nvSpPr>
          <p:cNvPr id="2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5938" y="6308725"/>
            <a:ext cx="4140063" cy="360363"/>
          </a:xfrm>
          <a:prstGeom prst="rect">
            <a:avLst/>
          </a:prstGeom>
        </p:spPr>
        <p:txBody>
          <a:bodyPr vert="horz" lIns="0" tIns="45720" rIns="91440" bIns="45720" rtlCol="0" anchor="b"/>
          <a:lstStyle>
            <a:lvl1pPr algn="l">
              <a:defRPr sz="1000" baseline="0">
                <a:solidFill>
                  <a:schemeClr val="tx1"/>
                </a:solidFill>
              </a:defRPr>
            </a:lvl1pPr>
          </a:lstStyle>
          <a:p>
            <a:r>
              <a:rPr lang="ru-RU" dirty="0" smtClean="0"/>
              <a:t>©202</a:t>
            </a:r>
            <a:r>
              <a:rPr lang="en-US" dirty="0" smtClean="0"/>
              <a:t>2 Neoflex</a:t>
            </a:r>
            <a:r>
              <a:rPr lang="ru-RU" dirty="0" smtClean="0"/>
              <a:t>. Все права защищены</a:t>
            </a:r>
            <a:endParaRPr lang="ru-RU" dirty="0"/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79771" y="6308725"/>
            <a:ext cx="1596292" cy="360363"/>
          </a:xfrm>
          <a:prstGeom prst="rect">
            <a:avLst/>
          </a:prstGeom>
        </p:spPr>
        <p:txBody>
          <a:bodyPr vert="horz" lIns="91440" tIns="45720" rIns="0" bIns="45720" rtlCol="0" anchor="b"/>
          <a:lstStyle>
            <a:lvl1pPr algn="r">
              <a:defRPr sz="1000" baseline="0">
                <a:solidFill>
                  <a:schemeClr val="tx1"/>
                </a:solidFill>
              </a:defRPr>
            </a:lvl1pPr>
          </a:lstStyle>
          <a:p>
            <a:fld id="{3836835B-2651-4DA9-BBA3-14F7095E4B97}" type="slidenum">
              <a:rPr lang="ru-RU" smtClean="0"/>
              <a:pPr/>
              <a:t>‹#›</a:t>
            </a:fld>
            <a:endParaRPr lang="ru-RU" dirty="0"/>
          </a:p>
        </p:txBody>
      </p:sp>
      <p:pic>
        <p:nvPicPr>
          <p:cNvPr id="22" name="Рисунок 2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9554" y="144000"/>
            <a:ext cx="579988" cy="6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78272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8"/>
          <p:cNvSpPr>
            <a:spLocks noGrp="1"/>
          </p:cNvSpPr>
          <p:nvPr>
            <p:ph type="title" hasCustomPrompt="1"/>
          </p:nvPr>
        </p:nvSpPr>
        <p:spPr>
          <a:xfrm>
            <a:off x="515938" y="279001"/>
            <a:ext cx="11160124" cy="628251"/>
          </a:xfrm>
          <a:prstGeom prst="rect">
            <a:avLst/>
          </a:prstGeom>
        </p:spPr>
        <p:txBody>
          <a:bodyPr anchor="ctr"/>
          <a:lstStyle>
            <a:lvl1pPr algn="ctr"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5938" y="6308725"/>
            <a:ext cx="4140063" cy="360363"/>
          </a:xfrm>
          <a:prstGeom prst="rect">
            <a:avLst/>
          </a:prstGeom>
        </p:spPr>
        <p:txBody>
          <a:bodyPr vert="horz" lIns="0" tIns="45720" rIns="91440" bIns="45720" rtlCol="0" anchor="b"/>
          <a:lstStyle>
            <a:lvl1pPr algn="l">
              <a:defRPr sz="1000" baseline="0">
                <a:solidFill>
                  <a:schemeClr val="tx1"/>
                </a:solidFill>
              </a:defRPr>
            </a:lvl1pPr>
          </a:lstStyle>
          <a:p>
            <a:r>
              <a:rPr lang="ru-RU" dirty="0" smtClean="0"/>
              <a:t>©202</a:t>
            </a:r>
            <a:r>
              <a:rPr lang="en-US" dirty="0" smtClean="0"/>
              <a:t>2 Neoflex</a:t>
            </a:r>
            <a:r>
              <a:rPr lang="ru-RU" dirty="0" smtClean="0"/>
              <a:t>. Все права защищены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79771" y="6308725"/>
            <a:ext cx="1596292" cy="360363"/>
          </a:xfrm>
          <a:prstGeom prst="rect">
            <a:avLst/>
          </a:prstGeom>
        </p:spPr>
        <p:txBody>
          <a:bodyPr vert="horz" lIns="91440" tIns="45720" rIns="0" bIns="45720" rtlCol="0" anchor="b"/>
          <a:lstStyle>
            <a:lvl1pPr algn="r">
              <a:defRPr sz="1000" baseline="0">
                <a:solidFill>
                  <a:schemeClr val="tx1"/>
                </a:solidFill>
              </a:defRPr>
            </a:lvl1pPr>
          </a:lstStyle>
          <a:p>
            <a:fld id="{3836835B-2651-4DA9-BBA3-14F7095E4B97}" type="slidenum">
              <a:rPr lang="ru-RU" smtClean="0"/>
              <a:pPr/>
              <a:t>‹#›</a:t>
            </a:fld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9554" y="144000"/>
            <a:ext cx="579988" cy="6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45449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с двумя скругленными противолежащими углами 10"/>
          <p:cNvSpPr/>
          <p:nvPr userDrawn="1"/>
        </p:nvSpPr>
        <p:spPr>
          <a:xfrm>
            <a:off x="515938" y="549275"/>
            <a:ext cx="11160125" cy="5759449"/>
          </a:xfrm>
          <a:prstGeom prst="round2DiagRect">
            <a:avLst>
              <a:gd name="adj1" fmla="val 0"/>
              <a:gd name="adj2" fmla="val 13187"/>
            </a:avLst>
          </a:prstGeom>
          <a:noFill/>
          <a:ln w="190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18" name="Прямоугольник с одним скругленным углом 17"/>
          <p:cNvSpPr/>
          <p:nvPr userDrawn="1"/>
        </p:nvSpPr>
        <p:spPr>
          <a:xfrm flipV="1">
            <a:off x="0" y="-2"/>
            <a:ext cx="3261000" cy="1276752"/>
          </a:xfrm>
          <a:prstGeom prst="round1Rect">
            <a:avLst>
              <a:gd name="adj" fmla="val 50000"/>
            </a:avLst>
          </a:prstGeom>
          <a:gradFill>
            <a:gsLst>
              <a:gs pos="0">
                <a:schemeClr val="tx2"/>
              </a:gs>
              <a:gs pos="100000">
                <a:schemeClr val="tx1"/>
              </a:gs>
            </a:gsLst>
            <a:lin ang="2700000" scaled="0"/>
          </a:gra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876300" y="1989000"/>
            <a:ext cx="8819700" cy="1440000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76300" y="3429000"/>
            <a:ext cx="8819700" cy="14400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ОБРАЗЕЦ ПОДЗАГОЛОВКА</a:t>
            </a:r>
          </a:p>
        </p:txBody>
      </p:sp>
      <p:pic>
        <p:nvPicPr>
          <p:cNvPr id="4" name="Рисунок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063" y="234000"/>
            <a:ext cx="2295000" cy="765000"/>
          </a:xfrm>
          <a:prstGeom prst="rect">
            <a:avLst/>
          </a:prstGeom>
        </p:spPr>
      </p:pic>
      <p:sp>
        <p:nvSpPr>
          <p:cNvPr id="2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5938" y="6308725"/>
            <a:ext cx="4140063" cy="360363"/>
          </a:xfrm>
          <a:prstGeom prst="rect">
            <a:avLst/>
          </a:prstGeom>
        </p:spPr>
        <p:txBody>
          <a:bodyPr vert="horz" lIns="0" tIns="45720" rIns="91440" bIns="45720" rtlCol="0" anchor="b"/>
          <a:lstStyle>
            <a:lvl1pPr algn="l"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ru-RU" dirty="0" smtClean="0"/>
              <a:t>©202</a:t>
            </a:r>
            <a:r>
              <a:rPr lang="en-US" dirty="0" smtClean="0"/>
              <a:t>2 Neoflex</a:t>
            </a:r>
            <a:r>
              <a:rPr lang="ru-RU" dirty="0" smtClean="0"/>
              <a:t> Все права защищены</a:t>
            </a:r>
            <a:endParaRPr lang="ru-RU" dirty="0"/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79771" y="6308725"/>
            <a:ext cx="1596292" cy="360363"/>
          </a:xfrm>
          <a:prstGeom prst="rect">
            <a:avLst/>
          </a:prstGeom>
        </p:spPr>
        <p:txBody>
          <a:bodyPr vert="horz" lIns="91440" tIns="45720" rIns="0" bIns="45720" rtlCol="0" anchor="b"/>
          <a:lstStyle>
            <a:lvl1pPr algn="r">
              <a:defRPr sz="1000" baseline="0">
                <a:solidFill>
                  <a:schemeClr val="bg1"/>
                </a:solidFill>
              </a:defRPr>
            </a:lvl1pPr>
          </a:lstStyle>
          <a:p>
            <a:fld id="{3836835B-2651-4DA9-BBA3-14F7095E4B97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2" name="Прямоугольник с одним скругленным углом 21"/>
          <p:cNvSpPr/>
          <p:nvPr userDrawn="1"/>
        </p:nvSpPr>
        <p:spPr>
          <a:xfrm rot="5400000" flipH="1" flipV="1">
            <a:off x="8424001" y="2540724"/>
            <a:ext cx="1440000" cy="6095999"/>
          </a:xfrm>
          <a:prstGeom prst="round1Rect">
            <a:avLst>
              <a:gd name="adj" fmla="val 33776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25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7174338" y="5596476"/>
            <a:ext cx="4499700" cy="712249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r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400" b="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Должность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7174338" y="4884227"/>
            <a:ext cx="4499700" cy="71224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r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800" b="1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ИМЯ СПИКЕРА</a:t>
            </a:r>
          </a:p>
        </p:txBody>
      </p:sp>
    </p:spTree>
    <p:extLst>
      <p:ext uri="{BB962C8B-B14F-4D97-AF65-F5344CB8AC3E}">
        <p14:creationId xmlns:p14="http://schemas.microsoft.com/office/powerpoint/2010/main" val="361208720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Два объект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 userDrawn="1"/>
        </p:nvSpPr>
        <p:spPr>
          <a:xfrm>
            <a:off x="5376000" y="3744000"/>
            <a:ext cx="6816000" cy="3113999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tx1"/>
              </a:gs>
            </a:gsLst>
            <a:lin ang="2700000" scaled="0"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>
              <a:solidFill>
                <a:schemeClr val="bg1"/>
              </a:solidFill>
            </a:endParaRPr>
          </a:p>
        </p:txBody>
      </p:sp>
      <p:sp>
        <p:nvSpPr>
          <p:cNvPr id="12" name="Прямоугольник с одним скругленным углом 11"/>
          <p:cNvSpPr/>
          <p:nvPr userDrawn="1"/>
        </p:nvSpPr>
        <p:spPr>
          <a:xfrm rot="5400000">
            <a:off x="2930915" y="-2952359"/>
            <a:ext cx="6330167" cy="12192001"/>
          </a:xfrm>
          <a:prstGeom prst="round1Rect">
            <a:avLst>
              <a:gd name="adj" fmla="val 11664"/>
            </a:avLst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с одним скругленным углом 16"/>
          <p:cNvSpPr/>
          <p:nvPr userDrawn="1"/>
        </p:nvSpPr>
        <p:spPr>
          <a:xfrm rot="5400000">
            <a:off x="613636" y="-64363"/>
            <a:ext cx="6308728" cy="7536004"/>
          </a:xfrm>
          <a:prstGeom prst="round1Rect">
            <a:avLst>
              <a:gd name="adj" fmla="val 8964"/>
            </a:avLst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Заголовок 8"/>
          <p:cNvSpPr>
            <a:spLocks noGrp="1"/>
          </p:cNvSpPr>
          <p:nvPr>
            <p:ph type="title" hasCustomPrompt="1"/>
          </p:nvPr>
        </p:nvSpPr>
        <p:spPr>
          <a:xfrm>
            <a:off x="5376001" y="363170"/>
            <a:ext cx="5939700" cy="546468"/>
          </a:xfrm>
          <a:prstGeom prst="rect">
            <a:avLst/>
          </a:prstGeom>
        </p:spPr>
        <p:txBody>
          <a:bodyPr/>
          <a:lstStyle>
            <a:lvl1pPr algn="l"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pic>
        <p:nvPicPr>
          <p:cNvPr id="26" name="Рисунок 2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9554" y="144000"/>
            <a:ext cx="579988" cy="630000"/>
          </a:xfrm>
          <a:prstGeom prst="rect">
            <a:avLst/>
          </a:prstGeom>
        </p:spPr>
      </p:pic>
      <p:sp>
        <p:nvSpPr>
          <p:cNvPr id="23" name="Прямоугольник с одним скругленным углом 22"/>
          <p:cNvSpPr/>
          <p:nvPr userDrawn="1"/>
        </p:nvSpPr>
        <p:spPr>
          <a:xfrm rot="5400000">
            <a:off x="2042641" y="-2064084"/>
            <a:ext cx="570717" cy="4656002"/>
          </a:xfrm>
          <a:prstGeom prst="round1Rect">
            <a:avLst>
              <a:gd name="adj" fmla="val 50000"/>
            </a:avLst>
          </a:prstGeom>
          <a:gradFill>
            <a:gsLst>
              <a:gs pos="0">
                <a:schemeClr val="tx1"/>
              </a:gs>
              <a:gs pos="100000">
                <a:schemeClr val="tx2"/>
              </a:gs>
            </a:gsLst>
            <a:lin ang="2700000" scaled="0"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>
              <a:solidFill>
                <a:schemeClr val="bg1"/>
              </a:solidFill>
            </a:endParaRP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5938" y="6308725"/>
            <a:ext cx="4140063" cy="360363"/>
          </a:xfrm>
          <a:prstGeom prst="rect">
            <a:avLst/>
          </a:prstGeom>
        </p:spPr>
        <p:txBody>
          <a:bodyPr vert="horz" lIns="0" tIns="45720" rIns="91440" bIns="45720" rtlCol="0" anchor="b"/>
          <a:lstStyle>
            <a:lvl1pPr algn="l">
              <a:defRPr sz="1000" baseline="0">
                <a:solidFill>
                  <a:schemeClr val="tx1"/>
                </a:solidFill>
              </a:defRPr>
            </a:lvl1pPr>
          </a:lstStyle>
          <a:p>
            <a:r>
              <a:rPr lang="ru-RU" dirty="0" smtClean="0"/>
              <a:t>©202</a:t>
            </a:r>
            <a:r>
              <a:rPr lang="en-US" dirty="0" smtClean="0"/>
              <a:t>2 Neoflex</a:t>
            </a:r>
            <a:r>
              <a:rPr lang="ru-RU" dirty="0" smtClean="0"/>
              <a:t>. Все права защищены</a:t>
            </a:r>
            <a:endParaRPr lang="ru-RU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79771" y="6308725"/>
            <a:ext cx="1596292" cy="360363"/>
          </a:xfrm>
          <a:prstGeom prst="rect">
            <a:avLst/>
          </a:prstGeom>
        </p:spPr>
        <p:txBody>
          <a:bodyPr vert="horz" lIns="91440" tIns="45720" rIns="0" bIns="45720" rtlCol="0" anchor="b"/>
          <a:lstStyle>
            <a:lvl1pPr algn="r">
              <a:defRPr sz="1000" baseline="0">
                <a:solidFill>
                  <a:schemeClr val="bg1"/>
                </a:solidFill>
              </a:defRPr>
            </a:lvl1pPr>
          </a:lstStyle>
          <a:p>
            <a:fld id="{3836835B-2651-4DA9-BBA3-14F7095E4B97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0849187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Два объект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с одним скругленным углом 9"/>
          <p:cNvSpPr/>
          <p:nvPr userDrawn="1"/>
        </p:nvSpPr>
        <p:spPr>
          <a:xfrm>
            <a:off x="0" y="3429000"/>
            <a:ext cx="12192000" cy="3461832"/>
          </a:xfrm>
          <a:prstGeom prst="round1Rect">
            <a:avLst>
              <a:gd name="adj" fmla="val 16985"/>
            </a:avLst>
          </a:prstGeom>
          <a:gradFill>
            <a:gsLst>
              <a:gs pos="0">
                <a:schemeClr val="tx2"/>
              </a:gs>
              <a:gs pos="100000">
                <a:schemeClr val="tx1"/>
              </a:gs>
            </a:gsLst>
            <a:lin ang="2700000" scaled="0"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>
              <a:solidFill>
                <a:schemeClr val="bg1"/>
              </a:solidFill>
            </a:endParaRPr>
          </a:p>
        </p:txBody>
      </p:sp>
      <p:sp>
        <p:nvSpPr>
          <p:cNvPr id="9" name="Заголовок 8"/>
          <p:cNvSpPr>
            <a:spLocks noGrp="1"/>
          </p:cNvSpPr>
          <p:nvPr>
            <p:ph type="title" hasCustomPrompt="1"/>
          </p:nvPr>
        </p:nvSpPr>
        <p:spPr>
          <a:xfrm>
            <a:off x="876300" y="279001"/>
            <a:ext cx="10439400" cy="630637"/>
          </a:xfrm>
          <a:prstGeom prst="rect">
            <a:avLst/>
          </a:prstGeom>
        </p:spPr>
        <p:txBody>
          <a:bodyPr anchor="ctr"/>
          <a:lstStyle>
            <a:lvl1pPr algn="ctr"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pic>
        <p:nvPicPr>
          <p:cNvPr id="24" name="Рисунок 2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9554" y="144000"/>
            <a:ext cx="579988" cy="630000"/>
          </a:xfrm>
          <a:prstGeom prst="rect">
            <a:avLst/>
          </a:prstGeom>
        </p:spPr>
      </p:pic>
      <p:sp>
        <p:nvSpPr>
          <p:cNvPr id="12" name="Прямоугольник с двумя скругленными противолежащими углами 11"/>
          <p:cNvSpPr/>
          <p:nvPr userDrawn="1"/>
        </p:nvSpPr>
        <p:spPr>
          <a:xfrm>
            <a:off x="507602" y="909637"/>
            <a:ext cx="11168460" cy="5399087"/>
          </a:xfrm>
          <a:prstGeom prst="round2DiagRect">
            <a:avLst>
              <a:gd name="adj1" fmla="val 0"/>
              <a:gd name="adj2" fmla="val 16910"/>
            </a:avLst>
          </a:prstGeom>
          <a:solidFill>
            <a:schemeClr val="bg1"/>
          </a:solidFill>
          <a:ln w="190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5938" y="6308725"/>
            <a:ext cx="4140063" cy="360363"/>
          </a:xfrm>
          <a:prstGeom prst="rect">
            <a:avLst/>
          </a:prstGeom>
        </p:spPr>
        <p:txBody>
          <a:bodyPr vert="horz" lIns="0" tIns="45720" rIns="91440" bIns="45720" rtlCol="0" anchor="b"/>
          <a:lstStyle>
            <a:lvl1pPr algn="l"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ru-RU" dirty="0" smtClean="0"/>
              <a:t>©202</a:t>
            </a:r>
            <a:r>
              <a:rPr lang="en-US" dirty="0" smtClean="0"/>
              <a:t>2 Neoflex.</a:t>
            </a:r>
            <a:r>
              <a:rPr lang="ru-RU" dirty="0" smtClean="0"/>
              <a:t> Все права защищены</a:t>
            </a:r>
            <a:endParaRPr lang="ru-RU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79771" y="6308725"/>
            <a:ext cx="1596292" cy="360363"/>
          </a:xfrm>
          <a:prstGeom prst="rect">
            <a:avLst/>
          </a:prstGeom>
        </p:spPr>
        <p:txBody>
          <a:bodyPr vert="horz" lIns="91440" tIns="45720" rIns="0" bIns="45720" rtlCol="0" anchor="b"/>
          <a:lstStyle>
            <a:lvl1pPr algn="r">
              <a:defRPr sz="1000" baseline="0">
                <a:solidFill>
                  <a:schemeClr val="bg1"/>
                </a:solidFill>
              </a:defRPr>
            </a:lvl1pPr>
          </a:lstStyle>
          <a:p>
            <a:fld id="{3836835B-2651-4DA9-BBA3-14F7095E4B97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4702361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Два объект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 userDrawn="1"/>
        </p:nvSpPr>
        <p:spPr>
          <a:xfrm>
            <a:off x="0" y="-18038"/>
            <a:ext cx="7041000" cy="6876037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tx1"/>
              </a:gs>
            </a:gsLst>
            <a:lin ang="2700000" scaled="0"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>
              <a:solidFill>
                <a:schemeClr val="bg1"/>
              </a:solidFill>
            </a:endParaRPr>
          </a:p>
        </p:txBody>
      </p:sp>
      <p:sp>
        <p:nvSpPr>
          <p:cNvPr id="17" name="Прямоугольник с одним скругленным углом 16"/>
          <p:cNvSpPr/>
          <p:nvPr userDrawn="1"/>
        </p:nvSpPr>
        <p:spPr>
          <a:xfrm rot="16200000" flipH="1">
            <a:off x="5705983" y="371981"/>
            <a:ext cx="6876037" cy="6096001"/>
          </a:xfrm>
          <a:prstGeom prst="round1Rect">
            <a:avLst>
              <a:gd name="adj" fmla="val 15422"/>
            </a:avLst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с двумя скругленными противолежащими углами 10"/>
          <p:cNvSpPr/>
          <p:nvPr userDrawn="1"/>
        </p:nvSpPr>
        <p:spPr>
          <a:xfrm>
            <a:off x="507602" y="549275"/>
            <a:ext cx="11168460" cy="5759450"/>
          </a:xfrm>
          <a:prstGeom prst="round2DiagRect">
            <a:avLst>
              <a:gd name="adj1" fmla="val 0"/>
              <a:gd name="adj2" fmla="val 16910"/>
            </a:avLst>
          </a:prstGeom>
          <a:solidFill>
            <a:schemeClr val="bg1"/>
          </a:solidFill>
          <a:ln w="190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9" name="Заголовок 8"/>
          <p:cNvSpPr>
            <a:spLocks noGrp="1"/>
          </p:cNvSpPr>
          <p:nvPr>
            <p:ph type="title" hasCustomPrompt="1"/>
          </p:nvPr>
        </p:nvSpPr>
        <p:spPr>
          <a:xfrm>
            <a:off x="876300" y="909639"/>
            <a:ext cx="5219700" cy="1085466"/>
          </a:xfrm>
          <a:prstGeom prst="rect">
            <a:avLst/>
          </a:prstGeom>
        </p:spPr>
        <p:txBody>
          <a:bodyPr/>
          <a:lstStyle>
            <a:lvl1pPr algn="l"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876300" y="1995106"/>
            <a:ext cx="5219700" cy="71389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Подзаголовок</a:t>
            </a:r>
          </a:p>
        </p:txBody>
      </p:sp>
      <p:pic>
        <p:nvPicPr>
          <p:cNvPr id="26" name="Рисунок 2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9554" y="144000"/>
            <a:ext cx="579988" cy="630000"/>
          </a:xfrm>
          <a:prstGeom prst="rect">
            <a:avLst/>
          </a:prstGeom>
        </p:spPr>
      </p:pic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5938" y="6308725"/>
            <a:ext cx="4140063" cy="360363"/>
          </a:xfrm>
          <a:prstGeom prst="rect">
            <a:avLst/>
          </a:prstGeom>
        </p:spPr>
        <p:txBody>
          <a:bodyPr vert="horz" lIns="0" tIns="45720" rIns="91440" bIns="45720" rtlCol="0" anchor="b"/>
          <a:lstStyle>
            <a:lvl1pPr algn="l"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ru-RU" dirty="0" smtClean="0"/>
              <a:t>©202</a:t>
            </a:r>
            <a:r>
              <a:rPr lang="en-US" dirty="0" smtClean="0"/>
              <a:t>2 Neoflex</a:t>
            </a:r>
            <a:r>
              <a:rPr lang="ru-RU" dirty="0" smtClean="0"/>
              <a:t>. Все права защищены</a:t>
            </a:r>
            <a:endParaRPr lang="ru-RU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79771" y="6308725"/>
            <a:ext cx="1596292" cy="360363"/>
          </a:xfrm>
          <a:prstGeom prst="rect">
            <a:avLst/>
          </a:prstGeom>
        </p:spPr>
        <p:txBody>
          <a:bodyPr vert="horz" lIns="91440" tIns="45720" rIns="0" bIns="45720" rtlCol="0" anchor="b"/>
          <a:lstStyle>
            <a:lvl1pPr algn="r">
              <a:defRPr sz="1000" baseline="0">
                <a:solidFill>
                  <a:schemeClr val="tx1"/>
                </a:solidFill>
              </a:defRPr>
            </a:lvl1pPr>
          </a:lstStyle>
          <a:p>
            <a:fld id="{3836835B-2651-4DA9-BBA3-14F7095E4B97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" name="Прямоугольник 1"/>
          <p:cNvSpPr/>
          <p:nvPr userDrawn="1"/>
        </p:nvSpPr>
        <p:spPr>
          <a:xfrm>
            <a:off x="876300" y="2819795"/>
            <a:ext cx="5215963" cy="32008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ru-RU" b="1" dirty="0">
                <a:solidFill>
                  <a:schemeClr val="accent4"/>
                </a:solidFill>
              </a:rPr>
              <a:t>Образец текста перечисление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ru-RU" sz="1600" dirty="0"/>
              <a:t>Образец текста перечисление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ru-RU" sz="1600" dirty="0"/>
              <a:t>Образец текста перечисление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ru-RU" sz="1600" dirty="0"/>
              <a:t>Образец текста перечисление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ru-RU" sz="1600" dirty="0"/>
              <a:t>Образец текста перечисление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ru-RU" sz="1600" dirty="0"/>
              <a:t>Образец текста перечисление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ru-RU" sz="1600" dirty="0"/>
              <a:t>Образец текста перечисление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9243162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Два объекта">
    <p:bg>
      <p:bgPr>
        <a:gradFill>
          <a:gsLst>
            <a:gs pos="0">
              <a:schemeClr val="tx2"/>
            </a:gs>
            <a:gs pos="100000">
              <a:schemeClr val="tx1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title" hasCustomPrompt="1"/>
          </p:nvPr>
        </p:nvSpPr>
        <p:spPr>
          <a:xfrm>
            <a:off x="515938" y="549273"/>
            <a:ext cx="4140063" cy="1149549"/>
          </a:xfrm>
          <a:prstGeom prst="rect">
            <a:avLst/>
          </a:prstGeom>
        </p:spPr>
        <p:txBody>
          <a:bodyPr anchor="t"/>
          <a:lstStyle>
            <a:lvl1pPr algn="l"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10" name="Прямоугольник с двумя скругленными противолежащими углами 9"/>
          <p:cNvSpPr/>
          <p:nvPr userDrawn="1"/>
        </p:nvSpPr>
        <p:spPr>
          <a:xfrm rot="16200000" flipH="1">
            <a:off x="3058637" y="-2578636"/>
            <a:ext cx="6074726" cy="11700000"/>
          </a:xfrm>
          <a:prstGeom prst="round2DiagRect">
            <a:avLst>
              <a:gd name="adj1" fmla="val 0"/>
              <a:gd name="adj2" fmla="val 11446"/>
            </a:avLst>
          </a:prstGeom>
          <a:noFill/>
          <a:ln w="190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24" name="Прямоугольник с одним скругленным углом 23"/>
          <p:cNvSpPr/>
          <p:nvPr userDrawn="1"/>
        </p:nvSpPr>
        <p:spPr>
          <a:xfrm rot="16200000" flipH="1">
            <a:off x="5514446" y="-729192"/>
            <a:ext cx="5399089" cy="7956020"/>
          </a:xfrm>
          <a:prstGeom prst="round1Rect">
            <a:avLst>
              <a:gd name="adj" fmla="val 12609"/>
            </a:avLst>
          </a:prstGeom>
          <a:solidFill>
            <a:schemeClr val="bg2"/>
          </a:solidFill>
          <a:ln w="190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2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5938" y="6308725"/>
            <a:ext cx="4140063" cy="360363"/>
          </a:xfrm>
          <a:prstGeom prst="rect">
            <a:avLst/>
          </a:prstGeom>
        </p:spPr>
        <p:txBody>
          <a:bodyPr vert="horz" lIns="0" tIns="45720" rIns="91440" bIns="45720" rtlCol="0" anchor="b"/>
          <a:lstStyle>
            <a:lvl1pPr algn="l"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ru-RU" dirty="0" smtClean="0"/>
              <a:t>©202</a:t>
            </a:r>
            <a:r>
              <a:rPr lang="en-US" dirty="0" smtClean="0"/>
              <a:t>2 Neoflex</a:t>
            </a:r>
            <a:r>
              <a:rPr lang="ru-RU" dirty="0" smtClean="0"/>
              <a:t>. Все права защищены</a:t>
            </a:r>
            <a:endParaRPr lang="ru-RU" dirty="0"/>
          </a:p>
        </p:txBody>
      </p:sp>
      <p:sp>
        <p:nvSpPr>
          <p:cNvPr id="3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79771" y="6308725"/>
            <a:ext cx="1596292" cy="360363"/>
          </a:xfrm>
          <a:prstGeom prst="rect">
            <a:avLst/>
          </a:prstGeom>
        </p:spPr>
        <p:txBody>
          <a:bodyPr vert="horz" lIns="91440" tIns="45720" rIns="0" bIns="45720" rtlCol="0" anchor="b"/>
          <a:lstStyle>
            <a:lvl1pPr algn="r">
              <a:defRPr sz="1000" baseline="0">
                <a:solidFill>
                  <a:schemeClr val="bg1"/>
                </a:solidFill>
              </a:defRPr>
            </a:lvl1pPr>
          </a:lstStyle>
          <a:p>
            <a:fld id="{3836835B-2651-4DA9-BBA3-14F7095E4B97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38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515938" y="1819328"/>
            <a:ext cx="3330001" cy="3600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800" b="1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Подзаголовок</a:t>
            </a:r>
          </a:p>
        </p:txBody>
      </p:sp>
      <p:sp>
        <p:nvSpPr>
          <p:cNvPr id="39" name="Text Placeholder 2"/>
          <p:cNvSpPr>
            <a:spLocks noGrp="1"/>
          </p:cNvSpPr>
          <p:nvPr>
            <p:ph type="body" idx="18" hasCustomPrompt="1"/>
          </p:nvPr>
        </p:nvSpPr>
        <p:spPr>
          <a:xfrm>
            <a:off x="515938" y="2181123"/>
            <a:ext cx="3330001" cy="85727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400" b="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40" name="Text Placeholder 2"/>
          <p:cNvSpPr>
            <a:spLocks noGrp="1"/>
          </p:cNvSpPr>
          <p:nvPr>
            <p:ph type="body" idx="22" hasCustomPrompt="1"/>
          </p:nvPr>
        </p:nvSpPr>
        <p:spPr>
          <a:xfrm>
            <a:off x="515938" y="3249000"/>
            <a:ext cx="3330001" cy="3600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800" b="1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Подзаголовок</a:t>
            </a:r>
          </a:p>
        </p:txBody>
      </p:sp>
      <p:sp>
        <p:nvSpPr>
          <p:cNvPr id="41" name="Text Placeholder 2"/>
          <p:cNvSpPr>
            <a:spLocks noGrp="1"/>
          </p:cNvSpPr>
          <p:nvPr>
            <p:ph type="body" idx="23" hasCustomPrompt="1"/>
          </p:nvPr>
        </p:nvSpPr>
        <p:spPr>
          <a:xfrm>
            <a:off x="515938" y="3625007"/>
            <a:ext cx="3330001" cy="85727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400" b="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42" name="Text Placeholder 2"/>
          <p:cNvSpPr>
            <a:spLocks noGrp="1"/>
          </p:cNvSpPr>
          <p:nvPr>
            <p:ph type="body" idx="24" hasCustomPrompt="1"/>
          </p:nvPr>
        </p:nvSpPr>
        <p:spPr>
          <a:xfrm>
            <a:off x="515938" y="4696618"/>
            <a:ext cx="3330001" cy="3600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800" b="1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Подзаголовок</a:t>
            </a:r>
          </a:p>
        </p:txBody>
      </p:sp>
      <p:sp>
        <p:nvSpPr>
          <p:cNvPr id="43" name="Text Placeholder 2"/>
          <p:cNvSpPr>
            <a:spLocks noGrp="1"/>
          </p:cNvSpPr>
          <p:nvPr>
            <p:ph type="body" idx="25" hasCustomPrompt="1"/>
          </p:nvPr>
        </p:nvSpPr>
        <p:spPr>
          <a:xfrm>
            <a:off x="515938" y="5091093"/>
            <a:ext cx="3330001" cy="85727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400" b="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Текст</a:t>
            </a:r>
          </a:p>
        </p:txBody>
      </p:sp>
    </p:spTree>
    <p:extLst>
      <p:ext uri="{BB962C8B-B14F-4D97-AF65-F5344CB8AC3E}">
        <p14:creationId xmlns:p14="http://schemas.microsoft.com/office/powerpoint/2010/main" val="3546975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Два объект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с одним скругленным углом 17"/>
          <p:cNvSpPr/>
          <p:nvPr userDrawn="1"/>
        </p:nvSpPr>
        <p:spPr>
          <a:xfrm>
            <a:off x="0" y="2269584"/>
            <a:ext cx="12192000" cy="2318832"/>
          </a:xfrm>
          <a:prstGeom prst="round1Rect">
            <a:avLst>
              <a:gd name="adj" fmla="val 24685"/>
            </a:avLst>
          </a:prstGeom>
          <a:solidFill>
            <a:schemeClr val="accent3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  <p:pic>
        <p:nvPicPr>
          <p:cNvPr id="24" name="Рисунок 2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9554" y="144000"/>
            <a:ext cx="579988" cy="630000"/>
          </a:xfrm>
          <a:prstGeom prst="rect">
            <a:avLst/>
          </a:prstGeom>
        </p:spPr>
      </p:pic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5938" y="6308725"/>
            <a:ext cx="4140063" cy="360363"/>
          </a:xfrm>
          <a:prstGeom prst="rect">
            <a:avLst/>
          </a:prstGeom>
        </p:spPr>
        <p:txBody>
          <a:bodyPr vert="horz" lIns="0" tIns="45720" rIns="91440" bIns="45720" rtlCol="0" anchor="b"/>
          <a:lstStyle>
            <a:lvl1pPr algn="l">
              <a:defRPr sz="1000" baseline="0">
                <a:solidFill>
                  <a:schemeClr val="tx1"/>
                </a:solidFill>
              </a:defRPr>
            </a:lvl1pPr>
          </a:lstStyle>
          <a:p>
            <a:r>
              <a:rPr lang="ru-RU" dirty="0" smtClean="0"/>
              <a:t>©202</a:t>
            </a:r>
            <a:r>
              <a:rPr lang="en-US" dirty="0" smtClean="0"/>
              <a:t>2 Neoflex</a:t>
            </a:r>
            <a:r>
              <a:rPr lang="ru-RU" dirty="0" smtClean="0"/>
              <a:t>. Все права защищены</a:t>
            </a:r>
            <a:endParaRPr lang="ru-RU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79771" y="6308725"/>
            <a:ext cx="1596292" cy="360363"/>
          </a:xfrm>
          <a:prstGeom prst="rect">
            <a:avLst/>
          </a:prstGeom>
        </p:spPr>
        <p:txBody>
          <a:bodyPr vert="horz" lIns="91440" tIns="45720" rIns="0" bIns="45720" rtlCol="0" anchor="b"/>
          <a:lstStyle>
            <a:lvl1pPr algn="r">
              <a:defRPr sz="1000" baseline="0">
                <a:solidFill>
                  <a:schemeClr val="tx1"/>
                </a:solidFill>
              </a:defRPr>
            </a:lvl1pPr>
          </a:lstStyle>
          <a:p>
            <a:fld id="{3836835B-2651-4DA9-BBA3-14F7095E4B97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7" name="Заголовок 8">
            <a:extLst>
              <a:ext uri="{FF2B5EF4-FFF2-40B4-BE49-F238E27FC236}">
                <a16:creationId xmlns="" xmlns:a16="http://schemas.microsoft.com/office/drawing/2014/main" id="{4B8394DE-3A03-4978-90B3-C89C4583DE5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5938" y="363170"/>
            <a:ext cx="10799761" cy="546468"/>
          </a:xfrm>
          <a:prstGeom prst="rect">
            <a:avLst/>
          </a:prstGeom>
        </p:spPr>
        <p:txBody>
          <a:bodyPr lIns="0"/>
          <a:lstStyle>
            <a:lvl1pPr algn="l">
              <a:lnSpc>
                <a:spcPct val="100000"/>
              </a:lnSpc>
              <a:defRPr sz="2400" baseline="0">
                <a:solidFill>
                  <a:schemeClr val="tx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320622754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Два объекта">
    <p:bg>
      <p:bgPr>
        <a:gradFill>
          <a:gsLst>
            <a:gs pos="0">
              <a:schemeClr val="tx2"/>
            </a:gs>
            <a:gs pos="100000">
              <a:schemeClr val="tx1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Прямоугольник с одним скругленным углом 24"/>
          <p:cNvSpPr/>
          <p:nvPr userDrawn="1"/>
        </p:nvSpPr>
        <p:spPr>
          <a:xfrm rot="16200000" flipV="1">
            <a:off x="-1618501" y="1618501"/>
            <a:ext cx="6858002" cy="3621000"/>
          </a:xfrm>
          <a:prstGeom prst="round1Rect">
            <a:avLst>
              <a:gd name="adj" fmla="val 13486"/>
            </a:avLst>
          </a:prstGeom>
          <a:noFill/>
          <a:ln w="19050">
            <a:gradFill>
              <a:gsLst>
                <a:gs pos="100000">
                  <a:srgbClr val="EE5E2A"/>
                </a:gs>
                <a:gs pos="0">
                  <a:schemeClr val="accent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9" name="Заголовок 8"/>
          <p:cNvSpPr>
            <a:spLocks noGrp="1"/>
          </p:cNvSpPr>
          <p:nvPr>
            <p:ph type="title" hasCustomPrompt="1"/>
          </p:nvPr>
        </p:nvSpPr>
        <p:spPr>
          <a:xfrm>
            <a:off x="4770300" y="549273"/>
            <a:ext cx="6905763" cy="1149549"/>
          </a:xfrm>
          <a:prstGeom prst="rect">
            <a:avLst/>
          </a:prstGeom>
        </p:spPr>
        <p:txBody>
          <a:bodyPr anchor="t"/>
          <a:lstStyle>
            <a:lvl1pPr algn="l"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21" name="Content Placeholder 3"/>
          <p:cNvSpPr>
            <a:spLocks noGrp="1"/>
          </p:cNvSpPr>
          <p:nvPr>
            <p:ph sz="half" idx="19"/>
          </p:nvPr>
        </p:nvSpPr>
        <p:spPr>
          <a:xfrm>
            <a:off x="4770300" y="1854000"/>
            <a:ext cx="720000" cy="722623"/>
          </a:xfrm>
          <a:prstGeom prst="ellipse">
            <a:avLst/>
          </a:prstGeom>
          <a:ln w="12700">
            <a:noFill/>
          </a:ln>
        </p:spPr>
        <p:txBody>
          <a:bodyPr/>
          <a:lstStyle>
            <a:lvl1pPr>
              <a:defRPr sz="1200"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22" name="Content Placeholder 3"/>
          <p:cNvSpPr>
            <a:spLocks noGrp="1"/>
          </p:cNvSpPr>
          <p:nvPr>
            <p:ph sz="half" idx="20"/>
          </p:nvPr>
        </p:nvSpPr>
        <p:spPr>
          <a:xfrm>
            <a:off x="4770300" y="3281604"/>
            <a:ext cx="720000" cy="722623"/>
          </a:xfrm>
          <a:prstGeom prst="ellipse">
            <a:avLst/>
          </a:prstGeom>
          <a:ln w="12700">
            <a:noFill/>
          </a:ln>
        </p:spPr>
        <p:txBody>
          <a:bodyPr/>
          <a:lstStyle>
            <a:lvl1pPr>
              <a:defRPr sz="1200"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23" name="Content Placeholder 3"/>
          <p:cNvSpPr>
            <a:spLocks noGrp="1"/>
          </p:cNvSpPr>
          <p:nvPr>
            <p:ph sz="half" idx="21"/>
          </p:nvPr>
        </p:nvSpPr>
        <p:spPr>
          <a:xfrm>
            <a:off x="4770300" y="4744245"/>
            <a:ext cx="720000" cy="722623"/>
          </a:xfrm>
          <a:prstGeom prst="ellipse">
            <a:avLst/>
          </a:prstGeom>
          <a:ln w="12700">
            <a:noFill/>
          </a:ln>
        </p:spPr>
        <p:txBody>
          <a:bodyPr/>
          <a:lstStyle>
            <a:lvl1pPr>
              <a:defRPr sz="1200"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26" name="Text Placeholder 2"/>
          <p:cNvSpPr>
            <a:spLocks noGrp="1"/>
          </p:cNvSpPr>
          <p:nvPr>
            <p:ph type="body" idx="22" hasCustomPrompt="1"/>
          </p:nvPr>
        </p:nvSpPr>
        <p:spPr>
          <a:xfrm>
            <a:off x="5691000" y="2002377"/>
            <a:ext cx="5985063" cy="3600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800" b="1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Подзаголовок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idx="23" hasCustomPrompt="1"/>
          </p:nvPr>
        </p:nvSpPr>
        <p:spPr>
          <a:xfrm>
            <a:off x="5691000" y="2362376"/>
            <a:ext cx="5985063" cy="106662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400" b="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28" name="Text Placeholder 2"/>
          <p:cNvSpPr>
            <a:spLocks noGrp="1"/>
          </p:cNvSpPr>
          <p:nvPr>
            <p:ph type="body" idx="24" hasCustomPrompt="1"/>
          </p:nvPr>
        </p:nvSpPr>
        <p:spPr>
          <a:xfrm>
            <a:off x="5691000" y="3436122"/>
            <a:ext cx="5985063" cy="3600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800" b="1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Подзаголовок</a:t>
            </a:r>
          </a:p>
        </p:txBody>
      </p:sp>
      <p:sp>
        <p:nvSpPr>
          <p:cNvPr id="29" name="Text Placeholder 2"/>
          <p:cNvSpPr>
            <a:spLocks noGrp="1"/>
          </p:cNvSpPr>
          <p:nvPr>
            <p:ph type="body" idx="25" hasCustomPrompt="1"/>
          </p:nvPr>
        </p:nvSpPr>
        <p:spPr>
          <a:xfrm>
            <a:off x="5691000" y="3796121"/>
            <a:ext cx="5985063" cy="1070339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400" b="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30" name="Text Placeholder 2"/>
          <p:cNvSpPr>
            <a:spLocks noGrp="1"/>
          </p:cNvSpPr>
          <p:nvPr>
            <p:ph type="body" idx="26" hasCustomPrompt="1"/>
          </p:nvPr>
        </p:nvSpPr>
        <p:spPr>
          <a:xfrm>
            <a:off x="5691000" y="4878387"/>
            <a:ext cx="5985063" cy="3600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800" b="1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Подзаголовок</a:t>
            </a:r>
          </a:p>
        </p:txBody>
      </p:sp>
      <p:sp>
        <p:nvSpPr>
          <p:cNvPr id="31" name="Text Placeholder 2"/>
          <p:cNvSpPr>
            <a:spLocks noGrp="1"/>
          </p:cNvSpPr>
          <p:nvPr>
            <p:ph type="body" idx="27" hasCustomPrompt="1"/>
          </p:nvPr>
        </p:nvSpPr>
        <p:spPr>
          <a:xfrm>
            <a:off x="5691000" y="5238387"/>
            <a:ext cx="5985063" cy="1070338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400" b="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24" name="Прямоугольник с одним скругленным углом 23"/>
          <p:cNvSpPr/>
          <p:nvPr userDrawn="1"/>
        </p:nvSpPr>
        <p:spPr>
          <a:xfrm rot="16200000" flipV="1">
            <a:off x="-761738" y="1311009"/>
            <a:ext cx="5759450" cy="4235982"/>
          </a:xfrm>
          <a:prstGeom prst="round1Rect">
            <a:avLst>
              <a:gd name="adj" fmla="val 12609"/>
            </a:avLst>
          </a:prstGeom>
          <a:solidFill>
            <a:schemeClr val="bg2"/>
          </a:solidFill>
          <a:ln w="19050">
            <a:gradFill>
              <a:gsLst>
                <a:gs pos="100000">
                  <a:schemeClr val="accent1"/>
                </a:gs>
                <a:gs pos="0">
                  <a:schemeClr val="accent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 dirty="0"/>
          </a:p>
        </p:txBody>
      </p:sp>
      <p:pic>
        <p:nvPicPr>
          <p:cNvPr id="32" name="Рисунок 3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9554" y="144000"/>
            <a:ext cx="579988" cy="630000"/>
          </a:xfrm>
          <a:prstGeom prst="rect">
            <a:avLst/>
          </a:prstGeom>
        </p:spPr>
      </p:pic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5938" y="6308725"/>
            <a:ext cx="4140063" cy="360363"/>
          </a:xfrm>
          <a:prstGeom prst="rect">
            <a:avLst/>
          </a:prstGeom>
        </p:spPr>
        <p:txBody>
          <a:bodyPr vert="horz" lIns="0" tIns="45720" rIns="91440" bIns="45720" rtlCol="0" anchor="b"/>
          <a:lstStyle>
            <a:lvl1pPr algn="l"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ru-RU" dirty="0" smtClean="0"/>
              <a:t>©202</a:t>
            </a:r>
            <a:r>
              <a:rPr lang="en-US" dirty="0" smtClean="0"/>
              <a:t>2 Neoflex</a:t>
            </a:r>
            <a:r>
              <a:rPr lang="ru-RU" dirty="0" smtClean="0"/>
              <a:t>. Все права защищены</a:t>
            </a:r>
            <a:endParaRPr lang="ru-RU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79771" y="6308725"/>
            <a:ext cx="1596292" cy="360363"/>
          </a:xfrm>
          <a:prstGeom prst="rect">
            <a:avLst/>
          </a:prstGeom>
        </p:spPr>
        <p:txBody>
          <a:bodyPr vert="horz" lIns="91440" tIns="45720" rIns="0" bIns="45720" rtlCol="0" anchor="b"/>
          <a:lstStyle>
            <a:lvl1pPr algn="r">
              <a:defRPr sz="1000" baseline="0">
                <a:solidFill>
                  <a:schemeClr val="tx1"/>
                </a:solidFill>
              </a:defRPr>
            </a:lvl1pPr>
          </a:lstStyle>
          <a:p>
            <a:fld id="{3836835B-2651-4DA9-BBA3-14F7095E4B97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2956646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Два объекта">
    <p:bg>
      <p:bgPr>
        <a:gradFill>
          <a:gsLst>
            <a:gs pos="100000">
              <a:schemeClr val="tx1"/>
            </a:gs>
            <a:gs pos="0">
              <a:schemeClr val="tx2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title" hasCustomPrompt="1"/>
          </p:nvPr>
        </p:nvSpPr>
        <p:spPr>
          <a:xfrm>
            <a:off x="515938" y="549273"/>
            <a:ext cx="6930062" cy="909699"/>
          </a:xfrm>
          <a:prstGeom prst="rect">
            <a:avLst/>
          </a:prstGeom>
        </p:spPr>
        <p:txBody>
          <a:bodyPr anchor="t"/>
          <a:lstStyle>
            <a:lvl1pPr algn="l"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ОБРАЗЕЦ ЗАГОЛОВКА</a:t>
            </a:r>
            <a:r>
              <a:rPr lang="en-US" dirty="0"/>
              <a:t/>
            </a:r>
            <a:br>
              <a:rPr lang="en-US" dirty="0"/>
            </a:br>
            <a:endParaRPr lang="ru-RU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1461000" y="1674000"/>
            <a:ext cx="5985000" cy="34416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800" b="1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Подзаголовок</a:t>
            </a:r>
          </a:p>
        </p:txBody>
      </p:sp>
      <p:sp>
        <p:nvSpPr>
          <p:cNvPr id="10" name="Прямоугольник с двумя скругленными противолежащими углами 9"/>
          <p:cNvSpPr/>
          <p:nvPr userDrawn="1"/>
        </p:nvSpPr>
        <p:spPr>
          <a:xfrm rot="16200000">
            <a:off x="3058637" y="-2578643"/>
            <a:ext cx="6074725" cy="11700000"/>
          </a:xfrm>
          <a:prstGeom prst="round2DiagRect">
            <a:avLst>
              <a:gd name="adj1" fmla="val 12068"/>
              <a:gd name="adj2" fmla="val 0"/>
            </a:avLst>
          </a:prstGeom>
          <a:noFill/>
          <a:ln w="190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17" name="Text Placeholder 2"/>
          <p:cNvSpPr>
            <a:spLocks noGrp="1"/>
          </p:cNvSpPr>
          <p:nvPr>
            <p:ph type="body" idx="18" hasCustomPrompt="1"/>
          </p:nvPr>
        </p:nvSpPr>
        <p:spPr>
          <a:xfrm>
            <a:off x="1461000" y="2033398"/>
            <a:ext cx="5985000" cy="99166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400" b="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2"/>
          </p:nvPr>
        </p:nvSpPr>
        <p:spPr>
          <a:xfrm>
            <a:off x="516300" y="1484768"/>
            <a:ext cx="720000" cy="722623"/>
          </a:xfrm>
          <a:prstGeom prst="ellipse">
            <a:avLst/>
          </a:prstGeom>
          <a:ln w="12700">
            <a:noFill/>
          </a:ln>
        </p:spPr>
        <p:txBody>
          <a:bodyPr/>
          <a:lstStyle>
            <a:lvl1pPr>
              <a:defRPr sz="1200"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21" name="Content Placeholder 3"/>
          <p:cNvSpPr>
            <a:spLocks noGrp="1"/>
          </p:cNvSpPr>
          <p:nvPr>
            <p:ph sz="half" idx="19"/>
          </p:nvPr>
        </p:nvSpPr>
        <p:spPr>
          <a:xfrm>
            <a:off x="516300" y="2944666"/>
            <a:ext cx="720000" cy="722623"/>
          </a:xfrm>
          <a:prstGeom prst="ellipse">
            <a:avLst/>
          </a:prstGeom>
          <a:ln w="12700">
            <a:noFill/>
          </a:ln>
        </p:spPr>
        <p:txBody>
          <a:bodyPr/>
          <a:lstStyle>
            <a:lvl1pPr>
              <a:defRPr sz="1200"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22" name="Content Placeholder 3"/>
          <p:cNvSpPr>
            <a:spLocks noGrp="1"/>
          </p:cNvSpPr>
          <p:nvPr>
            <p:ph sz="half" idx="20"/>
          </p:nvPr>
        </p:nvSpPr>
        <p:spPr>
          <a:xfrm>
            <a:off x="516300" y="4400920"/>
            <a:ext cx="720000" cy="722623"/>
          </a:xfrm>
          <a:prstGeom prst="ellipse">
            <a:avLst/>
          </a:prstGeom>
          <a:ln w="12700">
            <a:noFill/>
          </a:ln>
        </p:spPr>
        <p:txBody>
          <a:bodyPr/>
          <a:lstStyle>
            <a:lvl1pPr>
              <a:defRPr sz="1200"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26" name="Text Placeholder 2"/>
          <p:cNvSpPr>
            <a:spLocks noGrp="1"/>
          </p:cNvSpPr>
          <p:nvPr>
            <p:ph type="body" idx="22" hasCustomPrompt="1"/>
          </p:nvPr>
        </p:nvSpPr>
        <p:spPr>
          <a:xfrm>
            <a:off x="1461000" y="3157942"/>
            <a:ext cx="5985000" cy="34416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800" b="1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Подзаголовок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idx="23" hasCustomPrompt="1"/>
          </p:nvPr>
        </p:nvSpPr>
        <p:spPr>
          <a:xfrm>
            <a:off x="1461000" y="3517340"/>
            <a:ext cx="5985000" cy="99166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400" b="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28" name="Text Placeholder 2"/>
          <p:cNvSpPr>
            <a:spLocks noGrp="1"/>
          </p:cNvSpPr>
          <p:nvPr>
            <p:ph type="body" idx="24" hasCustomPrompt="1"/>
          </p:nvPr>
        </p:nvSpPr>
        <p:spPr>
          <a:xfrm>
            <a:off x="1461000" y="4597306"/>
            <a:ext cx="5985000" cy="34416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800" b="1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Подзаголовок</a:t>
            </a:r>
          </a:p>
        </p:txBody>
      </p:sp>
      <p:sp>
        <p:nvSpPr>
          <p:cNvPr id="29" name="Text Placeholder 2"/>
          <p:cNvSpPr>
            <a:spLocks noGrp="1"/>
          </p:cNvSpPr>
          <p:nvPr>
            <p:ph type="body" idx="25" hasCustomPrompt="1"/>
          </p:nvPr>
        </p:nvSpPr>
        <p:spPr>
          <a:xfrm>
            <a:off x="1461000" y="4956704"/>
            <a:ext cx="5985000" cy="99166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400" b="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24" name="Прямоугольник с одним скругленным углом 23"/>
          <p:cNvSpPr/>
          <p:nvPr userDrawn="1"/>
        </p:nvSpPr>
        <p:spPr>
          <a:xfrm rot="16200000" flipH="1">
            <a:off x="7374466" y="1130830"/>
            <a:ext cx="5399089" cy="4235978"/>
          </a:xfrm>
          <a:prstGeom prst="round1Rect">
            <a:avLst>
              <a:gd name="adj" fmla="val 12609"/>
            </a:avLst>
          </a:prstGeom>
          <a:solidFill>
            <a:schemeClr val="bg1"/>
          </a:solidFill>
          <a:ln w="19050">
            <a:gradFill>
              <a:gsLst>
                <a:gs pos="0">
                  <a:schemeClr val="tx2"/>
                </a:gs>
                <a:gs pos="100000">
                  <a:schemeClr val="tx1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2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5938" y="6308725"/>
            <a:ext cx="4140063" cy="360363"/>
          </a:xfrm>
          <a:prstGeom prst="rect">
            <a:avLst/>
          </a:prstGeom>
        </p:spPr>
        <p:txBody>
          <a:bodyPr vert="horz" lIns="0" tIns="45720" rIns="91440" bIns="45720" rtlCol="0" anchor="b"/>
          <a:lstStyle>
            <a:lvl1pPr algn="l"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ru-RU" dirty="0" smtClean="0"/>
              <a:t>©202</a:t>
            </a:r>
            <a:r>
              <a:rPr lang="en-US" dirty="0" smtClean="0"/>
              <a:t>2 Neoflex.</a:t>
            </a:r>
            <a:r>
              <a:rPr lang="ru-RU" dirty="0" smtClean="0"/>
              <a:t> Все права защищены</a:t>
            </a:r>
            <a:endParaRPr lang="ru-RU" dirty="0"/>
          </a:p>
        </p:txBody>
      </p:sp>
      <p:sp>
        <p:nvSpPr>
          <p:cNvPr id="3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79771" y="6308725"/>
            <a:ext cx="1596292" cy="360363"/>
          </a:xfrm>
          <a:prstGeom prst="rect">
            <a:avLst/>
          </a:prstGeom>
        </p:spPr>
        <p:txBody>
          <a:bodyPr vert="horz" lIns="91440" tIns="45720" rIns="0" bIns="45720" rtlCol="0" anchor="b"/>
          <a:lstStyle>
            <a:lvl1pPr algn="r">
              <a:defRPr sz="1000" baseline="0">
                <a:solidFill>
                  <a:schemeClr val="bg1"/>
                </a:solidFill>
              </a:defRPr>
            </a:lvl1pPr>
          </a:lstStyle>
          <a:p>
            <a:fld id="{3836835B-2651-4DA9-BBA3-14F7095E4B97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34" name="Прямоугольник с одним скругленным углом 33"/>
          <p:cNvSpPr/>
          <p:nvPr userDrawn="1"/>
        </p:nvSpPr>
        <p:spPr>
          <a:xfrm rot="16200000" flipH="1">
            <a:off x="7374467" y="1151606"/>
            <a:ext cx="5399089" cy="4235978"/>
          </a:xfrm>
          <a:prstGeom prst="round1Rect">
            <a:avLst>
              <a:gd name="adj" fmla="val 12609"/>
            </a:avLst>
          </a:prstGeom>
          <a:solidFill>
            <a:schemeClr val="bg1"/>
          </a:solidFill>
          <a:ln w="190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226065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Два объекта">
    <p:bg>
      <p:bgPr>
        <a:gradFill>
          <a:gsLst>
            <a:gs pos="100000">
              <a:schemeClr val="tx1"/>
            </a:gs>
            <a:gs pos="0">
              <a:schemeClr val="tx2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Прямоугольник с одним скругленным углом 24"/>
          <p:cNvSpPr/>
          <p:nvPr userDrawn="1"/>
        </p:nvSpPr>
        <p:spPr>
          <a:xfrm rot="16200000" flipV="1">
            <a:off x="-835839" y="835839"/>
            <a:ext cx="6867677" cy="5196000"/>
          </a:xfrm>
          <a:prstGeom prst="round1Rect">
            <a:avLst>
              <a:gd name="adj" fmla="val 10323"/>
            </a:avLst>
          </a:prstGeom>
          <a:noFill/>
          <a:ln w="19050">
            <a:gradFill>
              <a:gsLst>
                <a:gs pos="100000">
                  <a:schemeClr val="accent1"/>
                </a:gs>
                <a:gs pos="0">
                  <a:schemeClr val="accent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9" name="Заголовок 8"/>
          <p:cNvSpPr>
            <a:spLocks noGrp="1"/>
          </p:cNvSpPr>
          <p:nvPr>
            <p:ph type="title" hasCustomPrompt="1"/>
          </p:nvPr>
        </p:nvSpPr>
        <p:spPr>
          <a:xfrm>
            <a:off x="6366000" y="549273"/>
            <a:ext cx="5310063" cy="1149549"/>
          </a:xfrm>
          <a:prstGeom prst="rect">
            <a:avLst/>
          </a:prstGeom>
        </p:spPr>
        <p:txBody>
          <a:bodyPr anchor="t"/>
          <a:lstStyle>
            <a:lvl1pPr algn="l"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26" name="Text Placeholder 2"/>
          <p:cNvSpPr>
            <a:spLocks noGrp="1"/>
          </p:cNvSpPr>
          <p:nvPr>
            <p:ph type="body" idx="22" hasCustomPrompt="1"/>
          </p:nvPr>
        </p:nvSpPr>
        <p:spPr>
          <a:xfrm>
            <a:off x="6366000" y="2002377"/>
            <a:ext cx="5310063" cy="3600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800" b="1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Подзаголовок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idx="23" hasCustomPrompt="1"/>
          </p:nvPr>
        </p:nvSpPr>
        <p:spPr>
          <a:xfrm>
            <a:off x="6366000" y="2362376"/>
            <a:ext cx="5310063" cy="106662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400" b="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28" name="Text Placeholder 2"/>
          <p:cNvSpPr>
            <a:spLocks noGrp="1"/>
          </p:cNvSpPr>
          <p:nvPr>
            <p:ph type="body" idx="24" hasCustomPrompt="1"/>
          </p:nvPr>
        </p:nvSpPr>
        <p:spPr>
          <a:xfrm>
            <a:off x="6366000" y="3436122"/>
            <a:ext cx="5310063" cy="3600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800" b="1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Подзаголовок</a:t>
            </a:r>
          </a:p>
        </p:txBody>
      </p:sp>
      <p:sp>
        <p:nvSpPr>
          <p:cNvPr id="29" name="Text Placeholder 2"/>
          <p:cNvSpPr>
            <a:spLocks noGrp="1"/>
          </p:cNvSpPr>
          <p:nvPr>
            <p:ph type="body" idx="25" hasCustomPrompt="1"/>
          </p:nvPr>
        </p:nvSpPr>
        <p:spPr>
          <a:xfrm>
            <a:off x="6366000" y="3796121"/>
            <a:ext cx="5310063" cy="1070339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400" b="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30" name="Text Placeholder 2"/>
          <p:cNvSpPr>
            <a:spLocks noGrp="1"/>
          </p:cNvSpPr>
          <p:nvPr>
            <p:ph type="body" idx="26" hasCustomPrompt="1"/>
          </p:nvPr>
        </p:nvSpPr>
        <p:spPr>
          <a:xfrm>
            <a:off x="6366000" y="4878387"/>
            <a:ext cx="5310063" cy="3600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800" b="1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Подзаголовок</a:t>
            </a:r>
          </a:p>
        </p:txBody>
      </p:sp>
      <p:sp>
        <p:nvSpPr>
          <p:cNvPr id="31" name="Text Placeholder 2"/>
          <p:cNvSpPr>
            <a:spLocks noGrp="1"/>
          </p:cNvSpPr>
          <p:nvPr>
            <p:ph type="body" idx="27" hasCustomPrompt="1"/>
          </p:nvPr>
        </p:nvSpPr>
        <p:spPr>
          <a:xfrm>
            <a:off x="6366000" y="5238387"/>
            <a:ext cx="5310063" cy="1070338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400" b="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24" name="Прямоугольник с одним скругленным углом 23"/>
          <p:cNvSpPr/>
          <p:nvPr userDrawn="1"/>
        </p:nvSpPr>
        <p:spPr>
          <a:xfrm rot="16200000" flipV="1">
            <a:off x="33273" y="515998"/>
            <a:ext cx="5759450" cy="5826004"/>
          </a:xfrm>
          <a:prstGeom prst="round1Rect">
            <a:avLst>
              <a:gd name="adj" fmla="val 10293"/>
            </a:avLst>
          </a:prstGeom>
          <a:solidFill>
            <a:schemeClr val="bg1"/>
          </a:solidFill>
          <a:ln w="19050">
            <a:gradFill>
              <a:gsLst>
                <a:gs pos="100000">
                  <a:schemeClr val="accent1"/>
                </a:gs>
                <a:gs pos="0">
                  <a:schemeClr val="accent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 dirty="0"/>
          </a:p>
        </p:txBody>
      </p:sp>
      <p:pic>
        <p:nvPicPr>
          <p:cNvPr id="32" name="Рисунок 3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9554" y="144000"/>
            <a:ext cx="579988" cy="630000"/>
          </a:xfrm>
          <a:prstGeom prst="rect">
            <a:avLst/>
          </a:prstGeom>
        </p:spPr>
      </p:pic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5938" y="6308725"/>
            <a:ext cx="4140063" cy="360363"/>
          </a:xfrm>
          <a:prstGeom prst="rect">
            <a:avLst/>
          </a:prstGeom>
        </p:spPr>
        <p:txBody>
          <a:bodyPr vert="horz" lIns="0" tIns="45720" rIns="91440" bIns="45720" rtlCol="0" anchor="b"/>
          <a:lstStyle>
            <a:lvl1pPr algn="l"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ru-RU" dirty="0" smtClean="0"/>
              <a:t>©202</a:t>
            </a:r>
            <a:r>
              <a:rPr lang="en-US" dirty="0" smtClean="0"/>
              <a:t>2 Neoflex</a:t>
            </a:r>
            <a:r>
              <a:rPr lang="ru-RU" dirty="0" smtClean="0"/>
              <a:t>. Все права защищены</a:t>
            </a:r>
            <a:endParaRPr lang="ru-RU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79771" y="6308725"/>
            <a:ext cx="1596292" cy="360363"/>
          </a:xfrm>
          <a:prstGeom prst="rect">
            <a:avLst/>
          </a:prstGeom>
        </p:spPr>
        <p:txBody>
          <a:bodyPr vert="horz" lIns="91440" tIns="45720" rIns="0" bIns="45720" rtlCol="0" anchor="b"/>
          <a:lstStyle>
            <a:lvl1pPr algn="r">
              <a:defRPr sz="1000" baseline="0">
                <a:solidFill>
                  <a:schemeClr val="tx1"/>
                </a:solidFill>
              </a:defRPr>
            </a:lvl1pPr>
          </a:lstStyle>
          <a:p>
            <a:fld id="{3836835B-2651-4DA9-BBA3-14F7095E4B97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45010234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Два объекта">
    <p:bg>
      <p:bgPr>
        <a:gradFill>
          <a:gsLst>
            <a:gs pos="0">
              <a:schemeClr val="tx2"/>
            </a:gs>
            <a:gs pos="100000">
              <a:schemeClr val="tx1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 двумя скругленными противолежащими углами 13"/>
          <p:cNvSpPr/>
          <p:nvPr userDrawn="1"/>
        </p:nvSpPr>
        <p:spPr>
          <a:xfrm rot="16200000" flipH="1">
            <a:off x="3396457" y="-1970880"/>
            <a:ext cx="5399090" cy="11160127"/>
          </a:xfrm>
          <a:prstGeom prst="round2DiagRect">
            <a:avLst>
              <a:gd name="adj1" fmla="val 0"/>
              <a:gd name="adj2" fmla="val 11446"/>
            </a:avLst>
          </a:prstGeom>
          <a:noFill/>
          <a:ln w="190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40" name="Прямоугольник с двумя скругленными противолежащими углами 39"/>
          <p:cNvSpPr/>
          <p:nvPr userDrawn="1"/>
        </p:nvSpPr>
        <p:spPr>
          <a:xfrm rot="16200000">
            <a:off x="6186492" y="819147"/>
            <a:ext cx="5399085" cy="5580058"/>
          </a:xfrm>
          <a:prstGeom prst="round2DiagRect">
            <a:avLst>
              <a:gd name="adj1" fmla="val 11075"/>
              <a:gd name="adj2" fmla="val 0"/>
            </a:avLst>
          </a:prstGeom>
          <a:solidFill>
            <a:schemeClr val="bg1"/>
          </a:solidFill>
          <a:ln w="190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9" name="Заголовок 8"/>
          <p:cNvSpPr>
            <a:spLocks noGrp="1"/>
          </p:cNvSpPr>
          <p:nvPr>
            <p:ph type="title" hasCustomPrompt="1"/>
          </p:nvPr>
        </p:nvSpPr>
        <p:spPr>
          <a:xfrm>
            <a:off x="515937" y="324001"/>
            <a:ext cx="11160126" cy="585637"/>
          </a:xfrm>
          <a:prstGeom prst="rect">
            <a:avLst/>
          </a:prstGeom>
        </p:spPr>
        <p:txBody>
          <a:bodyPr anchor="t"/>
          <a:lstStyle>
            <a:lvl1pPr algn="ctr"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ОБРАЗЕЦ ЗАГОЛОВКА</a:t>
            </a:r>
            <a:br>
              <a:rPr lang="ru-RU" dirty="0"/>
            </a:br>
            <a:r>
              <a:rPr lang="en-US" dirty="0"/>
              <a:t/>
            </a:r>
            <a:br>
              <a:rPr lang="en-US" dirty="0"/>
            </a:br>
            <a:endParaRPr lang="ru-RU" dirty="0"/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5938" y="6308725"/>
            <a:ext cx="4140063" cy="360363"/>
          </a:xfrm>
          <a:prstGeom prst="rect">
            <a:avLst/>
          </a:prstGeom>
        </p:spPr>
        <p:txBody>
          <a:bodyPr vert="horz" lIns="0" tIns="45720" rIns="91440" bIns="45720" rtlCol="0" anchor="b"/>
          <a:lstStyle>
            <a:lvl1pPr algn="l"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ru-RU" dirty="0" smtClean="0"/>
              <a:t>©202</a:t>
            </a:r>
            <a:r>
              <a:rPr lang="en-US" dirty="0" smtClean="0"/>
              <a:t>2 Neoflex</a:t>
            </a:r>
            <a:r>
              <a:rPr lang="ru-RU" dirty="0" smtClean="0"/>
              <a:t>. Все права защищены</a:t>
            </a:r>
            <a:endParaRPr lang="ru-RU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79771" y="6308725"/>
            <a:ext cx="1596292" cy="360363"/>
          </a:xfrm>
          <a:prstGeom prst="rect">
            <a:avLst/>
          </a:prstGeom>
        </p:spPr>
        <p:txBody>
          <a:bodyPr vert="horz" lIns="91440" tIns="45720" rIns="0" bIns="45720" rtlCol="0" anchor="b"/>
          <a:lstStyle>
            <a:lvl1pPr algn="r">
              <a:defRPr sz="1000" baseline="0">
                <a:solidFill>
                  <a:schemeClr val="bg1"/>
                </a:solidFill>
              </a:defRPr>
            </a:lvl1pPr>
          </a:lstStyle>
          <a:p>
            <a:fld id="{3836835B-2651-4DA9-BBA3-14F7095E4B97}" type="slidenum">
              <a:rPr lang="ru-RU" smtClean="0"/>
              <a:pPr/>
              <a:t>‹#›</a:t>
            </a:fld>
            <a:endParaRPr lang="ru-RU" dirty="0"/>
          </a:p>
        </p:txBody>
      </p:sp>
      <p:pic>
        <p:nvPicPr>
          <p:cNvPr id="12" name="Рисунок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9554" y="144000"/>
            <a:ext cx="579988" cy="630000"/>
          </a:xfrm>
          <a:prstGeom prst="rect">
            <a:avLst/>
          </a:prstGeom>
        </p:spPr>
      </p:pic>
      <p:sp>
        <p:nvSpPr>
          <p:cNvPr id="22" name="Text Placeholder 2">
            <a:extLst>
              <a:ext uri="{FF2B5EF4-FFF2-40B4-BE49-F238E27FC236}">
                <a16:creationId xmlns="" xmlns:a16="http://schemas.microsoft.com/office/drawing/2014/main" id="{B10807F9-7C39-4BCF-AE30-70673C71A2F9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76300" y="1299311"/>
            <a:ext cx="4859700" cy="71389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1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Подзаголовок</a:t>
            </a:r>
            <a:endParaRPr lang="en-US" dirty="0"/>
          </a:p>
          <a:p>
            <a:pPr lvl="0"/>
            <a:endParaRPr lang="ru-RU" dirty="0"/>
          </a:p>
        </p:txBody>
      </p:sp>
      <p:sp>
        <p:nvSpPr>
          <p:cNvPr id="23" name="Text Placeholder 2">
            <a:extLst>
              <a:ext uri="{FF2B5EF4-FFF2-40B4-BE49-F238E27FC236}">
                <a16:creationId xmlns="" xmlns:a16="http://schemas.microsoft.com/office/drawing/2014/main" id="{681CD98D-866A-46F7-BC2C-D82ECAA2D4AB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6500979" y="1299311"/>
            <a:ext cx="4818152" cy="71389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None/>
              <a:defRPr sz="24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Подзаголовок</a:t>
            </a:r>
            <a:endParaRPr lang="en-US" dirty="0"/>
          </a:p>
          <a:p>
            <a:pPr lvl="0"/>
            <a:endParaRPr lang="ru-RU" dirty="0"/>
          </a:p>
        </p:txBody>
      </p:sp>
      <p:sp>
        <p:nvSpPr>
          <p:cNvPr id="24" name="Text Placeholder 2">
            <a:extLst>
              <a:ext uri="{FF2B5EF4-FFF2-40B4-BE49-F238E27FC236}">
                <a16:creationId xmlns="" xmlns:a16="http://schemas.microsoft.com/office/drawing/2014/main" id="{795856A9-5A41-459B-A701-74B71C956B73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500979" y="2013206"/>
            <a:ext cx="4814721" cy="3935156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6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="" xmlns:a16="http://schemas.microsoft.com/office/drawing/2014/main" id="{E8B0C201-DF3A-485E-8E45-0AAA2F8630ED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6299" y="2013206"/>
            <a:ext cx="4859339" cy="3935156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600" b="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Текст</a:t>
            </a:r>
          </a:p>
        </p:txBody>
      </p:sp>
    </p:spTree>
    <p:extLst>
      <p:ext uri="{BB962C8B-B14F-4D97-AF65-F5344CB8AC3E}">
        <p14:creationId xmlns:p14="http://schemas.microsoft.com/office/powerpoint/2010/main" val="1945475246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Два объекта">
    <p:bg>
      <p:bgPr>
        <a:gradFill>
          <a:gsLst>
            <a:gs pos="0">
              <a:schemeClr val="tx2"/>
            </a:gs>
            <a:gs pos="100000">
              <a:schemeClr val="tx1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с одним скругленным углом 10"/>
          <p:cNvSpPr/>
          <p:nvPr userDrawn="1"/>
        </p:nvSpPr>
        <p:spPr>
          <a:xfrm rot="10800000" flipH="1" flipV="1">
            <a:off x="246000" y="2664000"/>
            <a:ext cx="11700000" cy="4194000"/>
          </a:xfrm>
          <a:prstGeom prst="round1Rect">
            <a:avLst>
              <a:gd name="adj" fmla="val 7446"/>
            </a:avLst>
          </a:prstGeom>
          <a:noFill/>
          <a:ln w="190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12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876300" y="4985536"/>
            <a:ext cx="10439400" cy="113168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400" b="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Описание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876300" y="4572733"/>
            <a:ext cx="10439400" cy="40075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000" b="1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Название</a:t>
            </a:r>
          </a:p>
        </p:txBody>
      </p:sp>
      <p:sp>
        <p:nvSpPr>
          <p:cNvPr id="23" name="Прямоугольник с двумя скругленными противолежащими углами 22"/>
          <p:cNvSpPr/>
          <p:nvPr userDrawn="1"/>
        </p:nvSpPr>
        <p:spPr>
          <a:xfrm>
            <a:off x="507601" y="954000"/>
            <a:ext cx="11168461" cy="3420000"/>
          </a:xfrm>
          <a:prstGeom prst="round2DiagRect">
            <a:avLst>
              <a:gd name="adj1" fmla="val 0"/>
              <a:gd name="adj2" fmla="val 16910"/>
            </a:avLst>
          </a:prstGeom>
          <a:solidFill>
            <a:schemeClr val="bg1"/>
          </a:solidFill>
          <a:ln w="190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5938" y="6308725"/>
            <a:ext cx="4140063" cy="360363"/>
          </a:xfrm>
          <a:prstGeom prst="rect">
            <a:avLst/>
          </a:prstGeom>
        </p:spPr>
        <p:txBody>
          <a:bodyPr vert="horz" lIns="0" tIns="45720" rIns="91440" bIns="45720" rtlCol="0" anchor="b"/>
          <a:lstStyle>
            <a:lvl1pPr algn="l"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ru-RU" dirty="0" smtClean="0"/>
              <a:t>©202</a:t>
            </a:r>
            <a:r>
              <a:rPr lang="en-US" dirty="0" smtClean="0"/>
              <a:t>2 Neoflex</a:t>
            </a:r>
            <a:r>
              <a:rPr lang="ru-RU" dirty="0" smtClean="0"/>
              <a:t>. Все права защищены</a:t>
            </a:r>
            <a:endParaRPr lang="ru-RU" dirty="0"/>
          </a:p>
        </p:txBody>
      </p:sp>
      <p:sp>
        <p:nvSpPr>
          <p:cNvPr id="2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79771" y="6308725"/>
            <a:ext cx="1596292" cy="360363"/>
          </a:xfrm>
          <a:prstGeom prst="rect">
            <a:avLst/>
          </a:prstGeom>
        </p:spPr>
        <p:txBody>
          <a:bodyPr vert="horz" lIns="91440" tIns="45720" rIns="0" bIns="45720" rtlCol="0" anchor="b"/>
          <a:lstStyle>
            <a:lvl1pPr algn="r">
              <a:defRPr sz="1000" baseline="0">
                <a:solidFill>
                  <a:schemeClr val="bg1"/>
                </a:solidFill>
              </a:defRPr>
            </a:lvl1pPr>
          </a:lstStyle>
          <a:p>
            <a:fld id="{3836835B-2651-4DA9-BBA3-14F7095E4B97}" type="slidenum">
              <a:rPr lang="ru-RU" smtClean="0"/>
              <a:pPr/>
              <a:t>‹#›</a:t>
            </a:fld>
            <a:endParaRPr lang="ru-RU" dirty="0"/>
          </a:p>
        </p:txBody>
      </p:sp>
      <p:pic>
        <p:nvPicPr>
          <p:cNvPr id="26" name="Рисунок 2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9554" y="144000"/>
            <a:ext cx="579988" cy="630000"/>
          </a:xfrm>
          <a:prstGeom prst="rect">
            <a:avLst/>
          </a:prstGeom>
        </p:spPr>
      </p:pic>
      <p:sp>
        <p:nvSpPr>
          <p:cNvPr id="13" name="Заголовок 8"/>
          <p:cNvSpPr>
            <a:spLocks noGrp="1"/>
          </p:cNvSpPr>
          <p:nvPr>
            <p:ph type="title" hasCustomPrompt="1"/>
          </p:nvPr>
        </p:nvSpPr>
        <p:spPr>
          <a:xfrm>
            <a:off x="515937" y="324001"/>
            <a:ext cx="11160126" cy="585637"/>
          </a:xfrm>
          <a:prstGeom prst="rect">
            <a:avLst/>
          </a:prstGeom>
        </p:spPr>
        <p:txBody>
          <a:bodyPr anchor="t"/>
          <a:lstStyle>
            <a:lvl1pPr algn="ctr"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ОБРАЗЕЦ ЗАГОЛОВКА</a:t>
            </a:r>
            <a:br>
              <a:rPr lang="ru-RU" dirty="0"/>
            </a:br>
            <a:r>
              <a:rPr lang="en-US" dirty="0"/>
              <a:t/>
            </a:r>
            <a:br>
              <a:rPr lang="en-US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34428749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Два объекта">
    <p:bg>
      <p:bgPr>
        <a:gradFill>
          <a:gsLst>
            <a:gs pos="0">
              <a:schemeClr val="tx2"/>
            </a:gs>
            <a:gs pos="100000">
              <a:schemeClr val="tx1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с одним скругленным углом 10"/>
          <p:cNvSpPr/>
          <p:nvPr userDrawn="1"/>
        </p:nvSpPr>
        <p:spPr>
          <a:xfrm rot="10800000" flipH="1" flipV="1">
            <a:off x="246000" y="2664000"/>
            <a:ext cx="11700000" cy="4194000"/>
          </a:xfrm>
          <a:prstGeom prst="round1Rect">
            <a:avLst>
              <a:gd name="adj" fmla="val 7446"/>
            </a:avLst>
          </a:prstGeom>
          <a:noFill/>
          <a:ln w="190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12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507602" y="4985536"/>
            <a:ext cx="5363398" cy="113168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400" b="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Описание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507602" y="4572733"/>
            <a:ext cx="5363398" cy="40075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000" b="1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Название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20" hasCustomPrompt="1"/>
          </p:nvPr>
        </p:nvSpPr>
        <p:spPr>
          <a:xfrm>
            <a:off x="6370098" y="4985536"/>
            <a:ext cx="5314299" cy="113168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400" b="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Описание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idx="21" hasCustomPrompt="1"/>
          </p:nvPr>
        </p:nvSpPr>
        <p:spPr>
          <a:xfrm>
            <a:off x="6370098" y="4572733"/>
            <a:ext cx="5314299" cy="40075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000" b="1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Название</a:t>
            </a:r>
          </a:p>
        </p:txBody>
      </p:sp>
      <p:sp>
        <p:nvSpPr>
          <p:cNvPr id="27" name="Заголовок 8"/>
          <p:cNvSpPr>
            <a:spLocks noGrp="1"/>
          </p:cNvSpPr>
          <p:nvPr>
            <p:ph type="title" hasCustomPrompt="1"/>
          </p:nvPr>
        </p:nvSpPr>
        <p:spPr>
          <a:xfrm>
            <a:off x="515938" y="279001"/>
            <a:ext cx="11160124" cy="630637"/>
          </a:xfrm>
          <a:prstGeom prst="rect">
            <a:avLst/>
          </a:prstGeom>
        </p:spPr>
        <p:txBody>
          <a:bodyPr anchor="ctr"/>
          <a:lstStyle>
            <a:lvl1pPr algn="ctr"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28" name="Прямоугольник с двумя скругленными противолежащими углами 27"/>
          <p:cNvSpPr/>
          <p:nvPr userDrawn="1"/>
        </p:nvSpPr>
        <p:spPr>
          <a:xfrm>
            <a:off x="6378500" y="954000"/>
            <a:ext cx="5314198" cy="3420000"/>
          </a:xfrm>
          <a:prstGeom prst="round2DiagRect">
            <a:avLst>
              <a:gd name="adj1" fmla="val 0"/>
              <a:gd name="adj2" fmla="val 16910"/>
            </a:avLst>
          </a:prstGeom>
          <a:solidFill>
            <a:schemeClr val="bg1"/>
          </a:solidFill>
          <a:ln w="190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23" name="Прямоугольник с двумя скругленными противолежащими углами 22"/>
          <p:cNvSpPr/>
          <p:nvPr userDrawn="1"/>
        </p:nvSpPr>
        <p:spPr>
          <a:xfrm>
            <a:off x="507602" y="954000"/>
            <a:ext cx="5363296" cy="3420000"/>
          </a:xfrm>
          <a:prstGeom prst="round2DiagRect">
            <a:avLst>
              <a:gd name="adj1" fmla="val 0"/>
              <a:gd name="adj2" fmla="val 16910"/>
            </a:avLst>
          </a:prstGeom>
          <a:solidFill>
            <a:schemeClr val="bg1"/>
          </a:solidFill>
          <a:ln w="190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5938" y="6308725"/>
            <a:ext cx="4140063" cy="360363"/>
          </a:xfrm>
          <a:prstGeom prst="rect">
            <a:avLst/>
          </a:prstGeom>
        </p:spPr>
        <p:txBody>
          <a:bodyPr vert="horz" lIns="0" tIns="45720" rIns="91440" bIns="45720" rtlCol="0" anchor="b"/>
          <a:lstStyle>
            <a:lvl1pPr algn="l"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ru-RU" dirty="0" smtClean="0"/>
              <a:t>©202</a:t>
            </a:r>
            <a:r>
              <a:rPr lang="en-US" dirty="0" smtClean="0"/>
              <a:t>2 Neoflex</a:t>
            </a:r>
            <a:r>
              <a:rPr lang="ru-RU" dirty="0" smtClean="0"/>
              <a:t>. Все права защищены</a:t>
            </a:r>
            <a:endParaRPr lang="ru-RU" dirty="0"/>
          </a:p>
        </p:txBody>
      </p:sp>
      <p:sp>
        <p:nvSpPr>
          <p:cNvPr id="2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79771" y="6308725"/>
            <a:ext cx="1596292" cy="360363"/>
          </a:xfrm>
          <a:prstGeom prst="rect">
            <a:avLst/>
          </a:prstGeom>
        </p:spPr>
        <p:txBody>
          <a:bodyPr vert="horz" lIns="91440" tIns="45720" rIns="0" bIns="45720" rtlCol="0" anchor="b"/>
          <a:lstStyle>
            <a:lvl1pPr algn="r">
              <a:defRPr sz="1000" baseline="0">
                <a:solidFill>
                  <a:schemeClr val="bg1"/>
                </a:solidFill>
              </a:defRPr>
            </a:lvl1pPr>
          </a:lstStyle>
          <a:p>
            <a:fld id="{3836835B-2651-4DA9-BBA3-14F7095E4B97}" type="slidenum">
              <a:rPr lang="ru-RU" smtClean="0"/>
              <a:pPr/>
              <a:t>‹#›</a:t>
            </a:fld>
            <a:endParaRPr lang="ru-RU" dirty="0"/>
          </a:p>
        </p:txBody>
      </p:sp>
      <p:pic>
        <p:nvPicPr>
          <p:cNvPr id="26" name="Рисунок 2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9554" y="144000"/>
            <a:ext cx="579988" cy="6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94779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объекта">
    <p:bg>
      <p:bgPr>
        <a:gradFill>
          <a:gsLst>
            <a:gs pos="0">
              <a:schemeClr val="tx2"/>
            </a:gs>
            <a:gs pos="100000">
              <a:schemeClr val="tx1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Прямоугольник с одним скругленным углом 28"/>
          <p:cNvSpPr/>
          <p:nvPr userDrawn="1"/>
        </p:nvSpPr>
        <p:spPr>
          <a:xfrm rot="10800000" flipH="1" flipV="1">
            <a:off x="246000" y="2664000"/>
            <a:ext cx="11700000" cy="4194000"/>
          </a:xfrm>
          <a:prstGeom prst="round1Rect">
            <a:avLst>
              <a:gd name="adj" fmla="val 7446"/>
            </a:avLst>
          </a:prstGeom>
          <a:noFill/>
          <a:ln w="190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12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507602" y="4985536"/>
            <a:ext cx="3420065" cy="113168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400" b="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Описание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507602" y="4572733"/>
            <a:ext cx="3420065" cy="40075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000" b="1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Название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idx="18" hasCustomPrompt="1"/>
          </p:nvPr>
        </p:nvSpPr>
        <p:spPr>
          <a:xfrm>
            <a:off x="4385967" y="4985536"/>
            <a:ext cx="3420065" cy="113168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400" b="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Описание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type="body" idx="19" hasCustomPrompt="1"/>
          </p:nvPr>
        </p:nvSpPr>
        <p:spPr>
          <a:xfrm>
            <a:off x="4385967" y="4572733"/>
            <a:ext cx="3420065" cy="40075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000" b="1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Название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20" hasCustomPrompt="1"/>
          </p:nvPr>
        </p:nvSpPr>
        <p:spPr>
          <a:xfrm>
            <a:off x="8264332" y="4985536"/>
            <a:ext cx="3420065" cy="113168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400" b="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Описание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idx="21" hasCustomPrompt="1"/>
          </p:nvPr>
        </p:nvSpPr>
        <p:spPr>
          <a:xfrm>
            <a:off x="8264332" y="4572733"/>
            <a:ext cx="3420065" cy="40075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000" b="1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Название</a:t>
            </a:r>
          </a:p>
        </p:txBody>
      </p:sp>
      <p:sp>
        <p:nvSpPr>
          <p:cNvPr id="27" name="Заголовок 8"/>
          <p:cNvSpPr>
            <a:spLocks noGrp="1"/>
          </p:cNvSpPr>
          <p:nvPr>
            <p:ph type="title" hasCustomPrompt="1"/>
          </p:nvPr>
        </p:nvSpPr>
        <p:spPr>
          <a:xfrm>
            <a:off x="515938" y="279001"/>
            <a:ext cx="11160124" cy="630637"/>
          </a:xfrm>
          <a:prstGeom prst="rect">
            <a:avLst/>
          </a:prstGeom>
        </p:spPr>
        <p:txBody>
          <a:bodyPr anchor="ctr"/>
          <a:lstStyle>
            <a:lvl1pPr algn="ctr"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24" name="Прямоугольник с двумя скругленными противолежащими углами 23"/>
          <p:cNvSpPr/>
          <p:nvPr userDrawn="1"/>
        </p:nvSpPr>
        <p:spPr>
          <a:xfrm>
            <a:off x="4377634" y="954000"/>
            <a:ext cx="3420000" cy="3420000"/>
          </a:xfrm>
          <a:prstGeom prst="round2DiagRect">
            <a:avLst>
              <a:gd name="adj1" fmla="val 0"/>
              <a:gd name="adj2" fmla="val 16910"/>
            </a:avLst>
          </a:prstGeom>
          <a:solidFill>
            <a:schemeClr val="bg1"/>
          </a:solidFill>
          <a:ln w="190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28" name="Прямоугольник с двумя скругленными противолежащими углами 27"/>
          <p:cNvSpPr/>
          <p:nvPr userDrawn="1"/>
        </p:nvSpPr>
        <p:spPr>
          <a:xfrm>
            <a:off x="8272698" y="954000"/>
            <a:ext cx="3420000" cy="3420000"/>
          </a:xfrm>
          <a:prstGeom prst="round2DiagRect">
            <a:avLst>
              <a:gd name="adj1" fmla="val 0"/>
              <a:gd name="adj2" fmla="val 16910"/>
            </a:avLst>
          </a:prstGeom>
          <a:solidFill>
            <a:schemeClr val="bg1"/>
          </a:solidFill>
          <a:ln w="190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23" name="Прямоугольник с двумя скругленными противолежащими углами 22"/>
          <p:cNvSpPr/>
          <p:nvPr userDrawn="1"/>
        </p:nvSpPr>
        <p:spPr>
          <a:xfrm>
            <a:off x="507602" y="954000"/>
            <a:ext cx="3420000" cy="3420000"/>
          </a:xfrm>
          <a:prstGeom prst="round2DiagRect">
            <a:avLst>
              <a:gd name="adj1" fmla="val 0"/>
              <a:gd name="adj2" fmla="val 16910"/>
            </a:avLst>
          </a:prstGeom>
          <a:solidFill>
            <a:schemeClr val="bg1"/>
          </a:solidFill>
          <a:ln w="190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5938" y="6308725"/>
            <a:ext cx="4140063" cy="360363"/>
          </a:xfrm>
          <a:prstGeom prst="rect">
            <a:avLst/>
          </a:prstGeom>
        </p:spPr>
        <p:txBody>
          <a:bodyPr vert="horz" lIns="0" tIns="45720" rIns="91440" bIns="45720" rtlCol="0" anchor="b"/>
          <a:lstStyle>
            <a:lvl1pPr algn="l"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ru-RU" dirty="0" smtClean="0"/>
              <a:t>©202</a:t>
            </a:r>
            <a:r>
              <a:rPr lang="en-US" dirty="0" smtClean="0"/>
              <a:t>2 Neoflex</a:t>
            </a:r>
            <a:r>
              <a:rPr lang="ru-RU" dirty="0" smtClean="0"/>
              <a:t>. Все права защищены</a:t>
            </a:r>
            <a:endParaRPr lang="ru-RU" dirty="0"/>
          </a:p>
        </p:txBody>
      </p:sp>
      <p:sp>
        <p:nvSpPr>
          <p:cNvPr id="2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79771" y="6308725"/>
            <a:ext cx="1596292" cy="360363"/>
          </a:xfrm>
          <a:prstGeom prst="rect">
            <a:avLst/>
          </a:prstGeom>
        </p:spPr>
        <p:txBody>
          <a:bodyPr vert="horz" lIns="91440" tIns="45720" rIns="0" bIns="45720" rtlCol="0" anchor="b"/>
          <a:lstStyle>
            <a:lvl1pPr algn="r">
              <a:defRPr sz="1000" baseline="0">
                <a:solidFill>
                  <a:schemeClr val="bg1"/>
                </a:solidFill>
              </a:defRPr>
            </a:lvl1pPr>
          </a:lstStyle>
          <a:p>
            <a:fld id="{3836835B-2651-4DA9-BBA3-14F7095E4B97}" type="slidenum">
              <a:rPr lang="ru-RU" smtClean="0"/>
              <a:pPr/>
              <a:t>‹#›</a:t>
            </a:fld>
            <a:endParaRPr lang="ru-RU" dirty="0"/>
          </a:p>
        </p:txBody>
      </p:sp>
      <p:pic>
        <p:nvPicPr>
          <p:cNvPr id="26" name="Рисунок 2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9554" y="144000"/>
            <a:ext cx="579988" cy="6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159220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Два объекта">
    <p:bg>
      <p:bgPr>
        <a:gradFill>
          <a:gsLst>
            <a:gs pos="0">
              <a:schemeClr val="tx2"/>
            </a:gs>
            <a:gs pos="100000">
              <a:schemeClr val="tx1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угольник с одним скругленным углом 16"/>
          <p:cNvSpPr/>
          <p:nvPr userDrawn="1"/>
        </p:nvSpPr>
        <p:spPr>
          <a:xfrm>
            <a:off x="0" y="2214000"/>
            <a:ext cx="12192000" cy="2880000"/>
          </a:xfrm>
          <a:prstGeom prst="round1Rect">
            <a:avLst>
              <a:gd name="adj" fmla="val 0"/>
            </a:avLst>
          </a:prstGeom>
          <a:noFill/>
          <a:ln w="190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14" name="Прямоугольник с двумя скругленными противолежащими углами 13"/>
          <p:cNvSpPr/>
          <p:nvPr userDrawn="1"/>
        </p:nvSpPr>
        <p:spPr>
          <a:xfrm>
            <a:off x="507601" y="3799826"/>
            <a:ext cx="5400000" cy="2519999"/>
          </a:xfrm>
          <a:prstGeom prst="round2DiagRect">
            <a:avLst>
              <a:gd name="adj1" fmla="val 0"/>
              <a:gd name="adj2" fmla="val 16910"/>
            </a:avLst>
          </a:prstGeom>
          <a:solidFill>
            <a:schemeClr val="bg1"/>
          </a:solidFill>
          <a:ln w="190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15" name="Прямоугольник с двумя скругленными противолежащими углами 14"/>
          <p:cNvSpPr/>
          <p:nvPr userDrawn="1"/>
        </p:nvSpPr>
        <p:spPr>
          <a:xfrm>
            <a:off x="6272762" y="3799826"/>
            <a:ext cx="5400000" cy="2519999"/>
          </a:xfrm>
          <a:prstGeom prst="round2DiagRect">
            <a:avLst>
              <a:gd name="adj1" fmla="val 0"/>
              <a:gd name="adj2" fmla="val 16910"/>
            </a:avLst>
          </a:prstGeom>
          <a:solidFill>
            <a:schemeClr val="bg1"/>
          </a:solidFill>
          <a:ln w="190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21" name="Прямоугольник с двумя скругленными противолежащими углами 20"/>
          <p:cNvSpPr/>
          <p:nvPr userDrawn="1"/>
        </p:nvSpPr>
        <p:spPr>
          <a:xfrm>
            <a:off x="507601" y="922726"/>
            <a:ext cx="5400000" cy="2519999"/>
          </a:xfrm>
          <a:prstGeom prst="round2DiagRect">
            <a:avLst>
              <a:gd name="adj1" fmla="val 0"/>
              <a:gd name="adj2" fmla="val 16910"/>
            </a:avLst>
          </a:prstGeom>
          <a:solidFill>
            <a:schemeClr val="bg1"/>
          </a:solidFill>
          <a:ln w="190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22" name="Прямоугольник с двумя скругленными противолежащими углами 21"/>
          <p:cNvSpPr/>
          <p:nvPr userDrawn="1"/>
        </p:nvSpPr>
        <p:spPr>
          <a:xfrm>
            <a:off x="6272762" y="922726"/>
            <a:ext cx="5400000" cy="2519999"/>
          </a:xfrm>
          <a:prstGeom prst="round2DiagRect">
            <a:avLst>
              <a:gd name="adj1" fmla="val 0"/>
              <a:gd name="adj2" fmla="val 16910"/>
            </a:avLst>
          </a:prstGeom>
          <a:solidFill>
            <a:schemeClr val="bg1"/>
          </a:solidFill>
          <a:ln w="190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12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741300" y="4648388"/>
            <a:ext cx="4904700" cy="139061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4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Описание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741300" y="4048538"/>
            <a:ext cx="4904700" cy="59985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0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Название</a:t>
            </a:r>
          </a:p>
        </p:txBody>
      </p:sp>
      <p:pic>
        <p:nvPicPr>
          <p:cNvPr id="24" name="Рисунок 2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9554" y="144000"/>
            <a:ext cx="579988" cy="630000"/>
          </a:xfrm>
          <a:prstGeom prst="rect">
            <a:avLst/>
          </a:prstGeom>
        </p:spPr>
      </p:pic>
      <p:sp>
        <p:nvSpPr>
          <p:cNvPr id="30" name="Заголовок 8"/>
          <p:cNvSpPr>
            <a:spLocks noGrp="1"/>
          </p:cNvSpPr>
          <p:nvPr>
            <p:ph type="title" hasCustomPrompt="1"/>
          </p:nvPr>
        </p:nvSpPr>
        <p:spPr>
          <a:xfrm>
            <a:off x="515938" y="279001"/>
            <a:ext cx="11160124" cy="630637"/>
          </a:xfrm>
          <a:prstGeom prst="rect">
            <a:avLst/>
          </a:prstGeom>
        </p:spPr>
        <p:txBody>
          <a:bodyPr anchor="ctr"/>
          <a:lstStyle>
            <a:lvl1pPr algn="ctr"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5938" y="6308725"/>
            <a:ext cx="4140063" cy="360363"/>
          </a:xfrm>
          <a:prstGeom prst="rect">
            <a:avLst/>
          </a:prstGeom>
        </p:spPr>
        <p:txBody>
          <a:bodyPr vert="horz" lIns="0" tIns="45720" rIns="91440" bIns="45720" rtlCol="0" anchor="b"/>
          <a:lstStyle>
            <a:lvl1pPr algn="l"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ru-RU" dirty="0" smtClean="0"/>
              <a:t>©202</a:t>
            </a:r>
            <a:r>
              <a:rPr lang="en-US" dirty="0" smtClean="0"/>
              <a:t>2 Neoflex.</a:t>
            </a:r>
            <a:r>
              <a:rPr lang="ru-RU" dirty="0" smtClean="0"/>
              <a:t> Все права защищены</a:t>
            </a:r>
            <a:endParaRPr lang="ru-RU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79771" y="6308725"/>
            <a:ext cx="1596292" cy="360363"/>
          </a:xfrm>
          <a:prstGeom prst="rect">
            <a:avLst/>
          </a:prstGeom>
        </p:spPr>
        <p:txBody>
          <a:bodyPr vert="horz" lIns="91440" tIns="45720" rIns="0" bIns="45720" rtlCol="0" anchor="b"/>
          <a:lstStyle>
            <a:lvl1pPr algn="r">
              <a:defRPr sz="1000" baseline="0">
                <a:solidFill>
                  <a:schemeClr val="bg1"/>
                </a:solidFill>
              </a:defRPr>
            </a:lvl1pPr>
          </a:lstStyle>
          <a:p>
            <a:fld id="{3836835B-2651-4DA9-BBA3-14F7095E4B97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6" name="Text Placeholder 2"/>
          <p:cNvSpPr>
            <a:spLocks noGrp="1"/>
          </p:cNvSpPr>
          <p:nvPr>
            <p:ph type="body" idx="18" hasCustomPrompt="1"/>
          </p:nvPr>
        </p:nvSpPr>
        <p:spPr>
          <a:xfrm>
            <a:off x="6501000" y="4617825"/>
            <a:ext cx="4913554" cy="139061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4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Описание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idx="19" hasCustomPrompt="1"/>
          </p:nvPr>
        </p:nvSpPr>
        <p:spPr>
          <a:xfrm>
            <a:off x="6501000" y="4017975"/>
            <a:ext cx="4913554" cy="59985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0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Название</a:t>
            </a:r>
          </a:p>
        </p:txBody>
      </p:sp>
      <p:sp>
        <p:nvSpPr>
          <p:cNvPr id="28" name="Text Placeholder 2"/>
          <p:cNvSpPr>
            <a:spLocks noGrp="1"/>
          </p:cNvSpPr>
          <p:nvPr>
            <p:ph type="body" idx="20" hasCustomPrompt="1"/>
          </p:nvPr>
        </p:nvSpPr>
        <p:spPr>
          <a:xfrm>
            <a:off x="741300" y="1764413"/>
            <a:ext cx="4904700" cy="139061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4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Описание</a:t>
            </a:r>
          </a:p>
        </p:txBody>
      </p:sp>
      <p:sp>
        <p:nvSpPr>
          <p:cNvPr id="29" name="Text Placeholder 2"/>
          <p:cNvSpPr>
            <a:spLocks noGrp="1"/>
          </p:cNvSpPr>
          <p:nvPr>
            <p:ph type="body" idx="21" hasCustomPrompt="1"/>
          </p:nvPr>
        </p:nvSpPr>
        <p:spPr>
          <a:xfrm>
            <a:off x="741300" y="1164563"/>
            <a:ext cx="4904700" cy="59985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0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Название</a:t>
            </a:r>
          </a:p>
        </p:txBody>
      </p:sp>
      <p:sp>
        <p:nvSpPr>
          <p:cNvPr id="31" name="Text Placeholder 2"/>
          <p:cNvSpPr>
            <a:spLocks noGrp="1"/>
          </p:cNvSpPr>
          <p:nvPr>
            <p:ph type="body" idx="22" hasCustomPrompt="1"/>
          </p:nvPr>
        </p:nvSpPr>
        <p:spPr>
          <a:xfrm>
            <a:off x="6501000" y="1733850"/>
            <a:ext cx="4913554" cy="139061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4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Описание</a:t>
            </a:r>
          </a:p>
        </p:txBody>
      </p:sp>
      <p:sp>
        <p:nvSpPr>
          <p:cNvPr id="32" name="Text Placeholder 2"/>
          <p:cNvSpPr>
            <a:spLocks noGrp="1"/>
          </p:cNvSpPr>
          <p:nvPr>
            <p:ph type="body" idx="23" hasCustomPrompt="1"/>
          </p:nvPr>
        </p:nvSpPr>
        <p:spPr>
          <a:xfrm>
            <a:off x="6501000" y="1134000"/>
            <a:ext cx="4913554" cy="59985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0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Название</a:t>
            </a:r>
          </a:p>
        </p:txBody>
      </p:sp>
    </p:spTree>
    <p:extLst>
      <p:ext uri="{BB962C8B-B14F-4D97-AF65-F5344CB8AC3E}">
        <p14:creationId xmlns:p14="http://schemas.microsoft.com/office/powerpoint/2010/main" val="3099116573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Два объекта">
    <p:bg>
      <p:bgPr>
        <a:gradFill>
          <a:gsLst>
            <a:gs pos="0">
              <a:schemeClr val="tx2"/>
            </a:gs>
            <a:gs pos="100000">
              <a:schemeClr val="tx1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Прямоугольник с одним скругленным углом 28"/>
          <p:cNvSpPr/>
          <p:nvPr userDrawn="1"/>
        </p:nvSpPr>
        <p:spPr>
          <a:xfrm rot="10800000">
            <a:off x="0" y="2340000"/>
            <a:ext cx="12192000" cy="2529000"/>
          </a:xfrm>
          <a:prstGeom prst="round1Rect">
            <a:avLst>
              <a:gd name="adj" fmla="val 0"/>
            </a:avLst>
          </a:prstGeom>
          <a:noFill/>
          <a:ln w="19050">
            <a:gradFill>
              <a:gsLst>
                <a:gs pos="100000">
                  <a:schemeClr val="accent1"/>
                </a:gs>
                <a:gs pos="0">
                  <a:schemeClr val="accent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24" name="Прямоугольник с двумя скругленными противолежащими углами 23"/>
          <p:cNvSpPr/>
          <p:nvPr userDrawn="1"/>
        </p:nvSpPr>
        <p:spPr>
          <a:xfrm>
            <a:off x="4383916" y="3789000"/>
            <a:ext cx="3420000" cy="2160000"/>
          </a:xfrm>
          <a:prstGeom prst="round2DiagRect">
            <a:avLst>
              <a:gd name="adj1" fmla="val 0"/>
              <a:gd name="adj2" fmla="val 16910"/>
            </a:avLst>
          </a:prstGeom>
          <a:solidFill>
            <a:schemeClr val="bg1"/>
          </a:solidFill>
          <a:ln w="190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30" name="Прямоугольник с двумя скругленными противолежащими углами 29"/>
          <p:cNvSpPr/>
          <p:nvPr userDrawn="1"/>
        </p:nvSpPr>
        <p:spPr>
          <a:xfrm>
            <a:off x="8251863" y="3789000"/>
            <a:ext cx="3420000" cy="2160000"/>
          </a:xfrm>
          <a:prstGeom prst="round2DiagRect">
            <a:avLst>
              <a:gd name="adj1" fmla="val 0"/>
              <a:gd name="adj2" fmla="val 16910"/>
            </a:avLst>
          </a:prstGeom>
          <a:solidFill>
            <a:schemeClr val="bg1"/>
          </a:solidFill>
          <a:ln w="190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31" name="Прямоугольник с двумя скругленными противолежащими углами 30"/>
          <p:cNvSpPr/>
          <p:nvPr userDrawn="1"/>
        </p:nvSpPr>
        <p:spPr>
          <a:xfrm>
            <a:off x="511801" y="1295179"/>
            <a:ext cx="3420000" cy="2160000"/>
          </a:xfrm>
          <a:prstGeom prst="round2DiagRect">
            <a:avLst>
              <a:gd name="adj1" fmla="val 0"/>
              <a:gd name="adj2" fmla="val 16910"/>
            </a:avLst>
          </a:prstGeom>
          <a:solidFill>
            <a:schemeClr val="bg1"/>
          </a:solidFill>
          <a:ln w="190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32" name="Прямоугольник с двумя скругленными противолежащими углами 31"/>
          <p:cNvSpPr/>
          <p:nvPr userDrawn="1"/>
        </p:nvSpPr>
        <p:spPr>
          <a:xfrm>
            <a:off x="4383916" y="1295179"/>
            <a:ext cx="3420000" cy="2160000"/>
          </a:xfrm>
          <a:prstGeom prst="round2DiagRect">
            <a:avLst>
              <a:gd name="adj1" fmla="val 0"/>
              <a:gd name="adj2" fmla="val 16910"/>
            </a:avLst>
          </a:prstGeom>
          <a:solidFill>
            <a:schemeClr val="bg1"/>
          </a:solidFill>
          <a:ln w="190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33" name="Прямоугольник с двумя скругленными противолежащими углами 32"/>
          <p:cNvSpPr/>
          <p:nvPr userDrawn="1"/>
        </p:nvSpPr>
        <p:spPr>
          <a:xfrm>
            <a:off x="8251863" y="1295179"/>
            <a:ext cx="3420000" cy="2160000"/>
          </a:xfrm>
          <a:prstGeom prst="round2DiagRect">
            <a:avLst>
              <a:gd name="adj1" fmla="val 0"/>
              <a:gd name="adj2" fmla="val 16910"/>
            </a:avLst>
          </a:prstGeom>
          <a:solidFill>
            <a:schemeClr val="bg1"/>
          </a:solidFill>
          <a:ln w="190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19" name="Прямоугольник с двумя скругленными противолежащими углами 18"/>
          <p:cNvSpPr/>
          <p:nvPr userDrawn="1"/>
        </p:nvSpPr>
        <p:spPr>
          <a:xfrm>
            <a:off x="511801" y="3789000"/>
            <a:ext cx="3420000" cy="2160000"/>
          </a:xfrm>
          <a:prstGeom prst="round2DiagRect">
            <a:avLst>
              <a:gd name="adj1" fmla="val 0"/>
              <a:gd name="adj2" fmla="val 16910"/>
            </a:avLst>
          </a:prstGeom>
          <a:solidFill>
            <a:schemeClr val="bg1"/>
          </a:solidFill>
          <a:ln w="190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27" name="Заголовок 8"/>
          <p:cNvSpPr>
            <a:spLocks noGrp="1"/>
          </p:cNvSpPr>
          <p:nvPr>
            <p:ph type="title" hasCustomPrompt="1"/>
          </p:nvPr>
        </p:nvSpPr>
        <p:spPr>
          <a:xfrm>
            <a:off x="515938" y="279001"/>
            <a:ext cx="11160124" cy="628251"/>
          </a:xfrm>
          <a:prstGeom prst="rect">
            <a:avLst/>
          </a:prstGeom>
        </p:spPr>
        <p:txBody>
          <a:bodyPr anchor="ctr"/>
          <a:lstStyle>
            <a:lvl1pPr algn="ctr"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5" name="Text Placeholder 2"/>
          <p:cNvSpPr>
            <a:spLocks noGrp="1"/>
          </p:cNvSpPr>
          <p:nvPr>
            <p:ph type="body" idx="32" hasCustomPrompt="1"/>
          </p:nvPr>
        </p:nvSpPr>
        <p:spPr>
          <a:xfrm>
            <a:off x="4383884" y="2915179"/>
            <a:ext cx="3420065" cy="540000"/>
          </a:xfrm>
          <a:prstGeom prst="round2DiagRect">
            <a:avLst>
              <a:gd name="adj1" fmla="val 0"/>
              <a:gd name="adj2" fmla="val 50000"/>
            </a:avLst>
          </a:prstGeom>
          <a:gradFill>
            <a:gsLst>
              <a:gs pos="0">
                <a:schemeClr val="tx2"/>
              </a:gs>
              <a:gs pos="100000">
                <a:schemeClr val="tx1"/>
              </a:gs>
            </a:gsLst>
            <a:lin ang="2700000" scaled="0"/>
          </a:gradFill>
          <a:ln w="190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ru-RU" sz="1600" b="1" dirty="0" smtClean="0">
                <a:solidFill>
                  <a:schemeClr val="bg1"/>
                </a:solidFill>
              </a:defRPr>
            </a:lvl1pPr>
          </a:lstStyle>
          <a:p>
            <a:pPr lvl="0" algn="ctr"/>
            <a:r>
              <a:rPr lang="ru-RU" dirty="0"/>
              <a:t>Описание</a:t>
            </a:r>
          </a:p>
        </p:txBody>
      </p:sp>
      <p:sp>
        <p:nvSpPr>
          <p:cNvPr id="36" name="Text Placeholder 2"/>
          <p:cNvSpPr>
            <a:spLocks noGrp="1"/>
          </p:cNvSpPr>
          <p:nvPr>
            <p:ph type="body" idx="33" hasCustomPrompt="1"/>
          </p:nvPr>
        </p:nvSpPr>
        <p:spPr>
          <a:xfrm>
            <a:off x="511769" y="2915179"/>
            <a:ext cx="3420065" cy="540000"/>
          </a:xfrm>
          <a:prstGeom prst="round2DiagRect">
            <a:avLst>
              <a:gd name="adj1" fmla="val 0"/>
              <a:gd name="adj2" fmla="val 50000"/>
            </a:avLst>
          </a:prstGeom>
          <a:gradFill>
            <a:gsLst>
              <a:gs pos="0">
                <a:schemeClr val="tx2"/>
              </a:gs>
              <a:gs pos="100000">
                <a:schemeClr val="tx1"/>
              </a:gs>
            </a:gsLst>
            <a:lin ang="2700000" scaled="0"/>
          </a:gradFill>
          <a:ln w="190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ru-RU" sz="1600" b="1" dirty="0" smtClean="0">
                <a:solidFill>
                  <a:schemeClr val="bg1"/>
                </a:solidFill>
              </a:defRPr>
            </a:lvl1pPr>
          </a:lstStyle>
          <a:p>
            <a:pPr lvl="0" algn="ctr"/>
            <a:r>
              <a:rPr lang="ru-RU" dirty="0"/>
              <a:t>Описание</a:t>
            </a:r>
          </a:p>
        </p:txBody>
      </p:sp>
      <p:sp>
        <p:nvSpPr>
          <p:cNvPr id="37" name="Text Placeholder 2"/>
          <p:cNvSpPr>
            <a:spLocks noGrp="1"/>
          </p:cNvSpPr>
          <p:nvPr>
            <p:ph type="body" idx="34" hasCustomPrompt="1"/>
          </p:nvPr>
        </p:nvSpPr>
        <p:spPr>
          <a:xfrm>
            <a:off x="8251831" y="2915179"/>
            <a:ext cx="3420065" cy="540000"/>
          </a:xfrm>
          <a:prstGeom prst="round2DiagRect">
            <a:avLst>
              <a:gd name="adj1" fmla="val 0"/>
              <a:gd name="adj2" fmla="val 50000"/>
            </a:avLst>
          </a:prstGeom>
          <a:gradFill>
            <a:gsLst>
              <a:gs pos="0">
                <a:schemeClr val="tx2"/>
              </a:gs>
              <a:gs pos="100000">
                <a:schemeClr val="tx1"/>
              </a:gs>
            </a:gsLst>
            <a:lin ang="2700000" scaled="0"/>
          </a:gradFill>
          <a:ln w="190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ru-RU" sz="1600" b="1" dirty="0" smtClean="0">
                <a:solidFill>
                  <a:schemeClr val="bg1"/>
                </a:solidFill>
              </a:defRPr>
            </a:lvl1pPr>
          </a:lstStyle>
          <a:p>
            <a:pPr lvl="0" algn="ctr"/>
            <a:r>
              <a:rPr lang="ru-RU" dirty="0"/>
              <a:t>Описание</a:t>
            </a:r>
          </a:p>
        </p:txBody>
      </p:sp>
      <p:sp>
        <p:nvSpPr>
          <p:cNvPr id="38" name="Text Placeholder 2"/>
          <p:cNvSpPr>
            <a:spLocks noGrp="1"/>
          </p:cNvSpPr>
          <p:nvPr>
            <p:ph type="body" idx="35" hasCustomPrompt="1"/>
          </p:nvPr>
        </p:nvSpPr>
        <p:spPr>
          <a:xfrm>
            <a:off x="4383884" y="5409000"/>
            <a:ext cx="3420065" cy="540000"/>
          </a:xfrm>
          <a:prstGeom prst="round2DiagRect">
            <a:avLst>
              <a:gd name="adj1" fmla="val 0"/>
              <a:gd name="adj2" fmla="val 50000"/>
            </a:avLst>
          </a:prstGeom>
          <a:gradFill>
            <a:gsLst>
              <a:gs pos="0">
                <a:schemeClr val="tx2"/>
              </a:gs>
              <a:gs pos="100000">
                <a:schemeClr val="tx1"/>
              </a:gs>
            </a:gsLst>
            <a:lin ang="2700000" scaled="0"/>
          </a:gradFill>
          <a:ln w="190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ru-RU" sz="1600" b="1" dirty="0" smtClean="0">
                <a:solidFill>
                  <a:schemeClr val="bg1"/>
                </a:solidFill>
              </a:defRPr>
            </a:lvl1pPr>
          </a:lstStyle>
          <a:p>
            <a:pPr lvl="0" algn="ctr"/>
            <a:r>
              <a:rPr lang="ru-RU" dirty="0"/>
              <a:t>Описание</a:t>
            </a:r>
          </a:p>
        </p:txBody>
      </p:sp>
      <p:sp>
        <p:nvSpPr>
          <p:cNvPr id="39" name="Text Placeholder 2"/>
          <p:cNvSpPr>
            <a:spLocks noGrp="1"/>
          </p:cNvSpPr>
          <p:nvPr>
            <p:ph type="body" idx="36" hasCustomPrompt="1"/>
          </p:nvPr>
        </p:nvSpPr>
        <p:spPr>
          <a:xfrm>
            <a:off x="511769" y="5409000"/>
            <a:ext cx="3420065" cy="540000"/>
          </a:xfrm>
          <a:prstGeom prst="round2DiagRect">
            <a:avLst>
              <a:gd name="adj1" fmla="val 0"/>
              <a:gd name="adj2" fmla="val 50000"/>
            </a:avLst>
          </a:prstGeom>
          <a:gradFill>
            <a:gsLst>
              <a:gs pos="0">
                <a:schemeClr val="tx2"/>
              </a:gs>
              <a:gs pos="100000">
                <a:schemeClr val="tx1"/>
              </a:gs>
            </a:gsLst>
            <a:lin ang="2700000" scaled="0"/>
          </a:gradFill>
          <a:ln w="190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ru-RU" sz="1600" b="1" dirty="0" smtClean="0">
                <a:solidFill>
                  <a:schemeClr val="bg1"/>
                </a:solidFill>
              </a:defRPr>
            </a:lvl1pPr>
          </a:lstStyle>
          <a:p>
            <a:pPr lvl="0" algn="ctr"/>
            <a:r>
              <a:rPr lang="ru-RU" dirty="0"/>
              <a:t>Описание</a:t>
            </a:r>
          </a:p>
        </p:txBody>
      </p:sp>
      <p:sp>
        <p:nvSpPr>
          <p:cNvPr id="40" name="Text Placeholder 2"/>
          <p:cNvSpPr>
            <a:spLocks noGrp="1"/>
          </p:cNvSpPr>
          <p:nvPr>
            <p:ph type="body" idx="37" hasCustomPrompt="1"/>
          </p:nvPr>
        </p:nvSpPr>
        <p:spPr>
          <a:xfrm>
            <a:off x="8251831" y="5409000"/>
            <a:ext cx="3420065" cy="540000"/>
          </a:xfrm>
          <a:prstGeom prst="round2DiagRect">
            <a:avLst>
              <a:gd name="adj1" fmla="val 0"/>
              <a:gd name="adj2" fmla="val 50000"/>
            </a:avLst>
          </a:prstGeom>
          <a:gradFill>
            <a:gsLst>
              <a:gs pos="0">
                <a:schemeClr val="tx2"/>
              </a:gs>
              <a:gs pos="100000">
                <a:schemeClr val="tx1"/>
              </a:gs>
            </a:gsLst>
            <a:lin ang="2700000" scaled="0"/>
          </a:gradFill>
          <a:ln w="190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ru-RU" sz="1600" b="1" dirty="0" smtClean="0">
                <a:solidFill>
                  <a:schemeClr val="bg1"/>
                </a:solidFill>
              </a:defRPr>
            </a:lvl1pPr>
          </a:lstStyle>
          <a:p>
            <a:pPr lvl="0" algn="ctr"/>
            <a:r>
              <a:rPr lang="ru-RU" dirty="0"/>
              <a:t>Описание</a:t>
            </a:r>
          </a:p>
        </p:txBody>
      </p:sp>
      <p:sp>
        <p:nvSpPr>
          <p:cNvPr id="2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5938" y="6308725"/>
            <a:ext cx="4140063" cy="360363"/>
          </a:xfrm>
          <a:prstGeom prst="rect">
            <a:avLst/>
          </a:prstGeom>
        </p:spPr>
        <p:txBody>
          <a:bodyPr vert="horz" lIns="0" tIns="45720" rIns="91440" bIns="45720" rtlCol="0" anchor="b"/>
          <a:lstStyle>
            <a:lvl1pPr algn="l"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ru-RU" dirty="0" smtClean="0"/>
              <a:t>©202</a:t>
            </a:r>
            <a:r>
              <a:rPr lang="en-US" dirty="0" smtClean="0"/>
              <a:t>2 Neoflex</a:t>
            </a:r>
            <a:r>
              <a:rPr lang="ru-RU" dirty="0" smtClean="0"/>
              <a:t>. Все права защищены</a:t>
            </a:r>
            <a:endParaRPr lang="ru-RU" dirty="0"/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79771" y="6308725"/>
            <a:ext cx="1596292" cy="360363"/>
          </a:xfrm>
          <a:prstGeom prst="rect">
            <a:avLst/>
          </a:prstGeom>
        </p:spPr>
        <p:txBody>
          <a:bodyPr vert="horz" lIns="91440" tIns="45720" rIns="0" bIns="45720" rtlCol="0" anchor="b"/>
          <a:lstStyle>
            <a:lvl1pPr algn="r">
              <a:defRPr sz="1000" baseline="0">
                <a:solidFill>
                  <a:schemeClr val="bg1"/>
                </a:solidFill>
              </a:defRPr>
            </a:lvl1pPr>
          </a:lstStyle>
          <a:p>
            <a:fld id="{3836835B-2651-4DA9-BBA3-14F7095E4B97}" type="slidenum">
              <a:rPr lang="ru-RU" smtClean="0"/>
              <a:pPr/>
              <a:t>‹#›</a:t>
            </a:fld>
            <a:endParaRPr lang="ru-RU" dirty="0"/>
          </a:p>
        </p:txBody>
      </p:sp>
      <p:pic>
        <p:nvPicPr>
          <p:cNvPr id="22" name="Рисунок 2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9554" y="144000"/>
            <a:ext cx="579988" cy="6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75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Два объект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с одним скругленным углом 17"/>
          <p:cNvSpPr/>
          <p:nvPr userDrawn="1"/>
        </p:nvSpPr>
        <p:spPr>
          <a:xfrm>
            <a:off x="0" y="2269584"/>
            <a:ext cx="12192000" cy="2318832"/>
          </a:xfrm>
          <a:prstGeom prst="round1Rect">
            <a:avLst>
              <a:gd name="adj" fmla="val 24685"/>
            </a:avLst>
          </a:prstGeom>
          <a:solidFill>
            <a:schemeClr val="accent6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  <p:pic>
        <p:nvPicPr>
          <p:cNvPr id="24" name="Рисунок 2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9554" y="144000"/>
            <a:ext cx="579988" cy="630000"/>
          </a:xfrm>
          <a:prstGeom prst="rect">
            <a:avLst/>
          </a:prstGeom>
        </p:spPr>
      </p:pic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5938" y="6308725"/>
            <a:ext cx="4140063" cy="360363"/>
          </a:xfrm>
          <a:prstGeom prst="rect">
            <a:avLst/>
          </a:prstGeom>
        </p:spPr>
        <p:txBody>
          <a:bodyPr vert="horz" lIns="0" tIns="45720" rIns="91440" bIns="45720" rtlCol="0" anchor="b"/>
          <a:lstStyle>
            <a:lvl1pPr algn="l">
              <a:defRPr sz="1000" baseline="0">
                <a:solidFill>
                  <a:schemeClr val="tx1"/>
                </a:solidFill>
              </a:defRPr>
            </a:lvl1pPr>
          </a:lstStyle>
          <a:p>
            <a:r>
              <a:rPr lang="ru-RU" dirty="0" smtClean="0"/>
              <a:t>©202</a:t>
            </a:r>
            <a:r>
              <a:rPr lang="en-US" dirty="0" smtClean="0"/>
              <a:t>2 Neoflex</a:t>
            </a:r>
            <a:r>
              <a:rPr lang="ru-RU" dirty="0" smtClean="0"/>
              <a:t> Все права защищены</a:t>
            </a:r>
            <a:endParaRPr lang="ru-RU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79771" y="6308725"/>
            <a:ext cx="1596292" cy="360363"/>
          </a:xfrm>
          <a:prstGeom prst="rect">
            <a:avLst/>
          </a:prstGeom>
        </p:spPr>
        <p:txBody>
          <a:bodyPr vert="horz" lIns="91440" tIns="45720" rIns="0" bIns="45720" rtlCol="0" anchor="b"/>
          <a:lstStyle>
            <a:lvl1pPr algn="r">
              <a:defRPr sz="1000" baseline="0">
                <a:solidFill>
                  <a:schemeClr val="tx1"/>
                </a:solidFill>
              </a:defRPr>
            </a:lvl1pPr>
          </a:lstStyle>
          <a:p>
            <a:fld id="{3836835B-2651-4DA9-BBA3-14F7095E4B97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9" name="Заголовок 8">
            <a:extLst>
              <a:ext uri="{FF2B5EF4-FFF2-40B4-BE49-F238E27FC236}">
                <a16:creationId xmlns="" xmlns:a16="http://schemas.microsoft.com/office/drawing/2014/main" id="{AE798F7C-FF39-4475-8E2D-1CADF28CFD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5938" y="363170"/>
            <a:ext cx="10799761" cy="546468"/>
          </a:xfrm>
          <a:prstGeom prst="rect">
            <a:avLst/>
          </a:prstGeom>
        </p:spPr>
        <p:txBody>
          <a:bodyPr lIns="0"/>
          <a:lstStyle>
            <a:lvl1pPr algn="l">
              <a:lnSpc>
                <a:spcPct val="100000"/>
              </a:lnSpc>
              <a:defRPr sz="2400" baseline="0">
                <a:solidFill>
                  <a:schemeClr val="tx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874962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Два объект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Прямоугольник с одним скругленным углом 40"/>
          <p:cNvSpPr/>
          <p:nvPr userDrawn="1"/>
        </p:nvSpPr>
        <p:spPr>
          <a:xfrm rot="16200000">
            <a:off x="5220003" y="-114004"/>
            <a:ext cx="6857997" cy="7086003"/>
          </a:xfrm>
          <a:prstGeom prst="round1Rect">
            <a:avLst>
              <a:gd name="adj" fmla="val 9641"/>
            </a:avLst>
          </a:prstGeom>
          <a:solidFill>
            <a:schemeClr val="accent3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Прямоугольник с одним скругленным углом 41"/>
          <p:cNvSpPr/>
          <p:nvPr userDrawn="1"/>
        </p:nvSpPr>
        <p:spPr>
          <a:xfrm rot="5400000">
            <a:off x="3956679" y="-2146104"/>
            <a:ext cx="1803795" cy="6096002"/>
          </a:xfrm>
          <a:prstGeom prst="round1Rect">
            <a:avLst>
              <a:gd name="adj" fmla="val 8964"/>
            </a:avLst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Прямоугольник с одним скругленным углом 39"/>
          <p:cNvSpPr/>
          <p:nvPr userDrawn="1"/>
        </p:nvSpPr>
        <p:spPr>
          <a:xfrm rot="16200000">
            <a:off x="5715002" y="380998"/>
            <a:ext cx="6858001" cy="6096001"/>
          </a:xfrm>
          <a:prstGeom prst="round1Rect">
            <a:avLst>
              <a:gd name="adj" fmla="val 15266"/>
            </a:avLst>
          </a:prstGeom>
          <a:solidFill>
            <a:schemeClr val="accent3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Прямоугольник с одним скругленным углом 38"/>
          <p:cNvSpPr/>
          <p:nvPr userDrawn="1"/>
        </p:nvSpPr>
        <p:spPr>
          <a:xfrm rot="5400000">
            <a:off x="-381005" y="381000"/>
            <a:ext cx="6858007" cy="6096002"/>
          </a:xfrm>
          <a:prstGeom prst="round1Rect">
            <a:avLst>
              <a:gd name="adj" fmla="val 14381"/>
            </a:avLst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5938" y="6308725"/>
            <a:ext cx="4140063" cy="360363"/>
          </a:xfrm>
          <a:prstGeom prst="rect">
            <a:avLst/>
          </a:prstGeom>
        </p:spPr>
        <p:txBody>
          <a:bodyPr vert="horz" lIns="0" tIns="45720" rIns="91440" bIns="45720" rtlCol="0" anchor="b"/>
          <a:lstStyle>
            <a:lvl1pPr algn="l">
              <a:defRPr sz="1000" baseline="0">
                <a:solidFill>
                  <a:schemeClr val="tx1"/>
                </a:solidFill>
              </a:defRPr>
            </a:lvl1pPr>
          </a:lstStyle>
          <a:p>
            <a:r>
              <a:rPr lang="ru-RU" dirty="0" smtClean="0"/>
              <a:t>©202</a:t>
            </a:r>
            <a:r>
              <a:rPr lang="en-US" dirty="0" smtClean="0"/>
              <a:t>2 Neoflex</a:t>
            </a:r>
            <a:r>
              <a:rPr lang="ru-RU" dirty="0" smtClean="0"/>
              <a:t>. Все права защищены</a:t>
            </a:r>
            <a:endParaRPr lang="ru-RU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79771" y="6308725"/>
            <a:ext cx="1596292" cy="360363"/>
          </a:xfrm>
          <a:prstGeom prst="rect">
            <a:avLst/>
          </a:prstGeom>
        </p:spPr>
        <p:txBody>
          <a:bodyPr vert="horz" lIns="91440" tIns="45720" rIns="0" bIns="45720" rtlCol="0" anchor="b"/>
          <a:lstStyle>
            <a:lvl1pPr algn="r">
              <a:defRPr sz="1000" baseline="0">
                <a:solidFill>
                  <a:schemeClr val="bg1"/>
                </a:solidFill>
              </a:defRPr>
            </a:lvl1pPr>
          </a:lstStyle>
          <a:p>
            <a:fld id="{3836835B-2651-4DA9-BBA3-14F7095E4B97}" type="slidenum">
              <a:rPr lang="ru-RU" smtClean="0"/>
              <a:pPr/>
              <a:t>‹#›</a:t>
            </a:fld>
            <a:endParaRPr lang="ru-RU" dirty="0"/>
          </a:p>
        </p:txBody>
      </p:sp>
      <p:pic>
        <p:nvPicPr>
          <p:cNvPr id="38" name="Рисунок 3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9554" y="144000"/>
            <a:ext cx="579988" cy="630000"/>
          </a:xfrm>
          <a:prstGeom prst="rect">
            <a:avLst/>
          </a:prstGeom>
        </p:spPr>
      </p:pic>
      <p:sp>
        <p:nvSpPr>
          <p:cNvPr id="10" name="Заголовок 8">
            <a:extLst>
              <a:ext uri="{FF2B5EF4-FFF2-40B4-BE49-F238E27FC236}">
                <a16:creationId xmlns="" xmlns:a16="http://schemas.microsoft.com/office/drawing/2014/main" id="{20570108-E39E-4136-9002-E68D353C828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5939" y="363170"/>
            <a:ext cx="5580062" cy="546468"/>
          </a:xfrm>
          <a:prstGeom prst="rect">
            <a:avLst/>
          </a:prstGeom>
        </p:spPr>
        <p:txBody>
          <a:bodyPr lIns="0"/>
          <a:lstStyle>
            <a:lvl1pPr algn="l">
              <a:lnSpc>
                <a:spcPct val="100000"/>
              </a:lnSpc>
              <a:defRPr sz="2400" baseline="0">
                <a:solidFill>
                  <a:schemeClr val="tx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1151070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Два объект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Прямоугольник с одним скругленным углом 24">
            <a:extLst>
              <a:ext uri="{FF2B5EF4-FFF2-40B4-BE49-F238E27FC236}">
                <a16:creationId xmlns="" xmlns:a16="http://schemas.microsoft.com/office/drawing/2014/main" id="{8F902854-6535-472E-997E-DC844A8DCC87}"/>
              </a:ext>
            </a:extLst>
          </p:cNvPr>
          <p:cNvSpPr/>
          <p:nvPr userDrawn="1"/>
        </p:nvSpPr>
        <p:spPr>
          <a:xfrm rot="16200000" flipH="1" flipV="1">
            <a:off x="3744350" y="2180587"/>
            <a:ext cx="2160276" cy="6096001"/>
          </a:xfrm>
          <a:prstGeom prst="round1Rect">
            <a:avLst>
              <a:gd name="adj" fmla="val 15590"/>
            </a:avLst>
          </a:prstGeom>
          <a:solidFill>
            <a:schemeClr val="accent6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 с одним скругленным углом 24">
            <a:extLst>
              <a:ext uri="{FF2B5EF4-FFF2-40B4-BE49-F238E27FC236}">
                <a16:creationId xmlns="" xmlns:a16="http://schemas.microsoft.com/office/drawing/2014/main" id="{D4D760F3-5DFD-4DDA-8809-3DB372E5C226}"/>
              </a:ext>
            </a:extLst>
          </p:cNvPr>
          <p:cNvSpPr/>
          <p:nvPr userDrawn="1"/>
        </p:nvSpPr>
        <p:spPr>
          <a:xfrm rot="16200000" flipH="1" flipV="1">
            <a:off x="3654353" y="-609137"/>
            <a:ext cx="2340274" cy="6096001"/>
          </a:xfrm>
          <a:prstGeom prst="round1Rect">
            <a:avLst>
              <a:gd name="adj" fmla="val 15590"/>
            </a:avLst>
          </a:prstGeom>
          <a:solidFill>
            <a:schemeClr val="accent3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5938" y="6308725"/>
            <a:ext cx="4140063" cy="360363"/>
          </a:xfrm>
          <a:prstGeom prst="rect">
            <a:avLst/>
          </a:prstGeom>
        </p:spPr>
        <p:txBody>
          <a:bodyPr vert="horz" lIns="0" tIns="45720" rIns="91440" bIns="45720" rtlCol="0" anchor="b"/>
          <a:lstStyle>
            <a:lvl1pPr algn="l">
              <a:defRPr sz="1000" baseline="0">
                <a:solidFill>
                  <a:schemeClr val="tx1"/>
                </a:solidFill>
              </a:defRPr>
            </a:lvl1pPr>
          </a:lstStyle>
          <a:p>
            <a:r>
              <a:rPr lang="ru-RU" dirty="0" smtClean="0"/>
              <a:t>©202</a:t>
            </a:r>
            <a:r>
              <a:rPr lang="en-US" dirty="0" smtClean="0"/>
              <a:t>2 Neoflex</a:t>
            </a:r>
            <a:r>
              <a:rPr lang="ru-RU" dirty="0" smtClean="0"/>
              <a:t>. Все права защищены</a:t>
            </a:r>
            <a:endParaRPr lang="ru-RU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79771" y="6308725"/>
            <a:ext cx="1596292" cy="360363"/>
          </a:xfrm>
          <a:prstGeom prst="rect">
            <a:avLst/>
          </a:prstGeom>
        </p:spPr>
        <p:txBody>
          <a:bodyPr vert="horz" lIns="91440" tIns="45720" rIns="0" bIns="45720" rtlCol="0" anchor="b"/>
          <a:lstStyle>
            <a:lvl1pPr algn="r">
              <a:defRPr sz="1000" baseline="0">
                <a:solidFill>
                  <a:schemeClr val="tx1"/>
                </a:solidFill>
              </a:defRPr>
            </a:lvl1pPr>
          </a:lstStyle>
          <a:p>
            <a:fld id="{3836835B-2651-4DA9-BBA3-14F7095E4B97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2" name="Прямоугольник с одним скругленным углом 24">
            <a:extLst>
              <a:ext uri="{FF2B5EF4-FFF2-40B4-BE49-F238E27FC236}">
                <a16:creationId xmlns="" xmlns:a16="http://schemas.microsoft.com/office/drawing/2014/main" id="{5B5EC48E-797D-418E-968F-3F3A7E64E509}"/>
              </a:ext>
            </a:extLst>
          </p:cNvPr>
          <p:cNvSpPr/>
          <p:nvPr userDrawn="1"/>
        </p:nvSpPr>
        <p:spPr>
          <a:xfrm rot="5400000" flipH="1" flipV="1">
            <a:off x="6624001" y="740724"/>
            <a:ext cx="5040000" cy="6096002"/>
          </a:xfrm>
          <a:prstGeom prst="round1Rect">
            <a:avLst>
              <a:gd name="adj" fmla="val 15590"/>
            </a:avLst>
          </a:prstGeom>
          <a:solidFill>
            <a:schemeClr val="accent6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с одним скругленным углом 24">
            <a:extLst>
              <a:ext uri="{FF2B5EF4-FFF2-40B4-BE49-F238E27FC236}">
                <a16:creationId xmlns="" xmlns:a16="http://schemas.microsoft.com/office/drawing/2014/main" id="{55CC48E1-A1E7-405D-857E-29BAA78109F3}"/>
              </a:ext>
            </a:extLst>
          </p:cNvPr>
          <p:cNvSpPr/>
          <p:nvPr userDrawn="1"/>
        </p:nvSpPr>
        <p:spPr>
          <a:xfrm rot="16200000" flipH="1" flipV="1">
            <a:off x="528000" y="740725"/>
            <a:ext cx="5040000" cy="6096001"/>
          </a:xfrm>
          <a:prstGeom prst="round1Rect">
            <a:avLst>
              <a:gd name="adj" fmla="val 15590"/>
            </a:avLst>
          </a:prstGeom>
          <a:solidFill>
            <a:schemeClr val="accent3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6" name="Рисунок 15">
            <a:extLst>
              <a:ext uri="{FF2B5EF4-FFF2-40B4-BE49-F238E27FC236}">
                <a16:creationId xmlns="" xmlns:a16="http://schemas.microsoft.com/office/drawing/2014/main" id="{4EFB939B-4E05-4C33-B582-FF3C6174525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9554" y="144000"/>
            <a:ext cx="579988" cy="630000"/>
          </a:xfrm>
          <a:prstGeom prst="rect">
            <a:avLst/>
          </a:prstGeom>
        </p:spPr>
      </p:pic>
      <p:sp>
        <p:nvSpPr>
          <p:cNvPr id="10" name="Заголовок 8">
            <a:extLst>
              <a:ext uri="{FF2B5EF4-FFF2-40B4-BE49-F238E27FC236}">
                <a16:creationId xmlns="" xmlns:a16="http://schemas.microsoft.com/office/drawing/2014/main" id="{3181B020-96A4-44F4-A7A7-E59473EAFA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5938" y="363170"/>
            <a:ext cx="10799761" cy="546468"/>
          </a:xfrm>
          <a:prstGeom prst="rect">
            <a:avLst/>
          </a:prstGeom>
        </p:spPr>
        <p:txBody>
          <a:bodyPr lIns="0"/>
          <a:lstStyle>
            <a:lvl1pPr algn="l">
              <a:lnSpc>
                <a:spcPct val="100000"/>
              </a:lnSpc>
              <a:defRPr sz="2400" baseline="0">
                <a:solidFill>
                  <a:schemeClr val="tx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2520568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Два объект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Прямоугольник с одним скругленным углом 17">
            <a:extLst>
              <a:ext uri="{FF2B5EF4-FFF2-40B4-BE49-F238E27FC236}">
                <a16:creationId xmlns="" xmlns:a16="http://schemas.microsoft.com/office/drawing/2014/main" id="{A55C8CE0-559D-48D7-81B4-2909A625EC21}"/>
              </a:ext>
            </a:extLst>
          </p:cNvPr>
          <p:cNvSpPr/>
          <p:nvPr userDrawn="1"/>
        </p:nvSpPr>
        <p:spPr>
          <a:xfrm>
            <a:off x="0" y="2281729"/>
            <a:ext cx="12192000" cy="2318832"/>
          </a:xfrm>
          <a:prstGeom prst="round1Rect">
            <a:avLst>
              <a:gd name="adj" fmla="val 20851"/>
            </a:avLst>
          </a:prstGeom>
          <a:solidFill>
            <a:schemeClr val="accent6">
              <a:lumMod val="60000"/>
              <a:lumOff val="4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5938" y="6308725"/>
            <a:ext cx="4140063" cy="360363"/>
          </a:xfrm>
          <a:prstGeom prst="rect">
            <a:avLst/>
          </a:prstGeom>
        </p:spPr>
        <p:txBody>
          <a:bodyPr vert="horz" lIns="0" tIns="45720" rIns="91440" bIns="45720" rtlCol="0" anchor="b"/>
          <a:lstStyle>
            <a:lvl1pPr algn="l">
              <a:defRPr sz="1000" baseline="0">
                <a:solidFill>
                  <a:schemeClr val="tx1"/>
                </a:solidFill>
              </a:defRPr>
            </a:lvl1pPr>
          </a:lstStyle>
          <a:p>
            <a:r>
              <a:rPr lang="ru-RU" dirty="0" smtClean="0"/>
              <a:t>©202</a:t>
            </a:r>
            <a:r>
              <a:rPr lang="en-US" dirty="0" smtClean="0"/>
              <a:t>2 Neoflex</a:t>
            </a:r>
            <a:r>
              <a:rPr lang="ru-RU" dirty="0" smtClean="0"/>
              <a:t>. Все права защищены</a:t>
            </a:r>
            <a:endParaRPr lang="ru-RU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79771" y="6308725"/>
            <a:ext cx="1596292" cy="360363"/>
          </a:xfrm>
          <a:prstGeom prst="rect">
            <a:avLst/>
          </a:prstGeom>
        </p:spPr>
        <p:txBody>
          <a:bodyPr vert="horz" lIns="91440" tIns="45720" rIns="0" bIns="45720" rtlCol="0" anchor="b"/>
          <a:lstStyle>
            <a:lvl1pPr algn="r">
              <a:defRPr sz="1000" baseline="0">
                <a:solidFill>
                  <a:schemeClr val="tx1"/>
                </a:solidFill>
              </a:defRPr>
            </a:lvl1pPr>
          </a:lstStyle>
          <a:p>
            <a:fld id="{3836835B-2651-4DA9-BBA3-14F7095E4B97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3" name="Прямоугольник: один скругленный угол 22">
            <a:extLst>
              <a:ext uri="{FF2B5EF4-FFF2-40B4-BE49-F238E27FC236}">
                <a16:creationId xmlns="" xmlns:a16="http://schemas.microsoft.com/office/drawing/2014/main" id="{8E17AB5E-802F-4BD7-81CE-D6CABD2FA780}"/>
              </a:ext>
            </a:extLst>
          </p:cNvPr>
          <p:cNvSpPr/>
          <p:nvPr userDrawn="1"/>
        </p:nvSpPr>
        <p:spPr>
          <a:xfrm rot="10800000">
            <a:off x="515937" y="3441145"/>
            <a:ext cx="3420000" cy="2867580"/>
          </a:xfrm>
          <a:prstGeom prst="round1Rect">
            <a:avLst/>
          </a:prstGeom>
          <a:solidFill>
            <a:schemeClr val="accent3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Прямоугольник: один скругленный угол 24">
            <a:extLst>
              <a:ext uri="{FF2B5EF4-FFF2-40B4-BE49-F238E27FC236}">
                <a16:creationId xmlns="" xmlns:a16="http://schemas.microsoft.com/office/drawing/2014/main" id="{CBDE49B9-0BF2-4844-96F4-780B85369FB3}"/>
              </a:ext>
            </a:extLst>
          </p:cNvPr>
          <p:cNvSpPr/>
          <p:nvPr userDrawn="1"/>
        </p:nvSpPr>
        <p:spPr>
          <a:xfrm rot="10800000">
            <a:off x="4386000" y="3441145"/>
            <a:ext cx="3420000" cy="2867580"/>
          </a:xfrm>
          <a:prstGeom prst="round1Rect">
            <a:avLst/>
          </a:prstGeom>
          <a:solidFill>
            <a:schemeClr val="accent6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Прямоугольник: один скругленный угол 25">
            <a:extLst>
              <a:ext uri="{FF2B5EF4-FFF2-40B4-BE49-F238E27FC236}">
                <a16:creationId xmlns="" xmlns:a16="http://schemas.microsoft.com/office/drawing/2014/main" id="{46249EE3-1093-47B7-92C7-CB49D52A413D}"/>
              </a:ext>
            </a:extLst>
          </p:cNvPr>
          <p:cNvSpPr/>
          <p:nvPr userDrawn="1"/>
        </p:nvSpPr>
        <p:spPr>
          <a:xfrm rot="10800000">
            <a:off x="8256063" y="3441145"/>
            <a:ext cx="3420000" cy="2867580"/>
          </a:xfrm>
          <a:prstGeom prst="round1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1" name="Рисунок 30">
            <a:extLst>
              <a:ext uri="{FF2B5EF4-FFF2-40B4-BE49-F238E27FC236}">
                <a16:creationId xmlns="" xmlns:a16="http://schemas.microsoft.com/office/drawing/2014/main" id="{B30774EA-E5B3-4065-964B-9ACC84188B8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9554" y="144000"/>
            <a:ext cx="579988" cy="630000"/>
          </a:xfrm>
          <a:prstGeom prst="rect">
            <a:avLst/>
          </a:prstGeom>
        </p:spPr>
      </p:pic>
      <p:sp>
        <p:nvSpPr>
          <p:cNvPr id="13" name="Заголовок 8">
            <a:extLst>
              <a:ext uri="{FF2B5EF4-FFF2-40B4-BE49-F238E27FC236}">
                <a16:creationId xmlns="" xmlns:a16="http://schemas.microsoft.com/office/drawing/2014/main" id="{FE035687-8A8D-4F7F-92BF-C58794F1A3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5938" y="363170"/>
            <a:ext cx="10799761" cy="546468"/>
          </a:xfrm>
          <a:prstGeom prst="rect">
            <a:avLst/>
          </a:prstGeom>
        </p:spPr>
        <p:txBody>
          <a:bodyPr lIns="0"/>
          <a:lstStyle>
            <a:lvl1pPr algn="l">
              <a:lnSpc>
                <a:spcPct val="100000"/>
              </a:lnSpc>
              <a:defRPr sz="2400" baseline="0">
                <a:solidFill>
                  <a:schemeClr val="tx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2" name="Прямоугольник: один скругленный угол 1">
            <a:extLst>
              <a:ext uri="{FF2B5EF4-FFF2-40B4-BE49-F238E27FC236}">
                <a16:creationId xmlns="" xmlns:a16="http://schemas.microsoft.com/office/drawing/2014/main" id="{47E5122B-30BF-4456-A7C6-B485E383DC38}"/>
              </a:ext>
            </a:extLst>
          </p:cNvPr>
          <p:cNvSpPr/>
          <p:nvPr userDrawn="1"/>
        </p:nvSpPr>
        <p:spPr>
          <a:xfrm>
            <a:off x="515937" y="1269000"/>
            <a:ext cx="3420000" cy="2340000"/>
          </a:xfrm>
          <a:prstGeom prst="round1Rect">
            <a:avLst/>
          </a:prstGeom>
          <a:solidFill>
            <a:schemeClr val="bg2"/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: один скругленный угол 13">
            <a:extLst>
              <a:ext uri="{FF2B5EF4-FFF2-40B4-BE49-F238E27FC236}">
                <a16:creationId xmlns="" xmlns:a16="http://schemas.microsoft.com/office/drawing/2014/main" id="{2F7DF665-D125-40CE-92BA-C9333E0962B1}"/>
              </a:ext>
            </a:extLst>
          </p:cNvPr>
          <p:cNvSpPr/>
          <p:nvPr userDrawn="1"/>
        </p:nvSpPr>
        <p:spPr>
          <a:xfrm>
            <a:off x="4386000" y="1269000"/>
            <a:ext cx="3420000" cy="2340000"/>
          </a:xfrm>
          <a:prstGeom prst="round1Rect">
            <a:avLst/>
          </a:prstGeom>
          <a:solidFill>
            <a:schemeClr val="bg2"/>
          </a:solidFill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: один скругленный угол 14">
            <a:extLst>
              <a:ext uri="{FF2B5EF4-FFF2-40B4-BE49-F238E27FC236}">
                <a16:creationId xmlns="" xmlns:a16="http://schemas.microsoft.com/office/drawing/2014/main" id="{8A203A31-2630-4485-B2E8-37F95215EB24}"/>
              </a:ext>
            </a:extLst>
          </p:cNvPr>
          <p:cNvSpPr/>
          <p:nvPr userDrawn="1"/>
        </p:nvSpPr>
        <p:spPr>
          <a:xfrm>
            <a:off x="8256063" y="1269000"/>
            <a:ext cx="3420000" cy="2340000"/>
          </a:xfrm>
          <a:prstGeom prst="round1Rect">
            <a:avLst/>
          </a:prstGeom>
          <a:solidFill>
            <a:schemeClr val="bg2"/>
          </a:solidFill>
          <a:ln w="1905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4193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7.xml"/><Relationship Id="rId13" Type="http://schemas.openxmlformats.org/officeDocument/2006/relationships/slideLayout" Target="../slideLayouts/slideLayout42.xml"/><Relationship Id="rId3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6.xml"/><Relationship Id="rId12" Type="http://schemas.openxmlformats.org/officeDocument/2006/relationships/slideLayout" Target="../slideLayouts/slideLayout41.xml"/><Relationship Id="rId2" Type="http://schemas.openxmlformats.org/officeDocument/2006/relationships/slideLayout" Target="../slideLayouts/slideLayout31.xml"/><Relationship Id="rId16" Type="http://schemas.openxmlformats.org/officeDocument/2006/relationships/theme" Target="../theme/theme3.xml"/><Relationship Id="rId1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5.xml"/><Relationship Id="rId11" Type="http://schemas.openxmlformats.org/officeDocument/2006/relationships/slideLayout" Target="../slideLayouts/slideLayout40.xml"/><Relationship Id="rId5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39.xml"/><Relationship Id="rId4" Type="http://schemas.openxmlformats.org/officeDocument/2006/relationships/slideLayout" Target="../slideLayouts/slideLayout33.xml"/><Relationship Id="rId9" Type="http://schemas.openxmlformats.org/officeDocument/2006/relationships/slideLayout" Target="../slideLayouts/slideLayout38.xml"/><Relationship Id="rId14" Type="http://schemas.openxmlformats.org/officeDocument/2006/relationships/slideLayout" Target="../slideLayouts/slideLayout4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slideLayout" Target="../slideLayouts/slideLayout57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slideLayout" Target="../slideLayouts/slideLayout56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5" Type="http://schemas.openxmlformats.org/officeDocument/2006/relationships/theme" Target="../theme/theme4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Relationship Id="rId14" Type="http://schemas.openxmlformats.org/officeDocument/2006/relationships/slideLayout" Target="../slideLayouts/slideLayout5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5938" y="6308725"/>
            <a:ext cx="4140063" cy="360363"/>
          </a:xfrm>
          <a:prstGeom prst="rect">
            <a:avLst/>
          </a:prstGeom>
        </p:spPr>
        <p:txBody>
          <a:bodyPr vert="horz" lIns="0" tIns="45720" rIns="91440" bIns="45720" rtlCol="0" anchor="b"/>
          <a:lstStyle>
            <a:lvl1pPr algn="l">
              <a:defRPr sz="1000" baseline="0">
                <a:solidFill>
                  <a:schemeClr val="tx1"/>
                </a:solidFill>
              </a:defRPr>
            </a:lvl1pPr>
          </a:lstStyle>
          <a:p>
            <a:r>
              <a:rPr lang="ru-RU" dirty="0" smtClean="0"/>
              <a:t>©202</a:t>
            </a:r>
            <a:r>
              <a:rPr lang="en-US" dirty="0" smtClean="0"/>
              <a:t>2 Neoflex</a:t>
            </a:r>
            <a:r>
              <a:rPr lang="ru-RU" dirty="0" smtClean="0"/>
              <a:t>. Все права защищены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79771" y="6308725"/>
            <a:ext cx="1596292" cy="360363"/>
          </a:xfrm>
          <a:prstGeom prst="rect">
            <a:avLst/>
          </a:prstGeom>
        </p:spPr>
        <p:txBody>
          <a:bodyPr vert="horz" lIns="91440" tIns="45720" rIns="0" bIns="45720" rtlCol="0" anchor="b"/>
          <a:lstStyle>
            <a:lvl1pPr algn="r">
              <a:defRPr sz="1000" baseline="0">
                <a:solidFill>
                  <a:schemeClr val="tx1"/>
                </a:solidFill>
              </a:defRPr>
            </a:lvl1pPr>
          </a:lstStyle>
          <a:p>
            <a:fld id="{3836835B-2651-4DA9-BBA3-14F7095E4B97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44581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2" r:id="rId1"/>
    <p:sldLayoutId id="2147483963" r:id="rId2"/>
    <p:sldLayoutId id="2147483964" r:id="rId3"/>
    <p:sldLayoutId id="2147483965" r:id="rId4"/>
    <p:sldLayoutId id="2147483966" r:id="rId5"/>
    <p:sldLayoutId id="2147483967" r:id="rId6"/>
    <p:sldLayoutId id="2147483968" r:id="rId7"/>
    <p:sldLayoutId id="2147483969" r:id="rId8"/>
    <p:sldLayoutId id="2147483970" r:id="rId9"/>
    <p:sldLayoutId id="2147483971" r:id="rId10"/>
    <p:sldLayoutId id="2147483972" r:id="rId11"/>
    <p:sldLayoutId id="2147483973" r:id="rId12"/>
    <p:sldLayoutId id="2147483974" r:id="rId13"/>
    <p:sldLayoutId id="2147483975" r:id="rId14"/>
  </p:sldLayoutIdLst>
  <p:hf hdr="0" dt="0"/>
  <p:txStyles>
    <p:titleStyle>
      <a:lvl1pPr marL="0" indent="0" algn="l" defTabSz="914400" rtl="0" eaLnBrk="1" latinLnBrk="0" hangingPunct="1">
        <a:lnSpc>
          <a:spcPct val="89000"/>
        </a:lnSpc>
        <a:spcBef>
          <a:spcPts val="0"/>
        </a:spcBef>
        <a:buFont typeface="Arial" panose="020B0604020202020204" pitchFamily="34" charset="0"/>
        <a:buNone/>
        <a:defRPr sz="4800" kern="1200" baseline="0">
          <a:solidFill>
            <a:srgbClr val="FF0000"/>
          </a:solidFill>
          <a:latin typeface="Segoe UI Black" panose="020B0A02040204020203" pitchFamily="34" charset="0"/>
          <a:ea typeface="Segoe UI Black" panose="020B0A02040204020203" pitchFamily="34" charset="0"/>
          <a:cs typeface="+mj-cs"/>
        </a:defRPr>
      </a:lvl1pPr>
    </p:titleStyle>
    <p:bodyStyle>
      <a:lvl1pPr marL="0" indent="0" algn="l" defTabSz="914400" rtl="0" eaLnBrk="1" latinLnBrk="0" hangingPunct="1">
        <a:lnSpc>
          <a:spcPct val="94000"/>
        </a:lnSpc>
        <a:spcBef>
          <a:spcPts val="0"/>
        </a:spcBef>
        <a:spcAft>
          <a:spcPts val="200"/>
        </a:spcAft>
        <a:buFont typeface="Arial" panose="020B0604020202020204" pitchFamily="34" charset="0"/>
        <a:buNone/>
        <a:defRPr sz="2400" kern="1200" baseline="0">
          <a:solidFill>
            <a:schemeClr val="bg1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orient="horz" pos="3747">
          <p15:clr>
            <a:srgbClr val="F26B43"/>
          </p15:clr>
        </p15:guide>
        <p15:guide id="3" orient="horz" pos="3974">
          <p15:clr>
            <a:srgbClr val="F26B43"/>
          </p15:clr>
        </p15:guide>
        <p15:guide id="4" orient="horz" pos="346">
          <p15:clr>
            <a:srgbClr val="F26B43"/>
          </p15:clr>
        </p15:guide>
        <p15:guide id="5" orient="horz" pos="4201">
          <p15:clr>
            <a:srgbClr val="F26B43"/>
          </p15:clr>
        </p15:guide>
        <p15:guide id="6" pos="7355">
          <p15:clr>
            <a:srgbClr val="F26B43"/>
          </p15:clr>
        </p15:guide>
        <p15:guide id="7" pos="552">
          <p15:clr>
            <a:srgbClr val="F26B43"/>
          </p15:clr>
        </p15:guide>
        <p15:guide id="8" pos="325">
          <p15:clr>
            <a:srgbClr val="F26B43"/>
          </p15:clr>
        </p15:guide>
        <p15:guide id="9" pos="7128">
          <p15:clr>
            <a:srgbClr val="F26B43"/>
          </p15:clr>
        </p15:guide>
        <p15:guide id="10" pos="3840">
          <p15:clr>
            <a:srgbClr val="F26B43"/>
          </p15:clr>
        </p15:guide>
        <p15:guide id="11" orient="horz" pos="573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5938" y="6308725"/>
            <a:ext cx="4140063" cy="360363"/>
          </a:xfrm>
          <a:prstGeom prst="rect">
            <a:avLst/>
          </a:prstGeom>
        </p:spPr>
        <p:txBody>
          <a:bodyPr vert="horz" lIns="0" tIns="45720" rIns="91440" bIns="45720" rtlCol="0" anchor="b"/>
          <a:lstStyle>
            <a:lvl1pPr algn="l">
              <a:defRPr sz="1000" baseline="0">
                <a:solidFill>
                  <a:schemeClr val="tx1"/>
                </a:solidFill>
              </a:defRPr>
            </a:lvl1pPr>
          </a:lstStyle>
          <a:p>
            <a:r>
              <a:rPr lang="ru-RU" dirty="0" smtClean="0"/>
              <a:t>©202</a:t>
            </a:r>
            <a:r>
              <a:rPr lang="en-US" dirty="0" smtClean="0"/>
              <a:t>2 Neoflex</a:t>
            </a:r>
            <a:r>
              <a:rPr lang="ru-RU" dirty="0" smtClean="0"/>
              <a:t>. Все права защищены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79771" y="6308725"/>
            <a:ext cx="1596292" cy="360363"/>
          </a:xfrm>
          <a:prstGeom prst="rect">
            <a:avLst/>
          </a:prstGeom>
        </p:spPr>
        <p:txBody>
          <a:bodyPr vert="horz" lIns="91440" tIns="45720" rIns="0" bIns="45720" rtlCol="0" anchor="b"/>
          <a:lstStyle>
            <a:lvl1pPr algn="r">
              <a:defRPr sz="1000" baseline="0">
                <a:solidFill>
                  <a:schemeClr val="tx1"/>
                </a:solidFill>
              </a:defRPr>
            </a:lvl1pPr>
          </a:lstStyle>
          <a:p>
            <a:fld id="{3836835B-2651-4DA9-BBA3-14F7095E4B97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82375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  <p:sldLayoutId id="2147483936" r:id="rId12"/>
    <p:sldLayoutId id="2147483937" r:id="rId13"/>
    <p:sldLayoutId id="2147483938" r:id="rId14"/>
    <p:sldLayoutId id="2147483957" r:id="rId15"/>
  </p:sldLayoutIdLst>
  <p:hf hdr="0" dt="0"/>
  <p:txStyles>
    <p:titleStyle>
      <a:lvl1pPr marL="0" indent="0" algn="l" defTabSz="914400" rtl="0" eaLnBrk="1" latinLnBrk="0" hangingPunct="1">
        <a:lnSpc>
          <a:spcPct val="89000"/>
        </a:lnSpc>
        <a:spcBef>
          <a:spcPts val="0"/>
        </a:spcBef>
        <a:buFont typeface="Arial" panose="020B0604020202020204" pitchFamily="34" charset="0"/>
        <a:buNone/>
        <a:defRPr sz="4800" kern="1200" baseline="0">
          <a:solidFill>
            <a:srgbClr val="FF0000"/>
          </a:solidFill>
          <a:latin typeface="Segoe UI Black" panose="020B0A02040204020203" pitchFamily="34" charset="0"/>
          <a:ea typeface="Segoe UI Black" panose="020B0A02040204020203" pitchFamily="34" charset="0"/>
          <a:cs typeface="+mj-cs"/>
        </a:defRPr>
      </a:lvl1pPr>
    </p:titleStyle>
    <p:bodyStyle>
      <a:lvl1pPr marL="0" indent="0" algn="l" defTabSz="914400" rtl="0" eaLnBrk="1" latinLnBrk="0" hangingPunct="1">
        <a:lnSpc>
          <a:spcPct val="94000"/>
        </a:lnSpc>
        <a:spcBef>
          <a:spcPts val="0"/>
        </a:spcBef>
        <a:spcAft>
          <a:spcPts val="200"/>
        </a:spcAft>
        <a:buFont typeface="Arial" panose="020B0604020202020204" pitchFamily="34" charset="0"/>
        <a:buNone/>
        <a:defRPr sz="2400" kern="1200" baseline="0">
          <a:solidFill>
            <a:schemeClr val="bg1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orient="horz" pos="3747">
          <p15:clr>
            <a:srgbClr val="F26B43"/>
          </p15:clr>
        </p15:guide>
        <p15:guide id="3" orient="horz" pos="3974">
          <p15:clr>
            <a:srgbClr val="F26B43"/>
          </p15:clr>
        </p15:guide>
        <p15:guide id="4" orient="horz" pos="346">
          <p15:clr>
            <a:srgbClr val="F26B43"/>
          </p15:clr>
        </p15:guide>
        <p15:guide id="5" orient="horz" pos="4201">
          <p15:clr>
            <a:srgbClr val="F26B43"/>
          </p15:clr>
        </p15:guide>
        <p15:guide id="6" pos="7355">
          <p15:clr>
            <a:srgbClr val="F26B43"/>
          </p15:clr>
        </p15:guide>
        <p15:guide id="7" pos="552">
          <p15:clr>
            <a:srgbClr val="F26B43"/>
          </p15:clr>
        </p15:guide>
        <p15:guide id="8" pos="325">
          <p15:clr>
            <a:srgbClr val="F26B43"/>
          </p15:clr>
        </p15:guide>
        <p15:guide id="9" pos="7128">
          <p15:clr>
            <a:srgbClr val="F26B43"/>
          </p15:clr>
        </p15:guide>
        <p15:guide id="10" pos="3840">
          <p15:clr>
            <a:srgbClr val="F26B43"/>
          </p15:clr>
        </p15:guide>
        <p15:guide id="11" orient="horz" pos="573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5938" y="6308725"/>
            <a:ext cx="4140063" cy="360363"/>
          </a:xfrm>
          <a:prstGeom prst="rect">
            <a:avLst/>
          </a:prstGeom>
        </p:spPr>
        <p:txBody>
          <a:bodyPr vert="horz" lIns="0" tIns="45720" rIns="91440" bIns="45720" rtlCol="0" anchor="b"/>
          <a:lstStyle>
            <a:lvl1pPr algn="l">
              <a:defRPr sz="1000" baseline="0">
                <a:solidFill>
                  <a:schemeClr val="tx1"/>
                </a:solidFill>
              </a:defRPr>
            </a:lvl1pPr>
          </a:lstStyle>
          <a:p>
            <a:r>
              <a:rPr lang="ru-RU" dirty="0" smtClean="0"/>
              <a:t>©202</a:t>
            </a:r>
            <a:r>
              <a:rPr lang="en-US" dirty="0" smtClean="0"/>
              <a:t>2 Neoflex</a:t>
            </a:r>
            <a:r>
              <a:rPr lang="ru-RU" dirty="0" smtClean="0"/>
              <a:t>. Все права защищены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79771" y="6308725"/>
            <a:ext cx="1596292" cy="360363"/>
          </a:xfrm>
          <a:prstGeom prst="rect">
            <a:avLst/>
          </a:prstGeom>
        </p:spPr>
        <p:txBody>
          <a:bodyPr vert="horz" lIns="91440" tIns="45720" rIns="0" bIns="45720" rtlCol="0" anchor="b"/>
          <a:lstStyle>
            <a:lvl1pPr algn="r">
              <a:defRPr sz="1000" baseline="0">
                <a:solidFill>
                  <a:schemeClr val="tx1"/>
                </a:solidFill>
              </a:defRPr>
            </a:lvl1pPr>
          </a:lstStyle>
          <a:p>
            <a:fld id="{3836835B-2651-4DA9-BBA3-14F7095E4B97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6094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0" r:id="rId1"/>
    <p:sldLayoutId id="2147483941" r:id="rId2"/>
    <p:sldLayoutId id="2147483942" r:id="rId3"/>
    <p:sldLayoutId id="2147483943" r:id="rId4"/>
    <p:sldLayoutId id="2147483944" r:id="rId5"/>
    <p:sldLayoutId id="2147483945" r:id="rId6"/>
    <p:sldLayoutId id="2147483946" r:id="rId7"/>
    <p:sldLayoutId id="2147483947" r:id="rId8"/>
    <p:sldLayoutId id="2147483948" r:id="rId9"/>
    <p:sldLayoutId id="2147483949" r:id="rId10"/>
    <p:sldLayoutId id="2147483950" r:id="rId11"/>
    <p:sldLayoutId id="2147483951" r:id="rId12"/>
    <p:sldLayoutId id="2147483952" r:id="rId13"/>
    <p:sldLayoutId id="2147483955" r:id="rId14"/>
    <p:sldLayoutId id="2147483956" r:id="rId15"/>
  </p:sldLayoutIdLst>
  <p:hf hdr="0" dt="0"/>
  <p:txStyles>
    <p:titleStyle>
      <a:lvl1pPr marL="0" indent="0" algn="l" defTabSz="914400" rtl="0" eaLnBrk="1" latinLnBrk="0" hangingPunct="1">
        <a:lnSpc>
          <a:spcPct val="89000"/>
        </a:lnSpc>
        <a:spcBef>
          <a:spcPts val="0"/>
        </a:spcBef>
        <a:buFont typeface="Arial" panose="020B0604020202020204" pitchFamily="34" charset="0"/>
        <a:buNone/>
        <a:defRPr sz="4800" kern="1200" baseline="0">
          <a:solidFill>
            <a:srgbClr val="FF0000"/>
          </a:solidFill>
          <a:latin typeface="Segoe UI Black" panose="020B0A02040204020203" pitchFamily="34" charset="0"/>
          <a:ea typeface="Segoe UI Black" panose="020B0A02040204020203" pitchFamily="34" charset="0"/>
          <a:cs typeface="+mj-cs"/>
        </a:defRPr>
      </a:lvl1pPr>
    </p:titleStyle>
    <p:bodyStyle>
      <a:lvl1pPr marL="0" indent="0" algn="l" defTabSz="914400" rtl="0" eaLnBrk="1" latinLnBrk="0" hangingPunct="1">
        <a:lnSpc>
          <a:spcPct val="94000"/>
        </a:lnSpc>
        <a:spcBef>
          <a:spcPts val="0"/>
        </a:spcBef>
        <a:spcAft>
          <a:spcPts val="200"/>
        </a:spcAft>
        <a:buFont typeface="Arial" panose="020B0604020202020204" pitchFamily="34" charset="0"/>
        <a:buNone/>
        <a:defRPr sz="2400" kern="1200" baseline="0">
          <a:solidFill>
            <a:schemeClr val="bg1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orient="horz" pos="3747">
          <p15:clr>
            <a:srgbClr val="F26B43"/>
          </p15:clr>
        </p15:guide>
        <p15:guide id="3" orient="horz" pos="3974">
          <p15:clr>
            <a:srgbClr val="F26B43"/>
          </p15:clr>
        </p15:guide>
        <p15:guide id="4" orient="horz" pos="346">
          <p15:clr>
            <a:srgbClr val="F26B43"/>
          </p15:clr>
        </p15:guide>
        <p15:guide id="5" orient="horz" pos="4201">
          <p15:clr>
            <a:srgbClr val="F26B43"/>
          </p15:clr>
        </p15:guide>
        <p15:guide id="6" pos="7355">
          <p15:clr>
            <a:srgbClr val="F26B43"/>
          </p15:clr>
        </p15:guide>
        <p15:guide id="7" pos="552">
          <p15:clr>
            <a:srgbClr val="F26B43"/>
          </p15:clr>
        </p15:guide>
        <p15:guide id="8" pos="325">
          <p15:clr>
            <a:srgbClr val="F26B43"/>
          </p15:clr>
        </p15:guide>
        <p15:guide id="9" pos="7128">
          <p15:clr>
            <a:srgbClr val="F26B43"/>
          </p15:clr>
        </p15:guide>
        <p15:guide id="10" pos="3840">
          <p15:clr>
            <a:srgbClr val="F26B43"/>
          </p15:clr>
        </p15:guide>
        <p15:guide id="11" orient="horz" pos="573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chemeClr val="tx2"/>
            </a:gs>
            <a:gs pos="100000">
              <a:schemeClr val="tx1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5938" y="6308725"/>
            <a:ext cx="4140063" cy="360363"/>
          </a:xfrm>
          <a:prstGeom prst="rect">
            <a:avLst/>
          </a:prstGeom>
        </p:spPr>
        <p:txBody>
          <a:bodyPr vert="horz" lIns="0" tIns="45720" rIns="91440" bIns="45720" rtlCol="0" anchor="b"/>
          <a:lstStyle>
            <a:lvl1pPr algn="l"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ru-RU" dirty="0" smtClean="0"/>
              <a:t>©202</a:t>
            </a:r>
            <a:r>
              <a:rPr lang="en-US" dirty="0" smtClean="0"/>
              <a:t>2 Neoflex</a:t>
            </a:r>
            <a:r>
              <a:rPr lang="ru-RU" dirty="0" smtClean="0"/>
              <a:t>. Все права защищены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79771" y="6308725"/>
            <a:ext cx="1596292" cy="360363"/>
          </a:xfrm>
          <a:prstGeom prst="rect">
            <a:avLst/>
          </a:prstGeom>
        </p:spPr>
        <p:txBody>
          <a:bodyPr vert="horz" lIns="91440" tIns="45720" rIns="0" bIns="45720" rtlCol="0" anchor="b"/>
          <a:lstStyle>
            <a:lvl1pPr algn="r">
              <a:defRPr sz="1000" baseline="0">
                <a:solidFill>
                  <a:schemeClr val="bg1"/>
                </a:solidFill>
              </a:defRPr>
            </a:lvl1pPr>
          </a:lstStyle>
          <a:p>
            <a:fld id="{3836835B-2651-4DA9-BBA3-14F7095E4B97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18945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14" r:id="rId2"/>
    <p:sldLayoutId id="2147483893" r:id="rId3"/>
    <p:sldLayoutId id="2147483895" r:id="rId4"/>
    <p:sldLayoutId id="2147483896" r:id="rId5"/>
    <p:sldLayoutId id="2147483911" r:id="rId6"/>
    <p:sldLayoutId id="2147483919" r:id="rId7"/>
    <p:sldLayoutId id="2147483920" r:id="rId8"/>
    <p:sldLayoutId id="2147483958" r:id="rId9"/>
    <p:sldLayoutId id="2147483954" r:id="rId10"/>
    <p:sldLayoutId id="2147483923" r:id="rId11"/>
    <p:sldLayoutId id="2147483894" r:id="rId12"/>
    <p:sldLayoutId id="2147483922" r:id="rId13"/>
    <p:sldLayoutId id="2147483899" r:id="rId14"/>
  </p:sldLayoutIdLst>
  <p:hf hdr="0" dt="0"/>
  <p:txStyles>
    <p:titleStyle>
      <a:lvl1pPr marL="0" indent="0" algn="l" defTabSz="914400" rtl="0" eaLnBrk="1" latinLnBrk="0" hangingPunct="1">
        <a:lnSpc>
          <a:spcPct val="89000"/>
        </a:lnSpc>
        <a:spcBef>
          <a:spcPts val="0"/>
        </a:spcBef>
        <a:buFont typeface="Arial" panose="020B0604020202020204" pitchFamily="34" charset="0"/>
        <a:buNone/>
        <a:defRPr sz="4800" kern="1200" baseline="0">
          <a:solidFill>
            <a:srgbClr val="FF0000"/>
          </a:solidFill>
          <a:latin typeface="Segoe UI Black" panose="020B0A02040204020203" pitchFamily="34" charset="0"/>
          <a:ea typeface="Segoe UI Black" panose="020B0A02040204020203" pitchFamily="34" charset="0"/>
          <a:cs typeface="+mj-cs"/>
        </a:defRPr>
      </a:lvl1pPr>
    </p:titleStyle>
    <p:bodyStyle>
      <a:lvl1pPr marL="0" indent="0" algn="l" defTabSz="914400" rtl="0" eaLnBrk="1" latinLnBrk="0" hangingPunct="1">
        <a:lnSpc>
          <a:spcPct val="94000"/>
        </a:lnSpc>
        <a:spcBef>
          <a:spcPts val="0"/>
        </a:spcBef>
        <a:spcAft>
          <a:spcPts val="200"/>
        </a:spcAft>
        <a:buFont typeface="Arial" panose="020B0604020202020204" pitchFamily="34" charset="0"/>
        <a:buNone/>
        <a:defRPr sz="2400" kern="1200" baseline="0">
          <a:solidFill>
            <a:schemeClr val="bg1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orient="horz" pos="3747">
          <p15:clr>
            <a:srgbClr val="F26B43"/>
          </p15:clr>
        </p15:guide>
        <p15:guide id="3" orient="horz" pos="3974">
          <p15:clr>
            <a:srgbClr val="F26B43"/>
          </p15:clr>
        </p15:guide>
        <p15:guide id="4" orient="horz" pos="346">
          <p15:clr>
            <a:srgbClr val="F26B43"/>
          </p15:clr>
        </p15:guide>
        <p15:guide id="5" orient="horz" pos="4201">
          <p15:clr>
            <a:srgbClr val="F26B43"/>
          </p15:clr>
        </p15:guide>
        <p15:guide id="6" pos="7355">
          <p15:clr>
            <a:srgbClr val="F26B43"/>
          </p15:clr>
        </p15:guide>
        <p15:guide id="7" pos="552">
          <p15:clr>
            <a:srgbClr val="F26B43"/>
          </p15:clr>
        </p15:guide>
        <p15:guide id="8" pos="325">
          <p15:clr>
            <a:srgbClr val="F26B43"/>
          </p15:clr>
        </p15:guide>
        <p15:guide id="9" pos="7128">
          <p15:clr>
            <a:srgbClr val="F26B43"/>
          </p15:clr>
        </p15:guide>
        <p15:guide id="10" pos="3840">
          <p15:clr>
            <a:srgbClr val="F26B43"/>
          </p15:clr>
        </p15:guide>
        <p15:guide id="11" orient="horz" pos="57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Прямоугольник с двумя скругленными противолежащими углами 10"/>
          <p:cNvSpPr/>
          <p:nvPr/>
        </p:nvSpPr>
        <p:spPr>
          <a:xfrm>
            <a:off x="515938" y="549275"/>
            <a:ext cx="11160125" cy="5759450"/>
          </a:xfrm>
          <a:prstGeom prst="round2DiagRect">
            <a:avLst>
              <a:gd name="adj1" fmla="val 12121"/>
              <a:gd name="adj2" fmla="val 22129"/>
            </a:avLst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Google Shape;158;p19"/>
          <p:cNvSpPr txBox="1">
            <a:spLocks/>
          </p:cNvSpPr>
          <p:nvPr/>
        </p:nvSpPr>
        <p:spPr>
          <a:xfrm>
            <a:off x="876300" y="2009501"/>
            <a:ext cx="10484700" cy="23194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sz="4200" b="1" dirty="0">
                <a:solidFill>
                  <a:schemeClr val="bg1"/>
                </a:solidFill>
                <a:cs typeface="Arial" panose="020B0604020202020204" pitchFamily="34" charset="0"/>
              </a:rPr>
              <a:t>Результаты работ </a:t>
            </a:r>
            <a:r>
              <a:rPr lang="en-US" sz="4200" b="1" dirty="0">
                <a:solidFill>
                  <a:schemeClr val="bg1"/>
                </a:solidFill>
                <a:cs typeface="Arial" panose="020B0604020202020204" pitchFamily="34" charset="0"/>
              </a:rPr>
              <a:t>3</a:t>
            </a:r>
            <a:r>
              <a:rPr lang="ru-RU" sz="4200" b="1" dirty="0">
                <a:solidFill>
                  <a:schemeClr val="bg1"/>
                </a:solidFill>
                <a:cs typeface="Arial" panose="020B0604020202020204" pitchFamily="34" charset="0"/>
              </a:rPr>
              <a:t> квартала 2023 года</a:t>
            </a:r>
            <a:r>
              <a:rPr lang="en-US" sz="4200" b="1" dirty="0">
                <a:solidFill>
                  <a:schemeClr val="bg1"/>
                </a:solidFill>
                <a:cs typeface="Arial" panose="020B0604020202020204" pitchFamily="34" charset="0"/>
              </a:rPr>
              <a:t/>
            </a:r>
            <a:br>
              <a:rPr lang="en-US" sz="4200" b="1" dirty="0">
                <a:solidFill>
                  <a:schemeClr val="bg1"/>
                </a:solidFill>
                <a:cs typeface="Arial" panose="020B0604020202020204" pitchFamily="34" charset="0"/>
              </a:rPr>
            </a:br>
            <a:r>
              <a:rPr lang="ru-RU" sz="4200" b="1" dirty="0">
                <a:solidFill>
                  <a:schemeClr val="bg1"/>
                </a:solidFill>
                <a:cs typeface="Arial" panose="020B0604020202020204" pitchFamily="34" charset="0"/>
              </a:rPr>
              <a:t>Июль-Сентябрь</a:t>
            </a:r>
          </a:p>
        </p:txBody>
      </p:sp>
      <p:sp>
        <p:nvSpPr>
          <p:cNvPr id="19" name="Прямоугольник с одним скругленным углом 18"/>
          <p:cNvSpPr/>
          <p:nvPr/>
        </p:nvSpPr>
        <p:spPr>
          <a:xfrm flipV="1">
            <a:off x="0" y="0"/>
            <a:ext cx="3216000" cy="1269000"/>
          </a:xfrm>
          <a:prstGeom prst="round1Rect">
            <a:avLst>
              <a:gd name="adj" fmla="val 50000"/>
            </a:avLst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7" name="Рисунок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939" y="233979"/>
            <a:ext cx="2205061" cy="735021"/>
          </a:xfrm>
          <a:prstGeom prst="rect">
            <a:avLst/>
          </a:prstGeom>
        </p:spPr>
      </p:pic>
      <p:sp>
        <p:nvSpPr>
          <p:cNvPr id="16" name="Нижний колонтитул 13"/>
          <p:cNvSpPr txBox="1">
            <a:spLocks/>
          </p:cNvSpPr>
          <p:nvPr/>
        </p:nvSpPr>
        <p:spPr>
          <a:xfrm>
            <a:off x="291000" y="6308725"/>
            <a:ext cx="1980000" cy="319544"/>
          </a:xfrm>
          <a:prstGeom prst="rect">
            <a:avLst/>
          </a:prstGeom>
        </p:spPr>
        <p:txBody>
          <a:bodyPr lIns="0" rIns="0" anchor="b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/>
              <a:t>www.neoflex.ru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842707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 dirty="0" smtClean="0"/>
              <a:t>©2023 Неофлекс. Все права защищены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836835B-2651-4DA9-BBA3-14F7095E4B97}" type="slidenum">
              <a:rPr lang="ru-RU" smtClean="0"/>
              <a:pPr/>
              <a:t>10</a:t>
            </a:fld>
            <a:endParaRPr lang="ru-RU" dirty="0"/>
          </a:p>
        </p:txBody>
      </p:sp>
      <p:sp>
        <p:nvSpPr>
          <p:cNvPr id="5" name="Заголовок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spc="60" dirty="0">
                <a:solidFill>
                  <a:schemeClr val="tx2"/>
                </a:solidFill>
                <a:cs typeface="Arial" panose="020B0604020202020204" pitchFamily="34" charset="0"/>
              </a:rPr>
              <a:t>Команда СВ1 (РО – Скоробогатова Татьяна)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766000" y="852145"/>
            <a:ext cx="61537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spc="60" dirty="0">
                <a:solidFill>
                  <a:schemeClr val="accent3"/>
                </a:solidFill>
                <a:cs typeface="Arial" panose="020B0604020202020204" pitchFamily="34" charset="0"/>
              </a:rPr>
              <a:t>Форма </a:t>
            </a:r>
            <a:r>
              <a:rPr lang="ru-RU" sz="2000" b="1" spc="60" dirty="0" smtClean="0">
                <a:solidFill>
                  <a:schemeClr val="accent3"/>
                </a:solidFill>
                <a:cs typeface="Arial" panose="020B0604020202020204" pitchFamily="34" charset="0"/>
              </a:rPr>
              <a:t>0409601</a:t>
            </a:r>
            <a:endParaRPr lang="ru-RU" sz="2000" b="1" spc="60" dirty="0">
              <a:solidFill>
                <a:schemeClr val="accent3"/>
              </a:solidFill>
              <a:cs typeface="Arial" panose="020B0604020202020204" pitchFamily="34" charset="0"/>
            </a:endParaRPr>
          </a:p>
        </p:txBody>
      </p:sp>
      <p:graphicFrame>
        <p:nvGraphicFramePr>
          <p:cNvPr id="8" name="Таблица 7">
            <a:extLst>
              <a:ext uri="{FF2B5EF4-FFF2-40B4-BE49-F238E27FC236}">
                <a16:creationId xmlns="" xmlns:a16="http://schemas.microsoft.com/office/drawing/2014/main" id="{7FC1334F-EC45-F19A-5215-550DA78E17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9167362"/>
              </p:ext>
            </p:extLst>
          </p:nvPr>
        </p:nvGraphicFramePr>
        <p:xfrm>
          <a:off x="681099" y="1332620"/>
          <a:ext cx="10769602" cy="10872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59565">
                  <a:extLst>
                    <a:ext uri="{9D8B030D-6E8A-4147-A177-3AD203B41FA5}">
                      <a16:colId xmlns="" xmlns:a16="http://schemas.microsoft.com/office/drawing/2014/main" val="2713090880"/>
                    </a:ext>
                  </a:extLst>
                </a:gridCol>
                <a:gridCol w="2386941">
                  <a:extLst>
                    <a:ext uri="{9D8B030D-6E8A-4147-A177-3AD203B41FA5}">
                      <a16:colId xmlns="" xmlns:a16="http://schemas.microsoft.com/office/drawing/2014/main" val="3426278905"/>
                    </a:ext>
                  </a:extLst>
                </a:gridCol>
                <a:gridCol w="1816925">
                  <a:extLst>
                    <a:ext uri="{9D8B030D-6E8A-4147-A177-3AD203B41FA5}">
                      <a16:colId xmlns="" xmlns:a16="http://schemas.microsoft.com/office/drawing/2014/main" val="281089377"/>
                    </a:ext>
                  </a:extLst>
                </a:gridCol>
                <a:gridCol w="2206171">
                  <a:extLst>
                    <a:ext uri="{9D8B030D-6E8A-4147-A177-3AD203B41FA5}">
                      <a16:colId xmlns="" xmlns:a16="http://schemas.microsoft.com/office/drawing/2014/main" val="809574788"/>
                    </a:ext>
                  </a:extLst>
                </a:gridCol>
              </a:tblGrid>
              <a:tr h="47761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Участники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Затраченное время, д.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Стоимость, т. </a:t>
                      </a:r>
                      <a:r>
                        <a:rPr lang="ru-RU" sz="1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руб</a:t>
                      </a:r>
                      <a:endParaRPr lang="ru-RU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Процент реализации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96358885"/>
                  </a:ext>
                </a:extLst>
              </a:tr>
              <a:tr h="251377">
                <a:tc>
                  <a:txBody>
                    <a:bodyPr/>
                    <a:lstStyle/>
                    <a:p>
                      <a:r>
                        <a:rPr lang="ru-RU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Поляков Евгений </a:t>
                      </a:r>
                      <a:r>
                        <a:rPr lang="ru-RU" sz="14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– аналитик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991 512,00</a:t>
                      </a:r>
                      <a:endParaRPr lang="ru-RU" sz="14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60</a:t>
                      </a:r>
                      <a:r>
                        <a:rPr lang="en-US" sz="1400" dirty="0" smtClean="0"/>
                        <a:t>%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402371542"/>
                  </a:ext>
                </a:extLst>
              </a:tr>
              <a:tr h="251377">
                <a:tc>
                  <a:txBody>
                    <a:bodyPr/>
                    <a:lstStyle/>
                    <a:p>
                      <a:r>
                        <a:rPr lang="ru-RU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Гудков Василий </a:t>
                      </a:r>
                      <a:r>
                        <a:rPr lang="ru-RU" sz="14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– разработчик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55 084,00</a:t>
                      </a:r>
                      <a:endParaRPr lang="ru-RU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433527089"/>
                  </a:ext>
                </a:extLst>
              </a:tr>
            </a:tbl>
          </a:graphicData>
        </a:graphic>
      </p:graphicFrame>
      <p:graphicFrame>
        <p:nvGraphicFramePr>
          <p:cNvPr id="9" name="Таблица 8">
            <a:extLst>
              <a:ext uri="{FF2B5EF4-FFF2-40B4-BE49-F238E27FC236}">
                <a16:creationId xmlns="" xmlns:a16="http://schemas.microsoft.com/office/drawing/2014/main" id="{568C8264-F3EF-BC2C-F258-1FCB148C534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81099" y="2419835"/>
          <a:ext cx="10769602" cy="3702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63431">
                  <a:extLst>
                    <a:ext uri="{9D8B030D-6E8A-4147-A177-3AD203B41FA5}">
                      <a16:colId xmlns="" xmlns:a16="http://schemas.microsoft.com/office/drawing/2014/main" val="2713090880"/>
                    </a:ext>
                  </a:extLst>
                </a:gridCol>
                <a:gridCol w="2206171">
                  <a:extLst>
                    <a:ext uri="{9D8B030D-6E8A-4147-A177-3AD203B41FA5}">
                      <a16:colId xmlns="" xmlns:a16="http://schemas.microsoft.com/office/drawing/2014/main" val="613085323"/>
                    </a:ext>
                  </a:extLst>
                </a:gridCol>
              </a:tblGrid>
              <a:tr h="300733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Выполненные</a:t>
                      </a:r>
                      <a:r>
                        <a:rPr lang="ru-RU" sz="1600" baseline="0" dirty="0"/>
                        <a:t> работы</a:t>
                      </a:r>
                      <a:endParaRPr lang="ru-RU" sz="1600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Участники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96358885"/>
                  </a:ext>
                </a:extLst>
              </a:tr>
              <a:tr h="19957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en-US" sz="14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ru-RU" sz="1400" dirty="0" smtClean="0"/>
                        <a:t>Доработаны ТЗ по </a:t>
                      </a:r>
                      <a:r>
                        <a:rPr lang="en-US" sz="1400" dirty="0" smtClean="0"/>
                        <a:t>DMDET</a:t>
                      </a:r>
                      <a:endParaRPr lang="ru-RU" sz="1400" dirty="0" smtClean="0"/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ru-RU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2. </a:t>
                      </a:r>
                      <a:r>
                        <a:rPr lang="ru-RU" sz="1400" dirty="0" smtClean="0"/>
                        <a:t>Сформирован реестр СККД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ru-RU" sz="1400" dirty="0" smtClean="0"/>
                        <a:t>3.</a:t>
                      </a:r>
                      <a:r>
                        <a:rPr lang="ru-RU" sz="1400" baseline="0" dirty="0" smtClean="0"/>
                        <a:t> </a:t>
                      </a:r>
                      <a:r>
                        <a:rPr lang="ru-RU" sz="1400" dirty="0" smtClean="0"/>
                        <a:t>Подготовлен пользовательский сценарий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ru-RU" sz="1400" dirty="0" smtClean="0"/>
                        <a:t>4.</a:t>
                      </a:r>
                      <a:r>
                        <a:rPr lang="ru-RU" sz="1400" baseline="0" dirty="0" smtClean="0"/>
                        <a:t> </a:t>
                      </a:r>
                      <a:r>
                        <a:rPr lang="ru-RU" sz="1400" dirty="0" smtClean="0"/>
                        <a:t>Протестирована связь проводки с платежным документом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ru-RU" sz="1400" dirty="0" smtClean="0"/>
                        <a:t>5.</a:t>
                      </a:r>
                      <a:r>
                        <a:rPr lang="ru-RU" sz="1400" baseline="0" dirty="0" smtClean="0"/>
                        <a:t> </a:t>
                      </a:r>
                      <a:r>
                        <a:rPr lang="ru-RU" sz="1400" dirty="0" smtClean="0"/>
                        <a:t>Подготовлены и согласованы атрибуты для реализации WA на стороне ВПО Наличные валютно-обменные операции ФЛ используемых для заполнения п.2.4.1, 2.4.2, 4.4.1, 4.4.2  раздела 1  и п. 2.1.6,  2.2.12  раздела 2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ru-RU" sz="1400" dirty="0" smtClean="0"/>
                        <a:t>6.</a:t>
                      </a:r>
                      <a:r>
                        <a:rPr lang="ru-RU" sz="1400" baseline="0" dirty="0" smtClean="0"/>
                        <a:t> </a:t>
                      </a:r>
                      <a:r>
                        <a:rPr lang="ru-RU" sz="1400" dirty="0" smtClean="0"/>
                        <a:t>Подготовлен прототип расшифровочного отчёта по проводкам для сверки большинства атрибутов отчёта с эталоном на </a:t>
                      </a:r>
                      <a:r>
                        <a:rPr lang="ru-RU" sz="1400" dirty="0" err="1" smtClean="0"/>
                        <a:t>ПРОДе</a:t>
                      </a:r>
                      <a:r>
                        <a:rPr lang="en-US" sz="1400" dirty="0" smtClean="0"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 </a:t>
                      </a:r>
                      <a:endParaRPr lang="ru-RU" sz="1400" dirty="0" smtClean="0"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  <a:p>
                      <a:pPr marL="0" indent="0">
                        <a:buFontTx/>
                        <a:buNone/>
                      </a:pPr>
                      <a:endParaRPr lang="ru-RU" sz="14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Аналитик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281391047"/>
                  </a:ext>
                </a:extLst>
              </a:tr>
              <a:tr h="1142655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ru-RU" sz="1400" dirty="0" smtClean="0"/>
                        <a:t>Разработка и релиз dict_corresp_acc_f601. Перевод справочника на ролевую модель </a:t>
                      </a:r>
                      <a:r>
                        <a:rPr lang="ru-RU" sz="1400" dirty="0" err="1" smtClean="0"/>
                        <a:t>Pangolin</a:t>
                      </a:r>
                      <a:r>
                        <a:rPr lang="ru-RU" sz="1400" dirty="0" smtClean="0"/>
                        <a:t>. Анализ и оптимизация части скриптов расчета формы. Разработка fso_dmdet_md_f601_ft_acct_bal на основе механизма </a:t>
                      </a:r>
                      <a:r>
                        <a:rPr lang="ru-RU" sz="1400" dirty="0" err="1" smtClean="0"/>
                        <a:t>task</a:t>
                      </a:r>
                      <a:r>
                        <a:rPr lang="ru-RU" sz="1400" dirty="0" smtClean="0"/>
                        <a:t>.</a:t>
                      </a:r>
                      <a:endParaRPr lang="ru-RU" sz="14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Разработчик</a:t>
                      </a:r>
                      <a:endParaRPr lang="ru-RU" sz="14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19257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 dirty="0" smtClean="0"/>
              <a:t>©2023 Неофлекс. Все права защищены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836835B-2651-4DA9-BBA3-14F7095E4B97}" type="slidenum">
              <a:rPr lang="ru-RU" smtClean="0"/>
              <a:pPr/>
              <a:t>11</a:t>
            </a:fld>
            <a:endParaRPr lang="ru-RU" dirty="0"/>
          </a:p>
        </p:txBody>
      </p:sp>
      <p:sp>
        <p:nvSpPr>
          <p:cNvPr id="5" name="Заголовок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spc="60" dirty="0">
                <a:solidFill>
                  <a:schemeClr val="tx2"/>
                </a:solidFill>
                <a:cs typeface="Arial" panose="020B0604020202020204" pitchFamily="34" charset="0"/>
              </a:rPr>
              <a:t>Команда СВ1 (РО – Скоробогатова Татьяна)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766000" y="852145"/>
            <a:ext cx="61537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spc="60" dirty="0">
                <a:solidFill>
                  <a:schemeClr val="accent3"/>
                </a:solidFill>
                <a:cs typeface="Arial" panose="020B0604020202020204" pitchFamily="34" charset="0"/>
              </a:rPr>
              <a:t>Форма </a:t>
            </a:r>
            <a:r>
              <a:rPr lang="ru-RU" sz="2000" b="1" spc="60" dirty="0" smtClean="0">
                <a:solidFill>
                  <a:schemeClr val="accent3"/>
                </a:solidFill>
                <a:cs typeface="Arial" panose="020B0604020202020204" pitchFamily="34" charset="0"/>
              </a:rPr>
              <a:t>0409202</a:t>
            </a:r>
            <a:endParaRPr lang="ru-RU" sz="2000" b="1" spc="60" dirty="0">
              <a:solidFill>
                <a:schemeClr val="accent3"/>
              </a:solidFill>
              <a:cs typeface="Arial" panose="020B0604020202020204" pitchFamily="34" charset="0"/>
            </a:endParaRPr>
          </a:p>
        </p:txBody>
      </p:sp>
      <p:graphicFrame>
        <p:nvGraphicFramePr>
          <p:cNvPr id="8" name="Таблица 7">
            <a:extLst>
              <a:ext uri="{FF2B5EF4-FFF2-40B4-BE49-F238E27FC236}">
                <a16:creationId xmlns="" xmlns:a16="http://schemas.microsoft.com/office/drawing/2014/main" id="{7FC1334F-EC45-F19A-5215-550DA78E17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1795701"/>
              </p:ext>
            </p:extLst>
          </p:nvPr>
        </p:nvGraphicFramePr>
        <p:xfrm>
          <a:off x="681099" y="1332620"/>
          <a:ext cx="10769602" cy="10872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59565">
                  <a:extLst>
                    <a:ext uri="{9D8B030D-6E8A-4147-A177-3AD203B41FA5}">
                      <a16:colId xmlns="" xmlns:a16="http://schemas.microsoft.com/office/drawing/2014/main" val="2713090880"/>
                    </a:ext>
                  </a:extLst>
                </a:gridCol>
                <a:gridCol w="2386941">
                  <a:extLst>
                    <a:ext uri="{9D8B030D-6E8A-4147-A177-3AD203B41FA5}">
                      <a16:colId xmlns="" xmlns:a16="http://schemas.microsoft.com/office/drawing/2014/main" val="3426278905"/>
                    </a:ext>
                  </a:extLst>
                </a:gridCol>
                <a:gridCol w="1816925">
                  <a:extLst>
                    <a:ext uri="{9D8B030D-6E8A-4147-A177-3AD203B41FA5}">
                      <a16:colId xmlns="" xmlns:a16="http://schemas.microsoft.com/office/drawing/2014/main" val="281089377"/>
                    </a:ext>
                  </a:extLst>
                </a:gridCol>
                <a:gridCol w="2206171">
                  <a:extLst>
                    <a:ext uri="{9D8B030D-6E8A-4147-A177-3AD203B41FA5}">
                      <a16:colId xmlns="" xmlns:a16="http://schemas.microsoft.com/office/drawing/2014/main" val="809574788"/>
                    </a:ext>
                  </a:extLst>
                </a:gridCol>
              </a:tblGrid>
              <a:tr h="47761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Участники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Затраченное время, д.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Стоимость, т. </a:t>
                      </a:r>
                      <a:r>
                        <a:rPr lang="ru-RU" sz="1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руб</a:t>
                      </a:r>
                      <a:endParaRPr lang="ru-RU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Процент реализации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96358885"/>
                  </a:ext>
                </a:extLst>
              </a:tr>
              <a:tr h="251377">
                <a:tc>
                  <a:txBody>
                    <a:bodyPr/>
                    <a:lstStyle/>
                    <a:p>
                      <a:r>
                        <a:rPr lang="ru-RU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Поляков Евгений </a:t>
                      </a:r>
                      <a:r>
                        <a:rPr lang="ru-RU" sz="14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– аналитик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13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/>
                        <a:t>358 046,00</a:t>
                      </a:r>
                      <a:endParaRPr lang="ru-RU" sz="14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5</a:t>
                      </a:r>
                      <a:r>
                        <a:rPr lang="en-US" sz="1400" dirty="0" smtClean="0"/>
                        <a:t>%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402371542"/>
                  </a:ext>
                </a:extLst>
              </a:tr>
              <a:tr h="251377">
                <a:tc>
                  <a:txBody>
                    <a:bodyPr/>
                    <a:lstStyle/>
                    <a:p>
                      <a:r>
                        <a:rPr lang="ru-RU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Гудков Василий </a:t>
                      </a:r>
                      <a:r>
                        <a:rPr lang="ru-RU" sz="14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– разработчик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ru-RU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433527089"/>
                  </a:ext>
                </a:extLst>
              </a:tr>
            </a:tbl>
          </a:graphicData>
        </a:graphic>
      </p:graphicFrame>
      <p:graphicFrame>
        <p:nvGraphicFramePr>
          <p:cNvPr id="9" name="Таблица 8">
            <a:extLst>
              <a:ext uri="{FF2B5EF4-FFF2-40B4-BE49-F238E27FC236}">
                <a16:creationId xmlns="" xmlns:a16="http://schemas.microsoft.com/office/drawing/2014/main" id="{568C8264-F3EF-BC2C-F258-1FCB148C534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81099" y="2425031"/>
          <a:ext cx="10769602" cy="29468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63431">
                  <a:extLst>
                    <a:ext uri="{9D8B030D-6E8A-4147-A177-3AD203B41FA5}">
                      <a16:colId xmlns="" xmlns:a16="http://schemas.microsoft.com/office/drawing/2014/main" val="2713090880"/>
                    </a:ext>
                  </a:extLst>
                </a:gridCol>
                <a:gridCol w="2206171">
                  <a:extLst>
                    <a:ext uri="{9D8B030D-6E8A-4147-A177-3AD203B41FA5}">
                      <a16:colId xmlns="" xmlns:a16="http://schemas.microsoft.com/office/drawing/2014/main" val="613085323"/>
                    </a:ext>
                  </a:extLst>
                </a:gridCol>
              </a:tblGrid>
              <a:tr h="47668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Выполненные работы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Участники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96358885"/>
                  </a:ext>
                </a:extLst>
              </a:tr>
              <a:tr h="2470117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ru-RU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 </a:t>
                      </a:r>
                      <a:r>
                        <a:rPr lang="ru-RU" sz="1200" dirty="0" smtClean="0"/>
                        <a:t>Проведена аналитика по ф. 202: СОП, памятка, документация на </a:t>
                      </a:r>
                      <a:r>
                        <a:rPr lang="ru-RU" sz="1200" dirty="0" err="1" smtClean="0"/>
                        <a:t>конфлюенсе</a:t>
                      </a:r>
                      <a:r>
                        <a:rPr lang="ru-RU" sz="1200" dirty="0" smtClean="0"/>
                        <a:t> AS IS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ru-RU" sz="1200" dirty="0" smtClean="0"/>
                        <a:t>2.</a:t>
                      </a:r>
                      <a:r>
                        <a:rPr lang="ru-RU" sz="1200" baseline="0" dirty="0" smtClean="0"/>
                        <a:t> </a:t>
                      </a:r>
                      <a:r>
                        <a:rPr lang="ru-RU" sz="1200" dirty="0" smtClean="0"/>
                        <a:t>Проведен анализ атрибутов ЕСС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ru-RU" sz="1200" dirty="0" smtClean="0"/>
                        <a:t>3. Проведен анализ расшифровки по ф. 202 (раскраска по ценным бумагам и кредитам)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ru-RU" sz="1200" dirty="0" smtClean="0"/>
                        <a:t>4. Подготовлены критерии отбора данных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ru-RU" sz="1200" dirty="0" smtClean="0"/>
                        <a:t>5. Подготовлены атрибуты для расшифровочного отчета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Аналитик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2813910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05158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spc="60" dirty="0">
                <a:solidFill>
                  <a:schemeClr val="tx2"/>
                </a:solidFill>
                <a:cs typeface="Arial" panose="020B0604020202020204" pitchFamily="34" charset="0"/>
              </a:rPr>
              <a:t>Команда СВ1 (РО – Скоробогатова Татьяна</a:t>
            </a:r>
            <a:r>
              <a:rPr lang="ru-RU" b="1" spc="60" dirty="0" smtClean="0">
                <a:solidFill>
                  <a:schemeClr val="tx2"/>
                </a:solidFill>
                <a:cs typeface="Arial" panose="020B0604020202020204" pitchFamily="34" charset="0"/>
              </a:rPr>
              <a:t>)</a:t>
            </a:r>
            <a:br>
              <a:rPr lang="ru-RU" b="1" spc="60" dirty="0" smtClean="0">
                <a:solidFill>
                  <a:schemeClr val="tx2"/>
                </a:solidFill>
                <a:cs typeface="Arial" panose="020B0604020202020204" pitchFamily="34" charset="0"/>
              </a:rPr>
            </a:br>
            <a:r>
              <a:rPr lang="ru-RU" sz="2200" b="1" spc="60" dirty="0">
                <a:solidFill>
                  <a:schemeClr val="accent3"/>
                </a:solidFill>
                <a:cs typeface="Arial" panose="020B0604020202020204" pitchFamily="34" charset="0"/>
              </a:rPr>
              <a:t>Форма 0409</a:t>
            </a:r>
            <a:r>
              <a:rPr lang="en-US" sz="2200" b="1" spc="60" dirty="0">
                <a:solidFill>
                  <a:schemeClr val="accent3"/>
                </a:solidFill>
                <a:cs typeface="Arial" panose="020B0604020202020204" pitchFamily="34" charset="0"/>
              </a:rPr>
              <a:t>264</a:t>
            </a:r>
            <a:r>
              <a:rPr lang="ru-RU" sz="2200" b="1" spc="60" dirty="0">
                <a:solidFill>
                  <a:schemeClr val="accent3"/>
                </a:solidFill>
                <a:cs typeface="Arial" panose="020B0604020202020204" pitchFamily="34" charset="0"/>
              </a:rPr>
              <a:t/>
            </a:r>
            <a:br>
              <a:rPr lang="ru-RU" sz="2200" b="1" spc="60" dirty="0">
                <a:solidFill>
                  <a:schemeClr val="accent3"/>
                </a:solidFill>
                <a:cs typeface="Arial" panose="020B0604020202020204" pitchFamily="34" charset="0"/>
              </a:rPr>
            </a:br>
            <a:endParaRPr lang="ru-RU" sz="2200" dirty="0">
              <a:solidFill>
                <a:schemeClr val="accent3"/>
              </a:solidFill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 smtClean="0"/>
              <a:t>©2021 Неофлекс. Все права защищены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836835B-2651-4DA9-BBA3-14F7095E4B97}" type="slidenum">
              <a:rPr lang="ru-RU" smtClean="0"/>
              <a:pPr/>
              <a:t>12</a:t>
            </a:fld>
            <a:endParaRPr lang="ru-RU" dirty="0"/>
          </a:p>
        </p:txBody>
      </p:sp>
      <p:graphicFrame>
        <p:nvGraphicFramePr>
          <p:cNvPr id="5" name="Таблица 4">
            <a:extLst>
              <a:ext uri="{FF2B5EF4-FFF2-40B4-BE49-F238E27FC236}">
                <a16:creationId xmlns="" xmlns:a16="http://schemas.microsoft.com/office/drawing/2014/main" id="{7FC1334F-EC45-F19A-5215-550DA78E17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925704"/>
              </p:ext>
            </p:extLst>
          </p:nvPr>
        </p:nvGraphicFramePr>
        <p:xfrm>
          <a:off x="526274" y="774000"/>
          <a:ext cx="11104726" cy="9983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28907">
                  <a:extLst>
                    <a:ext uri="{9D8B030D-6E8A-4147-A177-3AD203B41FA5}">
                      <a16:colId xmlns="" xmlns:a16="http://schemas.microsoft.com/office/drawing/2014/main" val="2713090880"/>
                    </a:ext>
                  </a:extLst>
                </a:gridCol>
                <a:gridCol w="2655819">
                  <a:extLst>
                    <a:ext uri="{9D8B030D-6E8A-4147-A177-3AD203B41FA5}">
                      <a16:colId xmlns="" xmlns:a16="http://schemas.microsoft.com/office/drawing/2014/main" val="3426278905"/>
                    </a:ext>
                  </a:extLst>
                </a:gridCol>
                <a:gridCol w="2160000">
                  <a:extLst>
                    <a:ext uri="{9D8B030D-6E8A-4147-A177-3AD203B41FA5}">
                      <a16:colId xmlns="" xmlns:a16="http://schemas.microsoft.com/office/drawing/2014/main" val="281089377"/>
                    </a:ext>
                  </a:extLst>
                </a:gridCol>
                <a:gridCol w="2160000">
                  <a:extLst>
                    <a:ext uri="{9D8B030D-6E8A-4147-A177-3AD203B41FA5}">
                      <a16:colId xmlns="" xmlns:a16="http://schemas.microsoft.com/office/drawing/2014/main" val="809574788"/>
                    </a:ext>
                  </a:extLst>
                </a:gridCol>
              </a:tblGrid>
              <a:tr h="388773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Участники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Затраченное время, д.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Стоимость, т. </a:t>
                      </a:r>
                      <a:r>
                        <a:rPr lang="ru-RU" sz="1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руб</a:t>
                      </a:r>
                      <a:endParaRPr lang="ru-RU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Процент реализации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96358885"/>
                  </a:ext>
                </a:extLst>
              </a:tr>
              <a:tr h="288968">
                <a:tc>
                  <a:txBody>
                    <a:bodyPr/>
                    <a:lstStyle/>
                    <a:p>
                      <a:r>
                        <a:rPr lang="ru-RU" sz="1400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Писарева Мария </a:t>
                      </a:r>
                      <a:r>
                        <a:rPr lang="ru-RU" sz="14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– аналитик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50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/>
                        <a:t>1 377 100,00</a:t>
                      </a:r>
                      <a:endParaRPr lang="ru-RU" sz="14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ru-RU" sz="1400" smtClean="0"/>
                        <a:t>30</a:t>
                      </a:r>
                      <a:r>
                        <a:rPr lang="en-US" sz="1400" smtClean="0"/>
                        <a:t>%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402371542"/>
                  </a:ext>
                </a:extLst>
              </a:tr>
              <a:tr h="288968">
                <a:tc>
                  <a:txBody>
                    <a:bodyPr/>
                    <a:lstStyle/>
                    <a:p>
                      <a:r>
                        <a:rPr lang="ru-RU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Гудков Василий </a:t>
                      </a:r>
                      <a:r>
                        <a:rPr lang="ru-RU" sz="14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– разработчик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27 542,00</a:t>
                      </a:r>
                      <a:endParaRPr lang="ru-RU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433527089"/>
                  </a:ext>
                </a:extLst>
              </a:tr>
            </a:tbl>
          </a:graphicData>
        </a:graphic>
      </p:graphicFrame>
      <p:graphicFrame>
        <p:nvGraphicFramePr>
          <p:cNvPr id="6" name="Таблица 5">
            <a:extLst>
              <a:ext uri="{FF2B5EF4-FFF2-40B4-BE49-F238E27FC236}">
                <a16:creationId xmlns="" xmlns:a16="http://schemas.microsoft.com/office/drawing/2014/main" id="{568C8264-F3EF-BC2C-F258-1FCB148C534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11372" y="1771364"/>
          <a:ext cx="11119628" cy="50686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39038">
                  <a:extLst>
                    <a:ext uri="{9D8B030D-6E8A-4147-A177-3AD203B41FA5}">
                      <a16:colId xmlns="" xmlns:a16="http://schemas.microsoft.com/office/drawing/2014/main" val="2713090880"/>
                    </a:ext>
                  </a:extLst>
                </a:gridCol>
                <a:gridCol w="1780590">
                  <a:extLst>
                    <a:ext uri="{9D8B030D-6E8A-4147-A177-3AD203B41FA5}">
                      <a16:colId xmlns="" xmlns:a16="http://schemas.microsoft.com/office/drawing/2014/main" val="613085323"/>
                    </a:ext>
                  </a:extLst>
                </a:gridCol>
              </a:tblGrid>
              <a:tr h="28690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Выполненные работы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Участники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96358885"/>
                  </a:ext>
                </a:extLst>
              </a:tr>
              <a:tr h="1922281">
                <a:tc>
                  <a:txBody>
                    <a:bodyPr/>
                    <a:lstStyle/>
                    <a:p>
                      <a:pPr marL="228600" marR="0" lvl="0" indent="-22860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ru-RU" sz="1200" dirty="0" smtClean="0">
                          <a:solidFill>
                            <a:srgbClr val="000000"/>
                          </a:solidFill>
                        </a:rPr>
                        <a:t>Проработаны витрины по картам АХД как замена ПО Бизнес-карта и Карты ФЛ. По</a:t>
                      </a:r>
                      <a:r>
                        <a:rPr lang="ru-RU" sz="1200" baseline="0" dirty="0" smtClean="0">
                          <a:solidFill>
                            <a:srgbClr val="000000"/>
                          </a:solidFill>
                        </a:rPr>
                        <a:t> результату п</a:t>
                      </a:r>
                      <a:r>
                        <a:rPr lang="ru-RU" sz="1200" dirty="0" smtClean="0">
                          <a:solidFill>
                            <a:srgbClr val="000000"/>
                          </a:solidFill>
                        </a:rPr>
                        <a:t>одготовлен перечень недостающих атрибутов в АХД для доработки витрин. Рассмотрена возможность покрытия данными АХД область ПО Эквайринг (результат отрицательный</a:t>
                      </a:r>
                      <a:r>
                        <a:rPr lang="ru-RU" sz="1200" baseline="0" dirty="0" smtClean="0">
                          <a:solidFill>
                            <a:srgbClr val="000000"/>
                          </a:solidFill>
                        </a:rPr>
                        <a:t> -</a:t>
                      </a:r>
                      <a:r>
                        <a:rPr lang="ru-RU" sz="1200" dirty="0" smtClean="0">
                          <a:solidFill>
                            <a:srgbClr val="000000"/>
                          </a:solidFill>
                        </a:rPr>
                        <a:t> бедный атрибутный состав).</a:t>
                      </a:r>
                    </a:p>
                    <a:p>
                      <a:pPr marL="228600" marR="0" lvl="0" indent="-22860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ru-RU" sz="1200" dirty="0" smtClean="0">
                          <a:solidFill>
                            <a:srgbClr val="000000"/>
                          </a:solidFill>
                        </a:rPr>
                        <a:t>Выработан алгоритм для 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</a:rPr>
                        <a:t>STG</a:t>
                      </a:r>
                      <a:r>
                        <a:rPr lang="ru-RU" sz="1200" dirty="0" smtClean="0">
                          <a:solidFill>
                            <a:srgbClr val="000000"/>
                          </a:solidFill>
                        </a:rPr>
                        <a:t> для данных из 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</a:rPr>
                        <a:t>GP</a:t>
                      </a:r>
                      <a:r>
                        <a:rPr lang="ru-RU" sz="1200" dirty="0" smtClean="0">
                          <a:solidFill>
                            <a:srgbClr val="000000"/>
                          </a:solidFill>
                        </a:rPr>
                        <a:t>. Подготовлены ТЗ на 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</a:rPr>
                        <a:t>STG</a:t>
                      </a:r>
                      <a:r>
                        <a:rPr lang="ru-RU" sz="1200" dirty="0" smtClean="0">
                          <a:solidFill>
                            <a:srgbClr val="000000"/>
                          </a:solidFill>
                        </a:rPr>
                        <a:t> для данных 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</a:rPr>
                        <a:t>W4</a:t>
                      </a:r>
                      <a:r>
                        <a:rPr lang="ru-RU" sz="1200" dirty="0" smtClean="0">
                          <a:solidFill>
                            <a:srgbClr val="000000"/>
                          </a:solidFill>
                        </a:rPr>
                        <a:t> АХД 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</a:rPr>
                        <a:t>GP</a:t>
                      </a:r>
                      <a:r>
                        <a:rPr lang="ru-RU" sz="1200" dirty="0" smtClean="0">
                          <a:solidFill>
                            <a:srgbClr val="000000"/>
                          </a:solidFill>
                        </a:rPr>
                        <a:t>, начата разработка.</a:t>
                      </a:r>
                      <a:r>
                        <a:rPr lang="ru-RU" sz="1200" baseline="0" dirty="0" smtClean="0">
                          <a:solidFill>
                            <a:srgbClr val="000000"/>
                          </a:solidFill>
                        </a:rPr>
                        <a:t> Но по результату пункта 6 работы были прекращены.</a:t>
                      </a:r>
                    </a:p>
                    <a:p>
                      <a:pPr marL="228600" marR="0" lvl="0" indent="-22860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ru-RU" sz="1200" dirty="0" smtClean="0"/>
                        <a:t>Начата (закончена в 4 кв.23г.) приемка ПО Карты ФЛ ЕСС в части одного из двух источников (</a:t>
                      </a:r>
                      <a:r>
                        <a:rPr lang="en-US" sz="1200" dirty="0" smtClean="0"/>
                        <a:t>WAY4</a:t>
                      </a:r>
                      <a:r>
                        <a:rPr lang="ru-RU" sz="1200" dirty="0" smtClean="0"/>
                        <a:t>). Результат</a:t>
                      </a:r>
                      <a:r>
                        <a:rPr lang="ru-RU" sz="1200" baseline="0" dirty="0" smtClean="0"/>
                        <a:t> – заведены замечания.</a:t>
                      </a:r>
                    </a:p>
                    <a:p>
                      <a:pPr marL="228600" marR="0" lvl="0" indent="-22860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ru-RU" sz="1200" dirty="0" smtClean="0">
                          <a:solidFill>
                            <a:srgbClr val="000000"/>
                          </a:solidFill>
                        </a:rPr>
                        <a:t>Проведены встречи по 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</a:rPr>
                        <a:t>WA</a:t>
                      </a:r>
                      <a:r>
                        <a:rPr lang="ru-RU" sz="1200" dirty="0" smtClean="0">
                          <a:solidFill>
                            <a:srgbClr val="000000"/>
                          </a:solidFill>
                        </a:rPr>
                        <a:t> с переводами/платежами, зафиксированы договоренности по предоставлению </a:t>
                      </a:r>
                      <a:r>
                        <a:rPr lang="ru-RU" sz="1200" dirty="0" err="1" smtClean="0">
                          <a:solidFill>
                            <a:srgbClr val="000000"/>
                          </a:solidFill>
                        </a:rPr>
                        <a:t>маппингов</a:t>
                      </a:r>
                      <a:r>
                        <a:rPr lang="ru-RU" sz="1200" dirty="0" smtClean="0">
                          <a:solidFill>
                            <a:srgbClr val="000000"/>
                          </a:solidFill>
                        </a:rPr>
                        <a:t>.</a:t>
                      </a:r>
                    </a:p>
                    <a:p>
                      <a:pPr marL="228600" marR="0" lvl="0" indent="-22860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ru-RU" sz="1200" dirty="0" smtClean="0"/>
                        <a:t>Подготовлена первая версия пользовательского сценария по новому шаблону (изменится</a:t>
                      </a:r>
                      <a:r>
                        <a:rPr lang="ru-RU" sz="1200" baseline="0" dirty="0" smtClean="0"/>
                        <a:t> после выработки окончательного тракта по </a:t>
                      </a:r>
                      <a:r>
                        <a:rPr lang="en-US" sz="1200" baseline="0" dirty="0" smtClean="0"/>
                        <a:t>WA</a:t>
                      </a:r>
                      <a:r>
                        <a:rPr lang="ru-RU" sz="1200" baseline="0" dirty="0" smtClean="0"/>
                        <a:t>)</a:t>
                      </a:r>
                      <a:r>
                        <a:rPr lang="ru-RU" sz="1200" dirty="0" smtClean="0"/>
                        <a:t>.</a:t>
                      </a:r>
                      <a:r>
                        <a:rPr lang="ru-RU" sz="1200" baseline="0" dirty="0" smtClean="0"/>
                        <a:t> </a:t>
                      </a:r>
                    </a:p>
                    <a:p>
                      <a:pPr marL="228600" marR="0" lvl="0" indent="-22860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ru-RU" sz="1200" dirty="0" smtClean="0">
                          <a:solidFill>
                            <a:srgbClr val="000000"/>
                          </a:solidFill>
                        </a:rPr>
                        <a:t>Подготовлена информация для первичного обсуждения реализации формы на ИПС/ЕБП (источник закроет сразу несколько ПО</a:t>
                      </a:r>
                      <a:r>
                        <a:rPr lang="ru-RU" sz="120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). Согласован основной </a:t>
                      </a:r>
                      <a:r>
                        <a:rPr lang="en-US" sz="120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WA</a:t>
                      </a:r>
                      <a:r>
                        <a:rPr lang="ru-RU" sz="120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 для формы – ИПС/ЕБП. Идут работы в этом направлении (плюс работы по ЕСС по мере готовности его) + совместно с командой ИПС/ЕБП проработана часть атрибутов 2 разд. формы на этом источнике.</a:t>
                      </a:r>
                    </a:p>
                    <a:p>
                      <a:pPr marL="228600" marR="0" lvl="0" indent="-22860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ru-RU" sz="120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Найдена</a:t>
                      </a:r>
                      <a:r>
                        <a:rPr lang="ru-RU" sz="1200" kern="1200" baseline="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 связь между платежом ФЛ и транзакцией. Задача по нахождению связи между переводами ФЛ и транзакцией на конец 3 кв. была еще в работе.</a:t>
                      </a:r>
                    </a:p>
                    <a:p>
                      <a:pPr marL="228600" marR="0" lvl="0" indent="-22860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ru-RU" sz="1200" kern="1200" baseline="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Общий итог аналитики источников по состоянию на конец 3 кв.:</a:t>
                      </a:r>
                    </a:p>
                    <a:p>
                      <a:r>
                        <a:rPr lang="ru-RU" sz="1200" b="0" dirty="0" smtClean="0">
                          <a:latin typeface="+mn-lt"/>
                        </a:rPr>
                        <a:t>ЕСС - Низкая готовность источника (в части основных ПО: - по картам ФЛ - </a:t>
                      </a:r>
                      <a:r>
                        <a:rPr lang="ru-RU" sz="1200" b="0" i="0" u="none" strike="noStrike" noProof="0" dirty="0" smtClean="0">
                          <a:latin typeface="+mn-lt"/>
                        </a:rPr>
                        <a:t>дефекты, </a:t>
                      </a:r>
                      <a:r>
                        <a:rPr lang="en-US" sz="1200" b="0" i="0" u="none" strike="noStrike" noProof="0" dirty="0" smtClean="0">
                          <a:latin typeface="+mn-lt"/>
                        </a:rPr>
                        <a:t>GAP </a:t>
                      </a:r>
                      <a:r>
                        <a:rPr lang="ru-RU" sz="1200" b="0" i="0" u="none" strike="noStrike" noProof="0" dirty="0" smtClean="0">
                          <a:latin typeface="+mn-lt"/>
                        </a:rPr>
                        <a:t>по данным из ППРБ, отсутствие     регулярной поставки, необходимость в расширении реплики </a:t>
                      </a:r>
                      <a:r>
                        <a:rPr lang="en-US" sz="1200" b="0" i="0" u="none" strike="noStrike" noProof="0" dirty="0" smtClean="0">
                          <a:latin typeface="+mn-lt"/>
                        </a:rPr>
                        <a:t>Way</a:t>
                      </a:r>
                      <a:r>
                        <a:rPr lang="ru-RU" sz="1200" b="0" i="0" u="none" strike="noStrike" noProof="0" dirty="0" smtClean="0">
                          <a:latin typeface="+mn-lt"/>
                        </a:rPr>
                        <a:t>4, - данные по бизнес-картам – не ранее 2</a:t>
                      </a:r>
                      <a:r>
                        <a:rPr lang="en-US" sz="1200" b="0" i="0" u="none" strike="noStrike" noProof="0" dirty="0" smtClean="0">
                          <a:latin typeface="+mn-lt"/>
                        </a:rPr>
                        <a:t>H</a:t>
                      </a:r>
                      <a:r>
                        <a:rPr lang="ru-RU" sz="1200" b="0" i="0" u="none" strike="noStrike" noProof="0" dirty="0" smtClean="0">
                          <a:latin typeface="+mn-lt"/>
                        </a:rPr>
                        <a:t> 2024),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0" dirty="0" smtClean="0">
                          <a:latin typeface="+mn-lt"/>
                        </a:rPr>
                        <a:t>АХД - </a:t>
                      </a:r>
                      <a:r>
                        <a:rPr lang="en-US" sz="1200" b="0" i="0" u="none" strike="noStrike" noProof="0" dirty="0" err="1" smtClean="0">
                          <a:latin typeface="+mn-lt"/>
                        </a:rPr>
                        <a:t>Отсутствуют</a:t>
                      </a:r>
                      <a:r>
                        <a:rPr lang="en-US" sz="1200" b="0" i="0" u="none" strike="noStrike" noProof="0" dirty="0" smtClean="0">
                          <a:latin typeface="+mn-lt"/>
                        </a:rPr>
                        <a:t> </a:t>
                      </a:r>
                      <a:r>
                        <a:rPr lang="en-US" sz="1200" b="0" i="0" u="none" strike="noStrike" noProof="0" dirty="0" err="1" smtClean="0">
                          <a:latin typeface="+mn-lt"/>
                        </a:rPr>
                        <a:t>порядка</a:t>
                      </a:r>
                      <a:r>
                        <a:rPr lang="en-US" sz="1200" b="0" i="0" u="none" strike="noStrike" noProof="0" dirty="0" smtClean="0">
                          <a:latin typeface="+mn-lt"/>
                        </a:rPr>
                        <a:t> </a:t>
                      </a:r>
                      <a:r>
                        <a:rPr lang="ru-RU" sz="1200" b="0" i="0" u="none" strike="noStrike" noProof="0" dirty="0" smtClean="0">
                          <a:latin typeface="+mn-lt"/>
                        </a:rPr>
                        <a:t>10-15%  атрибутов от общего объема. Необходима интеграция с ПО Профиль ФЛ, Профиль ЮЛ, справочниками УС. Необходимы данные витрин в рамках WA ПО Эквайринг, ПО </a:t>
                      </a:r>
                      <a:r>
                        <a:rPr lang="ru-RU" sz="1200" b="0" i="0" u="none" strike="noStrike" noProof="0" dirty="0" err="1" smtClean="0">
                          <a:latin typeface="+mn-lt"/>
                        </a:rPr>
                        <a:t>ПиП</a:t>
                      </a:r>
                      <a:r>
                        <a:rPr lang="ru-RU" sz="1200" b="0" i="0" u="none" strike="noStrike" noProof="0" dirty="0" smtClean="0">
                          <a:latin typeface="+mn-lt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0" dirty="0" smtClean="0">
                          <a:latin typeface="+mn-lt"/>
                        </a:rPr>
                        <a:t>Кубы MIS - Не все необходимые разрезы и детализация найдены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0" dirty="0" smtClean="0">
                          <a:latin typeface="+mn-lt"/>
                        </a:rPr>
                        <a:t>ЕБП - Покрывает данные по картам, </a:t>
                      </a:r>
                      <a:r>
                        <a:rPr lang="ru-RU" sz="1200" b="0" dirty="0" err="1" smtClean="0">
                          <a:latin typeface="+mn-lt"/>
                        </a:rPr>
                        <a:t>эквайрингу</a:t>
                      </a:r>
                      <a:r>
                        <a:rPr lang="ru-RU" sz="1200" b="0" dirty="0" smtClean="0">
                          <a:latin typeface="+mn-lt"/>
                        </a:rPr>
                        <a:t>. Требуется передача внешних данных из реплик ЕПС, ЕКС и справочника устройств для интеграции с данными ЕБП. Проводится анализ</a:t>
                      </a:r>
                      <a:endParaRPr lang="ru-RU" sz="1200" dirty="0" smtClean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Аналитик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281391047"/>
                  </a:ext>
                </a:extLst>
              </a:tr>
              <a:tr h="4662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/>
                        <a:t>Анализ возможности использования </a:t>
                      </a:r>
                      <a:r>
                        <a:rPr lang="ru-RU" sz="1200" dirty="0" err="1" smtClean="0"/>
                        <a:t>Kafka</a:t>
                      </a:r>
                      <a:r>
                        <a:rPr lang="ru-RU" sz="1200" dirty="0" smtClean="0"/>
                        <a:t> в ПКАП как источника данных. Проанализированы возможности текущего технологического стека для данной задачи и способы интеграции на основе имеющейся кодовой базы.</a:t>
                      </a:r>
                      <a:endParaRPr lang="ru-RU" sz="1200" dirty="0" smtClean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Разработчик</a:t>
                      </a:r>
                      <a:endParaRPr lang="ru-RU" sz="12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63011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8" y="175357"/>
            <a:ext cx="10889700" cy="630637"/>
          </a:xfrm>
        </p:spPr>
        <p:txBody>
          <a:bodyPr/>
          <a:lstStyle/>
          <a:p>
            <a:r>
              <a:rPr lang="ru-RU" sz="2300" dirty="0"/>
              <a:t>Работы по Разработке. </a:t>
            </a:r>
            <a:r>
              <a:rPr lang="ru-RU" sz="2300" dirty="0" err="1"/>
              <a:t>Общекластерные</a:t>
            </a:r>
            <a:r>
              <a:rPr lang="ru-RU" sz="2300" dirty="0"/>
              <a:t> работы </a:t>
            </a:r>
            <a:r>
              <a:rPr lang="ru-RU" sz="2300" b="1" dirty="0" smtClean="0">
                <a:cs typeface="Arial" panose="020B0604020202020204" pitchFamily="34" charset="0"/>
              </a:rPr>
              <a:t>Июль-Сентябрь </a:t>
            </a:r>
            <a:r>
              <a:rPr lang="en-US" sz="2300" dirty="0" smtClean="0"/>
              <a:t>202</a:t>
            </a:r>
            <a:r>
              <a:rPr lang="ru-RU" sz="2300" dirty="0"/>
              <a:t>3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 dirty="0"/>
              <a:t>©202</a:t>
            </a:r>
            <a:r>
              <a:rPr lang="en-US" dirty="0"/>
              <a:t>3</a:t>
            </a:r>
            <a:r>
              <a:rPr lang="ru-RU" dirty="0"/>
              <a:t> Неофлекс. Все права защищены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836835B-2651-4DA9-BBA3-14F7095E4B97}" type="slidenum">
              <a:rPr lang="ru-RU" smtClean="0"/>
              <a:pPr/>
              <a:t>13</a:t>
            </a:fld>
            <a:endParaRPr lang="ru-RU" dirty="0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3568700" y="16748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8" name="Таблица 7">
            <a:extLst>
              <a:ext uri="{FF2B5EF4-FFF2-40B4-BE49-F238E27FC236}">
                <a16:creationId xmlns="" xmlns:a16="http://schemas.microsoft.com/office/drawing/2014/main" id="{7FC1334F-EC45-F19A-5215-550DA78E17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8047186"/>
              </p:ext>
            </p:extLst>
          </p:nvPr>
        </p:nvGraphicFramePr>
        <p:xfrm>
          <a:off x="511372" y="766282"/>
          <a:ext cx="11104726" cy="6935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28907">
                  <a:extLst>
                    <a:ext uri="{9D8B030D-6E8A-4147-A177-3AD203B41FA5}">
                      <a16:colId xmlns="" xmlns:a16="http://schemas.microsoft.com/office/drawing/2014/main" val="2713090880"/>
                    </a:ext>
                  </a:extLst>
                </a:gridCol>
                <a:gridCol w="2655819">
                  <a:extLst>
                    <a:ext uri="{9D8B030D-6E8A-4147-A177-3AD203B41FA5}">
                      <a16:colId xmlns="" xmlns:a16="http://schemas.microsoft.com/office/drawing/2014/main" val="3426278905"/>
                    </a:ext>
                  </a:extLst>
                </a:gridCol>
                <a:gridCol w="2160000">
                  <a:extLst>
                    <a:ext uri="{9D8B030D-6E8A-4147-A177-3AD203B41FA5}">
                      <a16:colId xmlns="" xmlns:a16="http://schemas.microsoft.com/office/drawing/2014/main" val="281089377"/>
                    </a:ext>
                  </a:extLst>
                </a:gridCol>
                <a:gridCol w="2160000">
                  <a:extLst>
                    <a:ext uri="{9D8B030D-6E8A-4147-A177-3AD203B41FA5}">
                      <a16:colId xmlns="" xmlns:a16="http://schemas.microsoft.com/office/drawing/2014/main" val="809574788"/>
                    </a:ext>
                  </a:extLst>
                </a:gridCol>
              </a:tblGrid>
              <a:tr h="388773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Участники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Затраченное время, д.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Стоимость, т. </a:t>
                      </a:r>
                      <a:r>
                        <a:rPr lang="ru-RU" sz="1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руб</a:t>
                      </a:r>
                      <a:endParaRPr lang="ru-RU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Процент реализации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96358885"/>
                  </a:ext>
                </a:extLst>
              </a:tr>
              <a:tr h="288968">
                <a:tc>
                  <a:txBody>
                    <a:bodyPr/>
                    <a:lstStyle/>
                    <a:p>
                      <a:r>
                        <a:rPr lang="ru-RU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Гудков Василий </a:t>
                      </a:r>
                      <a:r>
                        <a:rPr lang="ru-RU" sz="14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– разработчик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1 707 604,00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100%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433527089"/>
                  </a:ext>
                </a:extLst>
              </a:tr>
            </a:tbl>
          </a:graphicData>
        </a:graphic>
      </p:graphicFrame>
      <p:graphicFrame>
        <p:nvGraphicFramePr>
          <p:cNvPr id="11" name="Таблица 10">
            <a:extLst>
              <a:ext uri="{FF2B5EF4-FFF2-40B4-BE49-F238E27FC236}">
                <a16:creationId xmlns="" xmlns:a16="http://schemas.microsoft.com/office/drawing/2014/main" id="{568C8264-F3EF-BC2C-F258-1FCB148C53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6636785"/>
              </p:ext>
            </p:extLst>
          </p:nvPr>
        </p:nvGraphicFramePr>
        <p:xfrm>
          <a:off x="503921" y="1459855"/>
          <a:ext cx="11119628" cy="533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39038">
                  <a:extLst>
                    <a:ext uri="{9D8B030D-6E8A-4147-A177-3AD203B41FA5}">
                      <a16:colId xmlns="" xmlns:a16="http://schemas.microsoft.com/office/drawing/2014/main" val="2713090880"/>
                    </a:ext>
                  </a:extLst>
                </a:gridCol>
                <a:gridCol w="1780590">
                  <a:extLst>
                    <a:ext uri="{9D8B030D-6E8A-4147-A177-3AD203B41FA5}">
                      <a16:colId xmlns="" xmlns:a16="http://schemas.microsoft.com/office/drawing/2014/main" val="613085323"/>
                    </a:ext>
                  </a:extLst>
                </a:gridCol>
              </a:tblGrid>
              <a:tr h="22240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Выполненные работы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Участники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96358885"/>
                  </a:ext>
                </a:extLst>
              </a:tr>
              <a:tr h="4367684">
                <a:tc>
                  <a:txBody>
                    <a:bodyPr/>
                    <a:lstStyle/>
                    <a:p>
                      <a:pPr rtl="0"/>
                      <a:r>
                        <a:rPr lang="ru-RU" sz="1200" b="1" dirty="0" smtClean="0">
                          <a:effectLst/>
                        </a:rPr>
                        <a:t>Разработка автоматической оптимизации параметров. Применение</a:t>
                      </a:r>
                      <a:endParaRPr lang="ru-RU" sz="1200" dirty="0" smtClean="0">
                        <a:effectLst/>
                      </a:endParaRPr>
                    </a:p>
                    <a:p>
                      <a:pPr rtl="0"/>
                      <a:r>
                        <a:rPr lang="ru-RU" sz="1200" dirty="0" smtClean="0">
                          <a:effectLst/>
                        </a:rPr>
                        <a:t>Для оптимизации доработан и выведен на </a:t>
                      </a:r>
                      <a:r>
                        <a:rPr lang="ru-RU" sz="1200" dirty="0" err="1" smtClean="0">
                          <a:effectLst/>
                        </a:rPr>
                        <a:t>uat</a:t>
                      </a:r>
                      <a:r>
                        <a:rPr lang="ru-RU" sz="1200" dirty="0" smtClean="0">
                          <a:effectLst/>
                        </a:rPr>
                        <a:t> специальный вариант </a:t>
                      </a:r>
                      <a:r>
                        <a:rPr lang="ru-RU" sz="1200" dirty="0" err="1" smtClean="0">
                          <a:effectLst/>
                        </a:rPr>
                        <a:t>dmds_ft_posting</a:t>
                      </a:r>
                      <a:r>
                        <a:rPr lang="ru-RU" sz="1200" dirty="0" smtClean="0">
                          <a:effectLst/>
                        </a:rPr>
                        <a:t>, реализующий расчет без участия пред и пост обработчиков. В ходе применения оптимизации выявлена невозможность внедрения такого рода механизма для стандартных потоков. На данный момент при наличии специальной версии любого потока на </a:t>
                      </a:r>
                      <a:r>
                        <a:rPr lang="ru-RU" sz="1200" dirty="0" err="1" smtClean="0">
                          <a:effectLst/>
                        </a:rPr>
                        <a:t>uat</a:t>
                      </a:r>
                      <a:r>
                        <a:rPr lang="ru-RU" sz="1200" dirty="0" smtClean="0">
                          <a:effectLst/>
                        </a:rPr>
                        <a:t> механизм способен перебрать варианты его конфигурации и выдать множество оптимальных.</a:t>
                      </a:r>
                    </a:p>
                    <a:p>
                      <a:pPr rtl="0"/>
                      <a:r>
                        <a:rPr lang="ru-RU" sz="1200" b="1" dirty="0" smtClean="0">
                          <a:effectLst/>
                        </a:rPr>
                        <a:t>Разработка зеркал. Описание концепции</a:t>
                      </a:r>
                      <a:endParaRPr lang="ru-RU" sz="1200" dirty="0" smtClean="0">
                        <a:effectLst/>
                      </a:endParaRPr>
                    </a:p>
                    <a:p>
                      <a:pPr rtl="0"/>
                      <a:r>
                        <a:rPr lang="ru-RU" sz="1200" dirty="0" smtClean="0">
                          <a:effectLst/>
                        </a:rPr>
                        <a:t>В хоте анализа расчетов использующий в качестве источника таблицы </a:t>
                      </a:r>
                      <a:r>
                        <a:rPr lang="ru-RU" sz="1200" dirty="0" err="1" smtClean="0">
                          <a:effectLst/>
                        </a:rPr>
                        <a:t>stg</a:t>
                      </a:r>
                      <a:r>
                        <a:rPr lang="ru-RU" sz="1200" dirty="0" smtClean="0">
                          <a:effectLst/>
                        </a:rPr>
                        <a:t> для которых не предоставляется полный срез данных (таблицы </a:t>
                      </a:r>
                      <a:r>
                        <a:rPr lang="ru-RU" sz="1200" dirty="0" err="1" smtClean="0">
                          <a:effectLst/>
                        </a:rPr>
                        <a:t>ahd</a:t>
                      </a:r>
                      <a:r>
                        <a:rPr lang="ru-RU" sz="1200" dirty="0" smtClean="0">
                          <a:effectLst/>
                        </a:rPr>
                        <a:t>) была обнаружена возможная проблема с производительностью при увеличении количества данных. Для решения данной проблемы сформировано и описано применение промежуточных зеркал источников совместно с алгоритмом их обновления.</a:t>
                      </a:r>
                    </a:p>
                    <a:p>
                      <a:pPr rtl="0"/>
                      <a:r>
                        <a:rPr lang="ru-RU" sz="1200" b="1" dirty="0" smtClean="0">
                          <a:effectLst/>
                        </a:rPr>
                        <a:t>Разработка зеркал. Реализация</a:t>
                      </a:r>
                      <a:endParaRPr lang="ru-RU" sz="1200" dirty="0" smtClean="0">
                        <a:effectLst/>
                      </a:endParaRPr>
                    </a:p>
                    <a:p>
                      <a:pPr rtl="0"/>
                      <a:r>
                        <a:rPr lang="ru-RU" sz="1200" dirty="0" smtClean="0">
                          <a:effectLst/>
                        </a:rPr>
                        <a:t>По описанной концепции реализован универсальный поток для расчетов полных зеркал. На его основе разработан </a:t>
                      </a:r>
                      <a:r>
                        <a:rPr lang="ru-RU" sz="1200" dirty="0" err="1" smtClean="0">
                          <a:effectLst/>
                        </a:rPr>
                        <a:t>stg</a:t>
                      </a:r>
                      <a:r>
                        <a:rPr lang="ru-RU" sz="1200" dirty="0" smtClean="0">
                          <a:effectLst/>
                        </a:rPr>
                        <a:t> слой для формы … потоки:</a:t>
                      </a:r>
                    </a:p>
                    <a:p>
                      <a:pPr rtl="0"/>
                      <a:r>
                        <a:rPr lang="ru-RU" sz="1200" dirty="0" smtClean="0"/>
                        <a:t>snp_repl_ahd_custom_t_propagation_</a:t>
                      </a:r>
                      <a:r>
                        <a:rPr lang="ru-RU" sz="1200" dirty="0" err="1" smtClean="0"/>
                        <a:t>dmspcpfl</a:t>
                      </a:r>
                      <a:r>
                        <a:rPr lang="ru-RU" sz="1200" dirty="0" smtClean="0"/>
                        <a:t>__</a:t>
                      </a:r>
                      <a:r>
                        <a:rPr lang="ru-RU" sz="1200" dirty="0" err="1" smtClean="0"/>
                        <a:t>a_agr_dep</a:t>
                      </a:r>
                      <a:endParaRPr lang="ru-RU" sz="1200" dirty="0" smtClean="0"/>
                    </a:p>
                    <a:p>
                      <a:pPr rtl="0"/>
                      <a:r>
                        <a:rPr lang="ru-RU" sz="1200" dirty="0" smtClean="0"/>
                        <a:t>snp_repl_ahd_custom_t_propagation_</a:t>
                      </a:r>
                      <a:r>
                        <a:rPr lang="ru-RU" sz="1200" dirty="0" err="1" smtClean="0"/>
                        <a:t>dmspcpfl</a:t>
                      </a:r>
                      <a:r>
                        <a:rPr lang="ru-RU" sz="1200" dirty="0" smtClean="0"/>
                        <a:t>__</a:t>
                      </a:r>
                      <a:r>
                        <a:rPr lang="ru-RU" sz="1200" dirty="0" err="1" smtClean="0"/>
                        <a:t>a_div</a:t>
                      </a:r>
                      <a:endParaRPr lang="ru-RU" sz="1200" dirty="0" smtClean="0"/>
                    </a:p>
                    <a:p>
                      <a:pPr rtl="0"/>
                      <a:r>
                        <a:rPr lang="ru-RU" sz="1200" dirty="0" smtClean="0"/>
                        <a:t>snp_repl_ahd_custom_t_propagation_</a:t>
                      </a:r>
                      <a:r>
                        <a:rPr lang="ru-RU" sz="1200" dirty="0" err="1" smtClean="0"/>
                        <a:t>dmspcpfl</a:t>
                      </a:r>
                      <a:r>
                        <a:rPr lang="ru-RU" sz="1200" dirty="0" smtClean="0"/>
                        <a:t>__</a:t>
                      </a:r>
                      <a:r>
                        <a:rPr lang="ru-RU" sz="1200" dirty="0" err="1" smtClean="0"/>
                        <a:t>a_prod</a:t>
                      </a:r>
                      <a:endParaRPr lang="ru-RU" sz="1200" dirty="0" smtClean="0"/>
                    </a:p>
                    <a:p>
                      <a:pPr rtl="0"/>
                      <a:r>
                        <a:rPr lang="ru-RU" sz="1200" dirty="0" smtClean="0"/>
                        <a:t>snp_repl_ahd_custom_t_propagation_</a:t>
                      </a:r>
                      <a:r>
                        <a:rPr lang="ru-RU" sz="1200" dirty="0" err="1" smtClean="0"/>
                        <a:t>dmspcpfl</a:t>
                      </a:r>
                      <a:r>
                        <a:rPr lang="ru-RU" sz="1200" dirty="0" smtClean="0"/>
                        <a:t>__</a:t>
                      </a:r>
                      <a:r>
                        <a:rPr lang="ru-RU" sz="1200" dirty="0" err="1" smtClean="0"/>
                        <a:t>a_agr_dep_h</a:t>
                      </a:r>
                      <a:endParaRPr lang="ru-RU" sz="1200" dirty="0" smtClean="0"/>
                    </a:p>
                    <a:p>
                      <a:pPr rtl="0"/>
                      <a:r>
                        <a:rPr lang="ru-RU" sz="1200" dirty="0" smtClean="0"/>
                        <a:t>snp_repl_ahd_custom_t_propagation_</a:t>
                      </a:r>
                      <a:r>
                        <a:rPr lang="ru-RU" sz="1200" dirty="0" err="1" smtClean="0"/>
                        <a:t>dmspcpfl</a:t>
                      </a:r>
                      <a:r>
                        <a:rPr lang="ru-RU" sz="1200" dirty="0" smtClean="0"/>
                        <a:t>__</a:t>
                      </a:r>
                      <a:r>
                        <a:rPr lang="ru-RU" sz="1200" dirty="0" err="1" smtClean="0"/>
                        <a:t>a_agr_dep_metric</a:t>
                      </a:r>
                      <a:endParaRPr lang="ru-RU" sz="1200" dirty="0" smtClean="0"/>
                    </a:p>
                    <a:p>
                      <a:pPr rtl="0"/>
                      <a:r>
                        <a:rPr lang="ru-RU" sz="1200" dirty="0" smtClean="0"/>
                        <a:t>snp_repl_ahd_custom_t_propagation_</a:t>
                      </a:r>
                      <a:r>
                        <a:rPr lang="ru-RU" sz="1200" dirty="0" err="1" smtClean="0"/>
                        <a:t>dmspcpfl</a:t>
                      </a:r>
                      <a:r>
                        <a:rPr lang="ru-RU" sz="1200" dirty="0" smtClean="0"/>
                        <a:t>__</a:t>
                      </a:r>
                      <a:r>
                        <a:rPr lang="ru-RU" sz="1200" dirty="0" err="1" smtClean="0"/>
                        <a:t>a_coa</a:t>
                      </a:r>
                      <a:endParaRPr lang="ru-RU" sz="1200" dirty="0" smtClean="0"/>
                    </a:p>
                    <a:p>
                      <a:pPr rtl="0"/>
                      <a:r>
                        <a:rPr lang="ru-RU" sz="1200" dirty="0" smtClean="0"/>
                        <a:t>snp_repl_ahd_custom_t_propagation_200_cod__v_cust_ind_doc_type</a:t>
                      </a:r>
                    </a:p>
                    <a:p>
                      <a:pPr rtl="0"/>
                      <a:r>
                        <a:rPr lang="ru-RU" sz="1200" dirty="0" smtClean="0"/>
                        <a:t>snp_repl_ahd_custom_t_propagation_200_cod__v_cust_ind_idfn_doc</a:t>
                      </a:r>
                    </a:p>
                    <a:p>
                      <a:pPr rtl="0"/>
                      <a:r>
                        <a:rPr lang="ru-RU" sz="1200" b="1" dirty="0" smtClean="0">
                          <a:effectLst/>
                        </a:rPr>
                        <a:t>Разработка зеркал. Тестирование</a:t>
                      </a:r>
                      <a:endParaRPr lang="ru-RU" sz="1200" dirty="0" smtClean="0">
                        <a:effectLst/>
                      </a:endParaRPr>
                    </a:p>
                    <a:p>
                      <a:pPr rtl="0"/>
                      <a:r>
                        <a:rPr lang="ru-RU" sz="1200" dirty="0" smtClean="0">
                          <a:effectLst/>
                        </a:rPr>
                        <a:t>Разработанное решение протестировано локально, на </a:t>
                      </a:r>
                      <a:r>
                        <a:rPr lang="ru-RU" sz="1200" dirty="0" err="1" smtClean="0">
                          <a:effectLst/>
                        </a:rPr>
                        <a:t>dev</a:t>
                      </a:r>
                      <a:r>
                        <a:rPr lang="ru-RU" sz="1200" dirty="0" smtClean="0">
                          <a:effectLst/>
                        </a:rPr>
                        <a:t> и в данный момент тестируется на </a:t>
                      </a:r>
                      <a:r>
                        <a:rPr lang="ru-RU" sz="1200" dirty="0" err="1" smtClean="0">
                          <a:effectLst/>
                        </a:rPr>
                        <a:t>uat</a:t>
                      </a:r>
                      <a:r>
                        <a:rPr lang="ru-RU" sz="1200" dirty="0" smtClean="0">
                          <a:effectLst/>
                        </a:rPr>
                        <a:t>. По результатам обратной связи обсуждается ряд доработок формирования и обновления зеркал для увеличения производительности обновлений и интеграции с механизмом отбора параметров на основе журнала загрузок.</a:t>
                      </a:r>
                    </a:p>
                    <a:p>
                      <a:pPr rtl="0"/>
                      <a:r>
                        <a:rPr lang="ru-RU" sz="1200" b="1" dirty="0" err="1" smtClean="0">
                          <a:effectLst/>
                        </a:rPr>
                        <a:t>Общекластерные</a:t>
                      </a:r>
                      <a:r>
                        <a:rPr lang="ru-RU" sz="1200" b="1" dirty="0" smtClean="0">
                          <a:effectLst/>
                        </a:rPr>
                        <a:t> задачи. Разработка</a:t>
                      </a:r>
                      <a:endParaRPr lang="ru-RU" sz="1200" dirty="0" smtClean="0">
                        <a:effectLst/>
                      </a:endParaRPr>
                    </a:p>
                    <a:p>
                      <a:pPr rtl="0"/>
                      <a:r>
                        <a:rPr lang="ru-RU" sz="1200" dirty="0" smtClean="0">
                          <a:effectLst/>
                        </a:rPr>
                        <a:t>Произведена доработка fso_dmrep_mm_f345_balance. Поток протестирован и успешно выведен.</a:t>
                      </a:r>
                      <a:endParaRPr lang="ru-RU" sz="1200" dirty="0" smtClean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Разработчик</a:t>
                      </a:r>
                      <a:endParaRPr lang="ru-RU" sz="12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2813910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7312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8" y="175357"/>
            <a:ext cx="10889700" cy="630637"/>
          </a:xfrm>
        </p:spPr>
        <p:txBody>
          <a:bodyPr/>
          <a:lstStyle/>
          <a:p>
            <a:r>
              <a:rPr lang="ru-RU" sz="2300" dirty="0"/>
              <a:t>Работы по Разработке. </a:t>
            </a:r>
            <a:r>
              <a:rPr lang="ru-RU" sz="2300" dirty="0" err="1"/>
              <a:t>Общекластерные</a:t>
            </a:r>
            <a:r>
              <a:rPr lang="ru-RU" sz="2300" dirty="0"/>
              <a:t> работы </a:t>
            </a:r>
            <a:r>
              <a:rPr lang="ru-RU" sz="2300" b="1" dirty="0" smtClean="0">
                <a:cs typeface="Arial" panose="020B0604020202020204" pitchFamily="34" charset="0"/>
              </a:rPr>
              <a:t>Июль-Сентябрь </a:t>
            </a:r>
            <a:r>
              <a:rPr lang="en-US" sz="2300" dirty="0" smtClean="0"/>
              <a:t>202</a:t>
            </a:r>
            <a:r>
              <a:rPr lang="ru-RU" sz="2300" dirty="0"/>
              <a:t>3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 dirty="0"/>
              <a:t>©202</a:t>
            </a:r>
            <a:r>
              <a:rPr lang="en-US" dirty="0"/>
              <a:t>3</a:t>
            </a:r>
            <a:r>
              <a:rPr lang="ru-RU" dirty="0"/>
              <a:t> Неофлекс. Все права защищены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836835B-2651-4DA9-BBA3-14F7095E4B97}" type="slidenum">
              <a:rPr lang="ru-RU" smtClean="0"/>
              <a:pPr/>
              <a:t>14</a:t>
            </a:fld>
            <a:endParaRPr lang="ru-RU" dirty="0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3568700" y="16748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8" name="Таблица 7">
            <a:extLst>
              <a:ext uri="{FF2B5EF4-FFF2-40B4-BE49-F238E27FC236}">
                <a16:creationId xmlns="" xmlns:a16="http://schemas.microsoft.com/office/drawing/2014/main" id="{7FC1334F-EC45-F19A-5215-550DA78E17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0477443"/>
              </p:ext>
            </p:extLst>
          </p:nvPr>
        </p:nvGraphicFramePr>
        <p:xfrm>
          <a:off x="511372" y="766282"/>
          <a:ext cx="11104726" cy="6935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28907">
                  <a:extLst>
                    <a:ext uri="{9D8B030D-6E8A-4147-A177-3AD203B41FA5}">
                      <a16:colId xmlns="" xmlns:a16="http://schemas.microsoft.com/office/drawing/2014/main" val="2713090880"/>
                    </a:ext>
                  </a:extLst>
                </a:gridCol>
                <a:gridCol w="2655819">
                  <a:extLst>
                    <a:ext uri="{9D8B030D-6E8A-4147-A177-3AD203B41FA5}">
                      <a16:colId xmlns="" xmlns:a16="http://schemas.microsoft.com/office/drawing/2014/main" val="3426278905"/>
                    </a:ext>
                  </a:extLst>
                </a:gridCol>
                <a:gridCol w="2160000">
                  <a:extLst>
                    <a:ext uri="{9D8B030D-6E8A-4147-A177-3AD203B41FA5}">
                      <a16:colId xmlns="" xmlns:a16="http://schemas.microsoft.com/office/drawing/2014/main" val="281089377"/>
                    </a:ext>
                  </a:extLst>
                </a:gridCol>
                <a:gridCol w="2160000">
                  <a:extLst>
                    <a:ext uri="{9D8B030D-6E8A-4147-A177-3AD203B41FA5}">
                      <a16:colId xmlns="" xmlns:a16="http://schemas.microsoft.com/office/drawing/2014/main" val="809574788"/>
                    </a:ext>
                  </a:extLst>
                </a:gridCol>
              </a:tblGrid>
              <a:tr h="388773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Участники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Затраченное время, д.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Стоимость, т. </a:t>
                      </a:r>
                      <a:r>
                        <a:rPr lang="ru-RU" sz="1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руб</a:t>
                      </a:r>
                      <a:endParaRPr lang="ru-RU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Процент реализации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96358885"/>
                  </a:ext>
                </a:extLst>
              </a:tr>
              <a:tr h="288968">
                <a:tc>
                  <a:txBody>
                    <a:bodyPr/>
                    <a:lstStyle/>
                    <a:p>
                      <a:r>
                        <a:rPr lang="ru-RU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Круглов Игнат – </a:t>
                      </a:r>
                      <a:r>
                        <a:rPr lang="ru-RU" sz="14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разработчик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21,88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602 618,96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100%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433527089"/>
                  </a:ext>
                </a:extLst>
              </a:tr>
            </a:tbl>
          </a:graphicData>
        </a:graphic>
      </p:graphicFrame>
      <p:graphicFrame>
        <p:nvGraphicFramePr>
          <p:cNvPr id="11" name="Таблица 10">
            <a:extLst>
              <a:ext uri="{FF2B5EF4-FFF2-40B4-BE49-F238E27FC236}">
                <a16:creationId xmlns="" xmlns:a16="http://schemas.microsoft.com/office/drawing/2014/main" id="{568C8264-F3EF-BC2C-F258-1FCB148C53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0095075"/>
              </p:ext>
            </p:extLst>
          </p:nvPr>
        </p:nvGraphicFramePr>
        <p:xfrm>
          <a:off x="503921" y="1459855"/>
          <a:ext cx="11119628" cy="530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39038">
                  <a:extLst>
                    <a:ext uri="{9D8B030D-6E8A-4147-A177-3AD203B41FA5}">
                      <a16:colId xmlns="" xmlns:a16="http://schemas.microsoft.com/office/drawing/2014/main" val="2713090880"/>
                    </a:ext>
                  </a:extLst>
                </a:gridCol>
                <a:gridCol w="1780590">
                  <a:extLst>
                    <a:ext uri="{9D8B030D-6E8A-4147-A177-3AD203B41FA5}">
                      <a16:colId xmlns="" xmlns:a16="http://schemas.microsoft.com/office/drawing/2014/main" val="613085323"/>
                    </a:ext>
                  </a:extLst>
                </a:gridCol>
              </a:tblGrid>
              <a:tr h="22240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05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Выполненные работы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05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Участники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96358885"/>
                  </a:ext>
                </a:extLst>
              </a:tr>
              <a:tr h="4367684">
                <a:tc>
                  <a:txBody>
                    <a:bodyPr/>
                    <a:lstStyle/>
                    <a:p>
                      <a:r>
                        <a:rPr lang="ru-RU" sz="105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Разработка и Тестирование потоков STG слоя:</a:t>
                      </a:r>
                    </a:p>
                    <a:p>
                      <a:r>
                        <a:rPr lang="en-US" sz="105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sz="105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FSO_UL_Copy_STG_Ess_Usl_Lgl_Frs_Idl_Snp_Plcmnt_Db_Bsns_Optn</a:t>
                      </a:r>
                      <a:r>
                        <a:rPr lang="en-US" sz="105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ru-RU" sz="105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05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sz="105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FSO_UL_Copy_STG_Ess_Usl_Lgl_Frs_Idl_Snp_Agr</a:t>
                      </a:r>
                      <a:r>
                        <a:rPr lang="en-US" sz="105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ru-RU" sz="105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05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sz="105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FSO_UL_Copy_STG_Ess_Usl_Lgl_Frs_Idl_Snp_Ifrs_Clsfctn_Rslt_Liab</a:t>
                      </a:r>
                      <a:endParaRPr lang="ru-RU" sz="105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05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FSO_UL_Copy_STG_Ess_Usl_Lgl_Frs_Idl_Snp_Lgl_Plcmnt_Registry_Prspctv_Chng</a:t>
                      </a:r>
                      <a:endParaRPr lang="ru-RU" sz="105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05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sz="105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FSO_UL_Copy_STG_Ess_Usl_Lgl_Frs_Idl_Snp_Toptn</a:t>
                      </a:r>
                      <a:r>
                        <a:rPr lang="en-US" sz="105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ru-RU" sz="105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05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sz="105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FSO_UL_Copy_STG_Ess_Usl_Lgl_Frs_Idl_Snp_Plcmnt_Instr_Db</a:t>
                      </a:r>
                      <a:endParaRPr lang="ru-RU" sz="105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05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sz="105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FSO_UL_Copy_STG_Ess_Usl_Lgl_Frs_Idl_Snp_Plcmnt_Instr_Db_Rqsts</a:t>
                      </a:r>
                      <a:endParaRPr lang="ru-RU" sz="105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05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sz="105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FSO_UL_Copy_STG_Ess_Usl_Lgl_Frs_Idl_Snp_Plcmnt_Instr_Db_Hist</a:t>
                      </a:r>
                      <a:r>
                        <a:rPr lang="en-US" sz="105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ru-RU" sz="105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05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sz="105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FSO_UL_Copy_STG_Ess_Usl_Lgl_Frs_Idl_Snp_Lgl_Plcmnt_Instr_Rate</a:t>
                      </a:r>
                      <a:r>
                        <a:rPr lang="en-US" sz="105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ru-RU" sz="105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05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FSO_UL_Copy_STG_Ess_Usl_Lgl_Frs_Idl_Snp_Lgl_Plcmnt_Instr_Rate_Cmpnt </a:t>
                      </a:r>
                      <a:endParaRPr lang="ru-RU" sz="105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05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FSO_UL_Copy_STG_Ess_Usl_Lgl_Frs_Idl_Snp_Lgl_Plcmnt_Instr_Rate_Form_Exprsn</a:t>
                      </a:r>
                      <a:endParaRPr lang="ru-RU" sz="105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05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sz="105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FSO_UL_Copy_STG_Ess_Usl_Lgl_Frs_Idl_Snp_Agr_Lgl_Plcmnt_Cond</a:t>
                      </a:r>
                      <a:endParaRPr lang="ru-RU" sz="105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05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sz="105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FSO_UL_Copy_STG_Ess_Usl_Lgl_Frs_Idl_Snp_Subj</a:t>
                      </a:r>
                      <a:r>
                        <a:rPr lang="en-US" sz="105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ru-RU" sz="105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05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sz="105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FSO_UL_Copy_STG_Ess_Usl_Lgl_Frs_Idl_Snp_Subj_Orgidfn</a:t>
                      </a:r>
                      <a:endParaRPr lang="ru-RU" sz="105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05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sz="105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FSO_UL_Copy_STG_Ess_Usl_Lgl_Frs_Idl_Snp_Subj_H</a:t>
                      </a:r>
                      <a:r>
                        <a:rPr lang="en-US" sz="105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ru-RU" sz="105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05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sz="105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FSO_UL_Copy_STG_Ess_Usl_Lgl_Frs_Idl_Snp_Subj_Indidfn</a:t>
                      </a:r>
                      <a:r>
                        <a:rPr lang="en-US" sz="105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ru-RU" sz="105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05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sz="105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FSO_UL_Copy_STG_Ess_Usl_Lgl_Frs_Idl_Snp_Docident</a:t>
                      </a:r>
                      <a:r>
                        <a:rPr lang="en-US" sz="105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ru-RU" sz="105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ru-RU" sz="105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Данные потоки были разработаны, протестированы и успешно выведены на ПРОМ.</a:t>
                      </a:r>
                    </a:p>
                    <a:p>
                      <a:r>
                        <a:rPr lang="ru-RU" sz="105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r>
                        <a:rPr lang="ru-RU" sz="105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Разработка и Тестирование потоков DMDS слоя:</a:t>
                      </a:r>
                    </a:p>
                    <a:p>
                      <a:r>
                        <a:rPr lang="en-US" sz="105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sz="105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FSO_DMDS_dict_fias_street_type_subj_ind_idl</a:t>
                      </a:r>
                      <a:endParaRPr lang="ru-RU" sz="105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05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sz="105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FSO_DMDS_d_natural_entity_subj_ind_idl</a:t>
                      </a:r>
                      <a:endParaRPr lang="ru-RU" sz="105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ru-RU" sz="105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Данные потоки были разработаны, протестированы и успешно выведены на ПРОМ.</a:t>
                      </a:r>
                    </a:p>
                    <a:p>
                      <a:r>
                        <a:rPr lang="ru-RU" sz="105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r>
                        <a:rPr lang="ru-RU" sz="105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r>
                        <a:rPr lang="ru-RU" sz="105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FSO_DMDS_FT_f0409303_agr</a:t>
                      </a:r>
                    </a:p>
                    <a:p>
                      <a:r>
                        <a:rPr lang="ru-RU" sz="105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Данный поток был разработан, протестирован, работы по выводу на UAT / ПРОМ намечены на 4Q2023.</a:t>
                      </a:r>
                    </a:p>
                    <a:p>
                      <a:r>
                        <a:rPr lang="ru-RU" sz="105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r>
                        <a:rPr lang="ru-RU" sz="105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Разработка и Тестирование потока</a:t>
                      </a:r>
                      <a:r>
                        <a:rPr lang="ru-RU" sz="1050" b="1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05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DMREP потока FSO_DMREP_PIR01:</a:t>
                      </a:r>
                    </a:p>
                    <a:p>
                      <a:r>
                        <a:rPr lang="ru-RU" sz="105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Данный поток был разработан согласно ТЗ, однако впоследствии ТЗ было пересмотрено и доработка потока была намечена на 4Q2023.</a:t>
                      </a:r>
                      <a:endParaRPr lang="ru-RU" sz="105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05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Разработчик</a:t>
                      </a:r>
                      <a:endParaRPr lang="ru-RU" sz="105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2813910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5297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Затраты</a:t>
            </a:r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 smtClean="0"/>
              <a:t>©2021 Неофлекс. Все права защищены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836835B-2651-4DA9-BBA3-14F7095E4B97}" type="slidenum">
              <a:rPr lang="ru-RU" smtClean="0"/>
              <a:pPr/>
              <a:t>15</a:t>
            </a:fld>
            <a:endParaRPr lang="ru-RU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8500328"/>
              </p:ext>
            </p:extLst>
          </p:nvPr>
        </p:nvGraphicFramePr>
        <p:xfrm>
          <a:off x="800100" y="1494000"/>
          <a:ext cx="10515600" cy="246696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63117"/>
                <a:gridCol w="725840"/>
                <a:gridCol w="780277"/>
                <a:gridCol w="1025248"/>
                <a:gridCol w="789350"/>
                <a:gridCol w="1923475"/>
                <a:gridCol w="589745"/>
                <a:gridCol w="734913"/>
                <a:gridCol w="489942"/>
                <a:gridCol w="771204"/>
                <a:gridCol w="734913"/>
                <a:gridCol w="816569"/>
                <a:gridCol w="871007"/>
              </a:tblGrid>
              <a:tr h="242249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 dirty="0">
                          <a:effectLst/>
                        </a:rPr>
                        <a:t>№</a:t>
                      </a:r>
                      <a:endParaRPr lang="ru-RU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2" marR="2722" marT="272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ФИО</a:t>
                      </a:r>
                      <a:endParaRPr lang="ru-RU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2" marR="2722" marT="272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Ставка текущая,</a:t>
                      </a:r>
                      <a:br>
                        <a:rPr lang="ru-RU" sz="800" u="none" strike="noStrike">
                          <a:effectLst/>
                        </a:rPr>
                      </a:br>
                      <a:r>
                        <a:rPr lang="ru-RU" sz="800" u="none" strike="noStrike">
                          <a:effectLst/>
                        </a:rPr>
                        <a:t> без НДС</a:t>
                      </a:r>
                      <a:endParaRPr lang="ru-RU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2" marR="2722" marT="272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Роль</a:t>
                      </a:r>
                      <a:endParaRPr lang="ru-RU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2" marR="2722" marT="272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PO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2" marR="2722" marT="272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Задачи</a:t>
                      </a:r>
                      <a:endParaRPr lang="ru-RU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2" marR="2722" marT="272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Июль</a:t>
                      </a:r>
                      <a:br>
                        <a:rPr lang="ru-RU" sz="800" u="none" strike="noStrike">
                          <a:effectLst/>
                        </a:rPr>
                      </a:br>
                      <a:r>
                        <a:rPr lang="en-US" sz="800" u="none" strike="noStrike">
                          <a:effectLst/>
                        </a:rPr>
                        <a:t>md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2" marR="2722" marT="272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Август</a:t>
                      </a:r>
                      <a:br>
                        <a:rPr lang="ru-RU" sz="800" u="none" strike="noStrike">
                          <a:effectLst/>
                        </a:rPr>
                      </a:br>
                      <a:r>
                        <a:rPr lang="en-US" sz="800" u="none" strike="noStrike">
                          <a:effectLst/>
                        </a:rPr>
                        <a:t>md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2" marR="2722" marT="272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Сентябрь</a:t>
                      </a:r>
                      <a:br>
                        <a:rPr lang="ru-RU" sz="800" u="none" strike="noStrike">
                          <a:effectLst/>
                        </a:rPr>
                      </a:br>
                      <a:r>
                        <a:rPr lang="en-US" sz="800" u="none" strike="noStrike">
                          <a:effectLst/>
                        </a:rPr>
                        <a:t>md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2" marR="2722" marT="272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Июль</a:t>
                      </a:r>
                      <a:br>
                        <a:rPr lang="ru-RU" sz="800" u="none" strike="noStrike">
                          <a:effectLst/>
                        </a:rPr>
                      </a:br>
                      <a:r>
                        <a:rPr lang="ru-RU" sz="800" u="none" strike="noStrike">
                          <a:effectLst/>
                        </a:rPr>
                        <a:t>р, с НДС</a:t>
                      </a:r>
                      <a:endParaRPr lang="ru-RU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2" marR="2722" marT="272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Август</a:t>
                      </a:r>
                      <a:br>
                        <a:rPr lang="ru-RU" sz="800" u="none" strike="noStrike">
                          <a:effectLst/>
                        </a:rPr>
                      </a:br>
                      <a:r>
                        <a:rPr lang="ru-RU" sz="800" u="none" strike="noStrike">
                          <a:effectLst/>
                        </a:rPr>
                        <a:t>р,с НДС</a:t>
                      </a:r>
                      <a:endParaRPr lang="ru-RU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2" marR="2722" marT="272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Сентябрь</a:t>
                      </a:r>
                      <a:br>
                        <a:rPr lang="ru-RU" sz="800" u="none" strike="noStrike">
                          <a:effectLst/>
                        </a:rPr>
                      </a:br>
                      <a:r>
                        <a:rPr lang="ru-RU" sz="800" u="none" strike="noStrike">
                          <a:effectLst/>
                        </a:rPr>
                        <a:t>р,с НДС</a:t>
                      </a:r>
                      <a:endParaRPr lang="ru-RU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2" marR="2722" marT="272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Итого</a:t>
                      </a:r>
                      <a:br>
                        <a:rPr lang="ru-RU" sz="800" u="none" strike="noStrike">
                          <a:effectLst/>
                        </a:rPr>
                      </a:br>
                      <a:r>
                        <a:rPr lang="ru-RU" sz="800" u="none" strike="noStrike">
                          <a:effectLst/>
                        </a:rPr>
                        <a:t>р, с НДС</a:t>
                      </a:r>
                      <a:endParaRPr lang="ru-RU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2" marR="2722" marT="272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699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1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2" marR="2722" marT="272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Синюгин Д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2" marR="2722" marT="272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27 542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2" marR="2722" marT="272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800" u="none" strike="noStrike">
                          <a:effectLst/>
                        </a:rPr>
                        <a:t>Архитектор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2" marR="2722" marT="272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800" u="none" strike="noStrike">
                          <a:effectLst/>
                        </a:rPr>
                        <a:t>Р.Кожуханова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2" marR="2722" marT="272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Архитектура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2" marR="2722" marT="272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10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2" marR="2722" marT="272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20,88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2" marR="2722" marT="272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19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2" marR="2722" marT="272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330504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2" marR="2722" marT="272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690092,352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2" marR="2722" marT="272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627957,6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2" marR="2722" marT="272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1648553,952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2" marR="2722" marT="272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5089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2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2" marR="2722" marT="272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Писарева М 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2" marR="2722" marT="272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27 542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2" marR="2722" marT="272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800" u="none" strike="noStrike">
                          <a:effectLst/>
                        </a:rPr>
                        <a:t>Аналитик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2" marR="2722" marT="272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800" u="none" strike="noStrike">
                          <a:effectLst/>
                        </a:rPr>
                        <a:t>Т.Скоробогатова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2" marR="2722" marT="272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264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2" marR="2722" marT="272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16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2" marR="2722" marT="272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13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2" marR="2722" marT="272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21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2" marR="2722" marT="272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528806,4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2" marR="2722" marT="272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429655,2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2" marR="2722" marT="272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694058,4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2" marR="2722" marT="272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1652520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2" marR="2722" marT="272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1953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3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2" marR="2722" marT="272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Лукьянова Е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2" marR="2722" marT="272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27 542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2" marR="2722" marT="272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800" u="none" strike="noStrike">
                          <a:effectLst/>
                        </a:rPr>
                        <a:t>Аналитик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2" marR="2722" marT="272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800" u="none" strike="noStrike">
                          <a:effectLst/>
                        </a:rPr>
                        <a:t>И.Федурина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2" marR="2722" marT="272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Перевод с teradata на GP 159,32МСФО,119;</a:t>
                      </a:r>
                      <a:br>
                        <a:rPr lang="ru-RU" sz="800" u="none" strike="noStrike">
                          <a:effectLst/>
                        </a:rPr>
                      </a:br>
                      <a:r>
                        <a:rPr lang="ru-RU" sz="800" u="none" strike="noStrike">
                          <a:effectLst/>
                        </a:rPr>
                        <a:t>119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2" marR="2722" marT="272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20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2" marR="2722" marT="272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14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2" marR="2722" marT="272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21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2" marR="2722" marT="272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661008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2" marR="2722" marT="272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462705,6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2" marR="2722" marT="272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694058,4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2" marR="2722" marT="272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1817772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2" marR="2722" marT="272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33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4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2" marR="2722" marT="272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Поляков Е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2" marR="2722" marT="272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27 542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2" marR="2722" marT="272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800" u="none" strike="noStrike">
                          <a:effectLst/>
                        </a:rPr>
                        <a:t>Аналитик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2" marR="2722" marT="272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800" u="none" strike="noStrike">
                          <a:effectLst/>
                        </a:rPr>
                        <a:t>Т.Скоробогатова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2" marR="2722" marT="272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601,202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2" marR="2722" marT="272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11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2" marR="2722" marT="272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17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2" marR="2722" marT="272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21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2" marR="2722" marT="272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363554,4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2" marR="2722" marT="272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561856,8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2" marR="2722" marT="272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694058,4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2" marR="2722" marT="272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1619469,6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2" marR="2722" marT="272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699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5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2" marR="2722" marT="272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Мошков Р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2" marR="2722" marT="272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27 542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2" marR="2722" marT="272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800" u="none" strike="noStrike">
                          <a:effectLst/>
                        </a:rPr>
                        <a:t>Разработчик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2" marR="2722" marT="272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800" u="none" strike="noStrike">
                          <a:effectLst/>
                        </a:rPr>
                        <a:t>И.Федурина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2" marR="2722" marT="272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119,Общекластерные работы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2" marR="2722" marT="272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16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2" marR="2722" marT="272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21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2" marR="2722" marT="272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21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2" marR="2722" marT="272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528806,4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2" marR="2722" marT="272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694058,4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2" marR="2722" marT="272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694058,4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2" marR="2722" marT="272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1916923,2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2" marR="2722" marT="272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065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6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2" marR="2722" marT="272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Гудков В.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2" marR="2722" marT="272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27 542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2" marR="2722" marT="272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800" u="none" strike="noStrike">
                          <a:effectLst/>
                        </a:rPr>
                        <a:t>Разработчик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2" marR="2722" marT="272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800" u="none" strike="noStrike">
                          <a:effectLst/>
                        </a:rPr>
                        <a:t>Т.Скоробогатова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2" marR="2722" marT="272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601,202,264,Общекластерные работы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2" marR="2722" marT="272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21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2" marR="2722" marT="272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23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2" marR="2722" marT="272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21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2" marR="2722" marT="272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694058,4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2" marR="2722" marT="272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760159,2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2" marR="2722" marT="272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694058,4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2" marR="2722" marT="272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2148276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2" marR="2722" marT="272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065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7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2" marR="2722" marT="272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Шангина Е.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2" marR="2722" marT="272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27 542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2" marR="2722" marT="272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800" u="none" strike="noStrike">
                          <a:effectLst/>
                        </a:rPr>
                        <a:t>Аналитик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2" marR="2722" marT="272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800" u="none" strike="noStrike">
                          <a:effectLst/>
                        </a:rPr>
                        <a:t>М.Штоков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2" marR="2722" marT="272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310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2" marR="2722" marT="272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0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2" marR="2722" marT="272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0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2" marR="2722" marT="272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7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2" marR="2722" marT="272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0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2" marR="2722" marT="272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0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2" marR="2722" marT="272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231352,8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2" marR="2722" marT="272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231352,8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2" marR="2722" marT="272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065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8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2" marR="2722" marT="272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Драницына П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2" marR="2722" marT="272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27 542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2" marR="2722" marT="272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800" u="none" strike="noStrike">
                          <a:effectLst/>
                        </a:rPr>
                        <a:t>Аналитик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2" marR="2722" marT="272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800" u="none" strike="noStrike">
                          <a:effectLst/>
                        </a:rPr>
                        <a:t>М.Штоков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2" marR="2722" marT="272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310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2" marR="2722" marT="272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21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2" marR="2722" marT="272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0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2" marR="2722" marT="272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0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2" marR="2722" marT="272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694058,4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2" marR="2722" marT="272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0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2" marR="2722" marT="272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0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2" marR="2722" marT="272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694058,4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2" marR="2722" marT="272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065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9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2" marR="2722" marT="272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Щуренков А.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2" marR="2722" marT="272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27 542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2" marR="2722" marT="272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800" u="none" strike="noStrike">
                          <a:effectLst/>
                        </a:rPr>
                        <a:t>Аналитик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2" marR="2722" marT="272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800" u="none" strike="noStrike">
                          <a:effectLst/>
                        </a:rPr>
                        <a:t>М.Штоков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2" marR="2722" marT="272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310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2" marR="2722" marT="272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0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2" marR="2722" marT="272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14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2" marR="2722" marT="272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21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2" marR="2722" marT="272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0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2" marR="2722" marT="272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462705,6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2" marR="2722" marT="272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694058,4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2" marR="2722" marT="272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1156764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2" marR="2722" marT="272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065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10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2" marR="2722" marT="272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Круглов И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2" marR="2722" marT="272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27 543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2" marR="2722" marT="272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800" u="none" strike="noStrike">
                          <a:effectLst/>
                        </a:rPr>
                        <a:t>Разработчик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2" marR="2722" marT="272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2" marR="2722" marT="272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2" marR="2722" marT="272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0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2" marR="2722" marT="272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9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2" marR="2722" marT="272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12,88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2" marR="2722" marT="272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0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2" marR="2722" marT="272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297464,4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2" marR="2722" marT="272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425704,608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2" marR="2722" marT="272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723169,008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2" marR="2722" marT="272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8758">
                <a:tc gridSpan="9">
                  <a:txBody>
                    <a:bodyPr/>
                    <a:lstStyle/>
                    <a:p>
                      <a:pPr algn="r" fontAlgn="ctr"/>
                      <a:r>
                        <a:rPr lang="ru-RU" sz="800" u="none" strike="noStrike">
                          <a:effectLst/>
                        </a:rPr>
                        <a:t>Итого с НДС: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2" marR="2722" marT="272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u="none" strike="noStrike">
                          <a:effectLst/>
                        </a:rPr>
                        <a:t>3 800 796,00 ₽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2" marR="2722" marT="272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u="none" strike="noStrike">
                          <a:effectLst/>
                        </a:rPr>
                        <a:t>4 358 697,55 ₽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2" marR="2722" marT="272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u="none" strike="noStrike">
                          <a:effectLst/>
                        </a:rPr>
                        <a:t>5 449 365,41 ₽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2" marR="2722" marT="272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u="none" strike="noStrike" dirty="0">
                          <a:effectLst/>
                        </a:rPr>
                        <a:t>13 608 858,96 ₽</a:t>
                      </a:r>
                      <a:endParaRPr lang="ru-RU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2" marR="2722" marT="272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4749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70891" y="0"/>
            <a:ext cx="10889700" cy="334738"/>
          </a:xfrm>
        </p:spPr>
        <p:txBody>
          <a:bodyPr/>
          <a:lstStyle/>
          <a:p>
            <a:r>
              <a:rPr lang="ru-RU" sz="2400" b="1" spc="6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rPr>
              <a:t>Команда Архитекторов Банка (РО-Кожуханов Родион)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836835B-2651-4DA9-BBA3-14F7095E4B97}" type="slidenum">
              <a:rPr lang="ru-RU" smtClean="0"/>
              <a:pPr/>
              <a:t>2</a:t>
            </a:fld>
            <a:endParaRPr lang="ru-RU" dirty="0"/>
          </a:p>
        </p:txBody>
      </p:sp>
      <p:graphicFrame>
        <p:nvGraphicFramePr>
          <p:cNvPr id="14" name="Таблица 13">
            <a:extLst>
              <a:ext uri="{FF2B5EF4-FFF2-40B4-BE49-F238E27FC236}">
                <a16:creationId xmlns="" xmlns:a16="http://schemas.microsoft.com/office/drawing/2014/main" id="{7FC1334F-EC45-F19A-5215-550DA78E17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1351048"/>
              </p:ext>
            </p:extLst>
          </p:nvPr>
        </p:nvGraphicFramePr>
        <p:xfrm>
          <a:off x="516000" y="463042"/>
          <a:ext cx="10847169" cy="94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76946">
                  <a:extLst>
                    <a:ext uri="{9D8B030D-6E8A-4147-A177-3AD203B41FA5}">
                      <a16:colId xmlns="" xmlns:a16="http://schemas.microsoft.com/office/drawing/2014/main" val="2713090880"/>
                    </a:ext>
                  </a:extLst>
                </a:gridCol>
                <a:gridCol w="2498350">
                  <a:extLst>
                    <a:ext uri="{9D8B030D-6E8A-4147-A177-3AD203B41FA5}">
                      <a16:colId xmlns="" xmlns:a16="http://schemas.microsoft.com/office/drawing/2014/main" val="3426278905"/>
                    </a:ext>
                  </a:extLst>
                </a:gridCol>
                <a:gridCol w="1933585">
                  <a:extLst>
                    <a:ext uri="{9D8B030D-6E8A-4147-A177-3AD203B41FA5}">
                      <a16:colId xmlns="" xmlns:a16="http://schemas.microsoft.com/office/drawing/2014/main" val="281089377"/>
                    </a:ext>
                  </a:extLst>
                </a:gridCol>
                <a:gridCol w="2338288">
                  <a:extLst>
                    <a:ext uri="{9D8B030D-6E8A-4147-A177-3AD203B41FA5}">
                      <a16:colId xmlns="" xmlns:a16="http://schemas.microsoft.com/office/drawing/2014/main" val="809574788"/>
                    </a:ext>
                  </a:extLst>
                </a:gridCol>
              </a:tblGrid>
              <a:tr h="214936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Участники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Затраченное</a:t>
                      </a:r>
                      <a:r>
                        <a:rPr lang="ru-RU" sz="1600" baseline="0" dirty="0"/>
                        <a:t> время, д.</a:t>
                      </a:r>
                      <a:endParaRPr lang="ru-RU" sz="1600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Стоимость, т. </a:t>
                      </a:r>
                      <a:r>
                        <a:rPr lang="ru-RU" sz="1600" dirty="0" err="1"/>
                        <a:t>руб</a:t>
                      </a:r>
                      <a:endParaRPr lang="ru-RU" sz="1600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Процент реализации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96358885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r>
                        <a:rPr lang="ru-RU" sz="14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Синюгин Дмитрий </a:t>
                      </a:r>
                      <a:r>
                        <a:rPr lang="ru-RU" sz="1400" b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– </a:t>
                      </a:r>
                      <a:r>
                        <a:rPr lang="ru-RU" sz="14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архитектор</a:t>
                      </a:r>
                      <a:endParaRPr lang="ru-RU" sz="1400" b="1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 smtClean="0"/>
                        <a:t>43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dirty="0" smtClean="0"/>
                        <a:t>1 184 306,00</a:t>
                      </a:r>
                      <a:endParaRPr lang="ru-RU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 smtClean="0"/>
                        <a:t>100</a:t>
                      </a:r>
                      <a:r>
                        <a:rPr lang="en-US" sz="1400" b="1" dirty="0" smtClean="0"/>
                        <a:t>%</a:t>
                      </a:r>
                      <a:endParaRPr lang="ru-RU" sz="1400" b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402371542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r"/>
                      <a:r>
                        <a:rPr lang="ru-RU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из них за июль</a:t>
                      </a:r>
                      <a:endParaRPr lang="ru-RU" sz="14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9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/>
                        <a:t>247 878,00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2316000" y="256816"/>
            <a:ext cx="61537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b="1" spc="60" dirty="0" smtClean="0">
                <a:solidFill>
                  <a:schemeClr val="accent3"/>
                </a:solidFill>
                <a:cs typeface="Arial" panose="020B0604020202020204" pitchFamily="34" charset="0"/>
              </a:rPr>
              <a:t>Формы ПКАП Отчетности</a:t>
            </a:r>
            <a:endParaRPr lang="ru-RU" sz="1600" b="1" spc="60" dirty="0">
              <a:solidFill>
                <a:schemeClr val="accent3"/>
              </a:solidFill>
              <a:cs typeface="Arial" panose="020B0604020202020204" pitchFamily="34" charset="0"/>
            </a:endParaRPr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9546788"/>
              </p:ext>
            </p:extLst>
          </p:nvPr>
        </p:nvGraphicFramePr>
        <p:xfrm>
          <a:off x="515999" y="1403507"/>
          <a:ext cx="10847169" cy="4722644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09863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66353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085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1476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6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Описание работ</a:t>
                      </a:r>
                      <a:endParaRPr lang="ru-RU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6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Процент </a:t>
                      </a:r>
                    </a:p>
                    <a:p>
                      <a:pPr marL="0" algn="ctr" defTabSz="914400" rtl="0" eaLnBrk="1" latinLnBrk="0" hangingPunct="1"/>
                      <a:r>
                        <a:rPr lang="ru-RU" sz="16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Выполнения</a:t>
                      </a:r>
                      <a:endParaRPr lang="ru-RU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6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Комментарии</a:t>
                      </a:r>
                      <a:endParaRPr lang="ru-RU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2564">
                <a:tc gridSpan="3">
                  <a:txBody>
                    <a:bodyPr/>
                    <a:lstStyle/>
                    <a:p>
                      <a:pPr algn="ctr"/>
                      <a:r>
                        <a:rPr lang="ru-RU" sz="1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ИЮЛЬ</a:t>
                      </a:r>
                      <a:endParaRPr lang="ru-RU" sz="10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72564">
                <a:tc>
                  <a:txBody>
                    <a:bodyPr/>
                    <a:lstStyle/>
                    <a:p>
                      <a:r>
                        <a:rPr lang="ru-RU" sz="1000" kern="1200" dirty="0" smtClean="0"/>
                        <a:t>Формирование предложений по оптимизации потоков загрузки в ПКАП ОО.</a:t>
                      </a:r>
                      <a:endParaRPr lang="ru-RU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000" dirty="0" smtClean="0"/>
                        <a:t>100</a:t>
                      </a:r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000" kern="1200" dirty="0" smtClean="0"/>
                        <a:t>Создана статья с описанием предложений по оптимизации потоков загрузки в ПКАП ОО. Передана Мельнику Кириллу. </a:t>
                      </a:r>
                    </a:p>
                    <a:p>
                      <a:r>
                        <a:rPr lang="ru-RU" sz="1000" kern="1200" dirty="0" smtClean="0"/>
                        <a:t>Затраты: 20 часов</a:t>
                      </a:r>
                      <a:r>
                        <a:rPr lang="ru-RU" sz="1000" kern="1200" dirty="0" smtClean="0"/>
                        <a:t>. Стоимость 68 855р.</a:t>
                      </a:r>
                      <a:endParaRPr lang="ru-RU" sz="1000" kern="1200" dirty="0" smtClean="0"/>
                    </a:p>
                    <a:p>
                      <a:r>
                        <a:rPr lang="ru-RU" sz="1000" kern="1200" dirty="0" smtClean="0"/>
                        <a:t>Назначение: Общекластерные задачи ПКАП.</a:t>
                      </a:r>
                      <a:endParaRPr lang="ru-RU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22120">
                <a:tc>
                  <a:txBody>
                    <a:bodyPr/>
                    <a:lstStyle/>
                    <a:p>
                      <a:r>
                        <a:rPr lang="ru-RU" sz="1000" dirty="0" smtClean="0"/>
                        <a:t>Корректировка статьи описания загрузки справочников. Изменён атрибутный состав «невидимых» пользователем справочников.</a:t>
                      </a:r>
                      <a:r>
                        <a:rPr lang="ru-RU" sz="1000" baseline="0" dirty="0" smtClean="0"/>
                        <a:t> Изменён способ их загрузки для ускорения процесса реализации.</a:t>
                      </a:r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000" dirty="0" smtClean="0"/>
                        <a:t>100</a:t>
                      </a:r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dirty="0" smtClean="0"/>
                        <a:t>Скорректировано описание.</a:t>
                      </a:r>
                      <a:r>
                        <a:rPr lang="ru-RU" sz="1000" baseline="0" dirty="0" smtClean="0"/>
                        <a:t> Согласовано с Куликом Тарасом.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baseline="0" dirty="0" smtClean="0"/>
                        <a:t>Затраты: 6 часов</a:t>
                      </a:r>
                      <a:r>
                        <a:rPr lang="ru-RU" sz="1000" baseline="0" dirty="0" smtClean="0"/>
                        <a:t>. Стоимость 20 656,50р.</a:t>
                      </a:r>
                      <a:endParaRPr lang="ru-RU" sz="1000" baseline="0" dirty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baseline="0" dirty="0" smtClean="0"/>
                        <a:t>Назначение: </a:t>
                      </a:r>
                      <a:r>
                        <a:rPr lang="ru-RU" sz="1000" dirty="0" smtClean="0"/>
                        <a:t>Справочники</a:t>
                      </a:r>
                      <a:r>
                        <a:rPr lang="ru-RU" sz="1000" kern="1200" dirty="0" smtClean="0"/>
                        <a:t>.</a:t>
                      </a:r>
                      <a:endParaRPr lang="ru-RU" sz="10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22120">
                <a:tc>
                  <a:txBody>
                    <a:bodyPr/>
                    <a:lstStyle/>
                    <a:p>
                      <a:r>
                        <a:rPr lang="ru-RU" sz="1000" dirty="0" smtClean="0"/>
                        <a:t>Расширение</a:t>
                      </a:r>
                      <a:r>
                        <a:rPr lang="ru-RU" sz="1000" baseline="0" dirty="0" smtClean="0"/>
                        <a:t> модели. Добавлено 6 справочников и 2 таблицы для витрина ФЛ, витрина ЮЛ, </a:t>
                      </a:r>
                      <a:r>
                        <a:rPr lang="ru-RU" sz="1000" dirty="0" smtClean="0"/>
                        <a:t>Общие справочники.</a:t>
                      </a:r>
                    </a:p>
                    <a:p>
                      <a:endParaRPr lang="en-US" sz="10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000" dirty="0" smtClean="0"/>
                        <a:t>100</a:t>
                      </a:r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dirty="0" smtClean="0"/>
                        <a:t>В </a:t>
                      </a:r>
                      <a:r>
                        <a:rPr lang="en-US" sz="1000" dirty="0" smtClean="0"/>
                        <a:t>DMDS </a:t>
                      </a:r>
                      <a:r>
                        <a:rPr lang="ru-RU" sz="1000" dirty="0" smtClean="0"/>
                        <a:t>добавлены структуры 6-ти справочников и 2-х таблиц. Расширен реестр используемых справочников.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baseline="0" dirty="0" smtClean="0"/>
                        <a:t>Затраты: 26 часов</a:t>
                      </a:r>
                      <a:r>
                        <a:rPr lang="ru-RU" sz="1000" baseline="0" dirty="0" smtClean="0"/>
                        <a:t>. Стоимость 89 511,50р.</a:t>
                      </a:r>
                      <a:endParaRPr lang="ru-RU" sz="1000" baseline="0" dirty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baseline="0" dirty="0" smtClean="0"/>
                        <a:t>Назначение: Витрина ФЛ, Витрина ЮЛ. </a:t>
                      </a:r>
                      <a:r>
                        <a:rPr lang="ru-RU" sz="1000" dirty="0" smtClean="0"/>
                        <a:t>Общие справочники.</a:t>
                      </a:r>
                      <a:endParaRPr lang="ru-RU" sz="1000" dirty="0" smtClean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000" baseline="0" dirty="0" smtClean="0"/>
                        <a:t>Проектирование </a:t>
                      </a:r>
                      <a:r>
                        <a:rPr lang="en-US" sz="1000" baseline="0" dirty="0" smtClean="0"/>
                        <a:t>API </a:t>
                      </a:r>
                      <a:r>
                        <a:rPr lang="ru-RU" sz="1000" baseline="0" dirty="0" smtClean="0"/>
                        <a:t>и </a:t>
                      </a:r>
                      <a:r>
                        <a:rPr lang="en-US" sz="1000" baseline="0" dirty="0" smtClean="0"/>
                        <a:t>UI </a:t>
                      </a:r>
                      <a:r>
                        <a:rPr lang="ru-RU" sz="1000" baseline="0" dirty="0" smtClean="0"/>
                        <a:t>по настройке метаданных потоков </a:t>
                      </a:r>
                      <a:r>
                        <a:rPr lang="en-US" sz="1000" baseline="0" dirty="0" smtClean="0"/>
                        <a:t>DMDS </a:t>
                      </a:r>
                      <a:r>
                        <a:rPr lang="ru-RU" sz="1000" baseline="0" dirty="0" smtClean="0"/>
                        <a:t>для упрощения их настройки.</a:t>
                      </a:r>
                      <a:endParaRPr lang="ru-RU" sz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000" kern="1200" dirty="0" smtClean="0"/>
                        <a:t>100</a:t>
                      </a:r>
                      <a:endParaRPr lang="ru-RU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dirty="0" smtClean="0"/>
                        <a:t>Создана статья с предложением реализации интерфейса через</a:t>
                      </a:r>
                      <a:r>
                        <a:rPr lang="ru-RU" sz="1000" baseline="0" dirty="0" smtClean="0"/>
                        <a:t> функции для: 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ru-RU" sz="1000" baseline="0" dirty="0" smtClean="0"/>
                        <a:t>настройки таблиц загрузки в </a:t>
                      </a:r>
                      <a:r>
                        <a:rPr lang="en-US" sz="1000" baseline="0" dirty="0" smtClean="0"/>
                        <a:t>STG</a:t>
                      </a:r>
                      <a:r>
                        <a:rPr lang="ru-RU" sz="1000" baseline="0" dirty="0" smtClean="0"/>
                        <a:t>;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ru-RU" sz="1000" baseline="0" dirty="0" smtClean="0"/>
                        <a:t>настройки связей объектов;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ru-RU" sz="1000" baseline="0" dirty="0" smtClean="0"/>
                        <a:t>просмотра журналов загрузки </a:t>
                      </a:r>
                      <a:r>
                        <a:rPr lang="en-US" sz="1000" baseline="0" dirty="0" smtClean="0"/>
                        <a:t>STG </a:t>
                      </a:r>
                      <a:r>
                        <a:rPr lang="ru-RU" sz="1000" baseline="0" dirty="0" smtClean="0"/>
                        <a:t>и </a:t>
                      </a:r>
                      <a:r>
                        <a:rPr lang="en-US" sz="1000" baseline="0" dirty="0" smtClean="0"/>
                        <a:t>DMDS</a:t>
                      </a:r>
                      <a:r>
                        <a:rPr lang="ru-RU" sz="1000" baseline="0" dirty="0" smtClean="0"/>
                        <a:t>;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ru-RU" sz="1000" baseline="0" dirty="0" smtClean="0"/>
                        <a:t>просмотра актуальности загрузки в </a:t>
                      </a:r>
                      <a:r>
                        <a:rPr lang="en-US" sz="1000" baseline="0" dirty="0" smtClean="0"/>
                        <a:t>DMDS</a:t>
                      </a:r>
                      <a:r>
                        <a:rPr lang="ru-RU" sz="1000" baseline="0" dirty="0" smtClean="0"/>
                        <a:t>;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ru-RU" sz="1000" baseline="0" dirty="0" smtClean="0"/>
                        <a:t>проверки получаемого интервала расчёта.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ru-RU" sz="1000" baseline="0" dirty="0" smtClean="0"/>
                        <a:t>Добавлен пошаговый</a:t>
                      </a:r>
                      <a:r>
                        <a:rPr lang="ru-RU" sz="1000" dirty="0" smtClean="0"/>
                        <a:t> пример</a:t>
                      </a:r>
                      <a:r>
                        <a:rPr lang="ru-RU" sz="1000" baseline="0" dirty="0" smtClean="0"/>
                        <a:t> наполнения всех настроек для загрузки в </a:t>
                      </a:r>
                      <a:r>
                        <a:rPr lang="en-US" sz="1000" baseline="0" dirty="0" smtClean="0"/>
                        <a:t>DMDS</a:t>
                      </a:r>
                      <a:r>
                        <a:rPr lang="ru-RU" sz="1000" baseline="0" dirty="0" smtClean="0"/>
                        <a:t>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dirty="0" smtClean="0"/>
                        <a:t>Описаны функции, применение которых упрощает настройку:</a:t>
                      </a:r>
                      <a:r>
                        <a:rPr lang="ru-RU" sz="1000" baseline="0" dirty="0" smtClean="0"/>
                        <a:t> просмотр, запуск проверок, внесение изменений</a:t>
                      </a:r>
                      <a:r>
                        <a:rPr lang="ru-RU" sz="1000" dirty="0" smtClean="0"/>
                        <a:t>.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ru-RU" sz="1000" baseline="0" dirty="0" smtClean="0"/>
                        <a:t>Работы завершены в августе.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baseline="0" dirty="0" smtClean="0"/>
                        <a:t>Затраты: 20 часов (+ 14 часов август</a:t>
                      </a:r>
                      <a:r>
                        <a:rPr lang="ru-RU" sz="1000" baseline="0" dirty="0" smtClean="0"/>
                        <a:t>). Стоимость 117 053,50р.</a:t>
                      </a:r>
                      <a:endParaRPr lang="ru-RU" sz="1000" baseline="0" dirty="0" smtClean="0"/>
                    </a:p>
                    <a:p>
                      <a:r>
                        <a:rPr lang="ru-RU" sz="1000" baseline="0" dirty="0" smtClean="0"/>
                        <a:t>Назначение: </a:t>
                      </a:r>
                      <a:r>
                        <a:rPr lang="ru-RU" sz="1000" kern="1200" dirty="0" smtClean="0"/>
                        <a:t>Общекластерные задачи ПКАП.</a:t>
                      </a:r>
                      <a:endParaRPr lang="ru-RU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1394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70891" y="0"/>
            <a:ext cx="10889700" cy="334738"/>
          </a:xfrm>
        </p:spPr>
        <p:txBody>
          <a:bodyPr/>
          <a:lstStyle/>
          <a:p>
            <a:r>
              <a:rPr lang="ru-RU" sz="2400" b="1" spc="6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rPr>
              <a:t>Команда Архитекторов Банка (РО-Кожуханов Родион)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836835B-2651-4DA9-BBA3-14F7095E4B97}" type="slidenum">
              <a:rPr lang="ru-RU" smtClean="0"/>
              <a:pPr/>
              <a:t>3</a:t>
            </a:fld>
            <a:endParaRPr lang="ru-RU" dirty="0"/>
          </a:p>
        </p:txBody>
      </p:sp>
      <p:graphicFrame>
        <p:nvGraphicFramePr>
          <p:cNvPr id="14" name="Таблица 13">
            <a:extLst>
              <a:ext uri="{FF2B5EF4-FFF2-40B4-BE49-F238E27FC236}">
                <a16:creationId xmlns="" xmlns:a16="http://schemas.microsoft.com/office/drawing/2014/main" id="{7FC1334F-EC45-F19A-5215-550DA78E17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1902648"/>
              </p:ext>
            </p:extLst>
          </p:nvPr>
        </p:nvGraphicFramePr>
        <p:xfrm>
          <a:off x="515999" y="673945"/>
          <a:ext cx="10847169" cy="94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76946">
                  <a:extLst>
                    <a:ext uri="{9D8B030D-6E8A-4147-A177-3AD203B41FA5}">
                      <a16:colId xmlns="" xmlns:a16="http://schemas.microsoft.com/office/drawing/2014/main" val="2713090880"/>
                    </a:ext>
                  </a:extLst>
                </a:gridCol>
                <a:gridCol w="2498350">
                  <a:extLst>
                    <a:ext uri="{9D8B030D-6E8A-4147-A177-3AD203B41FA5}">
                      <a16:colId xmlns="" xmlns:a16="http://schemas.microsoft.com/office/drawing/2014/main" val="3426278905"/>
                    </a:ext>
                  </a:extLst>
                </a:gridCol>
                <a:gridCol w="1933585">
                  <a:extLst>
                    <a:ext uri="{9D8B030D-6E8A-4147-A177-3AD203B41FA5}">
                      <a16:colId xmlns="" xmlns:a16="http://schemas.microsoft.com/office/drawing/2014/main" val="281089377"/>
                    </a:ext>
                  </a:extLst>
                </a:gridCol>
                <a:gridCol w="2338288">
                  <a:extLst>
                    <a:ext uri="{9D8B030D-6E8A-4147-A177-3AD203B41FA5}">
                      <a16:colId xmlns="" xmlns:a16="http://schemas.microsoft.com/office/drawing/2014/main" val="809574788"/>
                    </a:ext>
                  </a:extLst>
                </a:gridCol>
              </a:tblGrid>
              <a:tr h="214936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Участники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Затраченное</a:t>
                      </a:r>
                      <a:r>
                        <a:rPr lang="ru-RU" sz="1600" baseline="0" dirty="0"/>
                        <a:t> время, д.</a:t>
                      </a:r>
                      <a:endParaRPr lang="ru-RU" sz="1600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Стоимость, т. </a:t>
                      </a:r>
                      <a:r>
                        <a:rPr lang="ru-RU" sz="1600" dirty="0" err="1"/>
                        <a:t>руб</a:t>
                      </a:r>
                      <a:endParaRPr lang="ru-RU" sz="1600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Процент реализации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96358885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r>
                        <a:rPr lang="ru-RU" sz="14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Синюгин Дмитрий </a:t>
                      </a:r>
                      <a:r>
                        <a:rPr lang="ru-RU" sz="1400" b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– </a:t>
                      </a:r>
                      <a:r>
                        <a:rPr lang="ru-RU" sz="14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архитектор</a:t>
                      </a:r>
                      <a:endParaRPr lang="ru-RU" sz="1400" b="1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 smtClean="0"/>
                        <a:t>43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dirty="0" smtClean="0"/>
                        <a:t>1 184 306,00</a:t>
                      </a:r>
                      <a:endParaRPr lang="ru-RU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 smtClean="0"/>
                        <a:t>100</a:t>
                      </a:r>
                      <a:r>
                        <a:rPr lang="en-US" sz="1400" b="1" dirty="0" smtClean="0"/>
                        <a:t>%</a:t>
                      </a:r>
                      <a:endParaRPr lang="ru-RU" sz="1400" b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402371542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r"/>
                      <a:r>
                        <a:rPr lang="ru-RU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из них за август</a:t>
                      </a:r>
                      <a:endParaRPr lang="ru-RU" sz="14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18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/>
                        <a:t>495 756,00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2316000" y="256816"/>
            <a:ext cx="61537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b="1" spc="60" dirty="0" smtClean="0">
                <a:solidFill>
                  <a:schemeClr val="accent3"/>
                </a:solidFill>
                <a:cs typeface="Arial" panose="020B0604020202020204" pitchFamily="34" charset="0"/>
              </a:rPr>
              <a:t>Формы ПКАП Отчетности</a:t>
            </a:r>
            <a:endParaRPr lang="ru-RU" sz="1600" b="1" spc="60" dirty="0">
              <a:solidFill>
                <a:schemeClr val="accent3"/>
              </a:solidFill>
              <a:cs typeface="Arial" panose="020B0604020202020204" pitchFamily="34" charset="0"/>
            </a:endParaRPr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2638309"/>
              </p:ext>
            </p:extLst>
          </p:nvPr>
        </p:nvGraphicFramePr>
        <p:xfrm>
          <a:off x="515998" y="1623036"/>
          <a:ext cx="10847169" cy="4417844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09863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66353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085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1476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6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Описание работ</a:t>
                      </a:r>
                      <a:endParaRPr lang="ru-RU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6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Процент </a:t>
                      </a:r>
                    </a:p>
                    <a:p>
                      <a:pPr marL="0" algn="ctr" defTabSz="914400" rtl="0" eaLnBrk="1" latinLnBrk="0" hangingPunct="1"/>
                      <a:r>
                        <a:rPr lang="ru-RU" sz="16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Выполнения</a:t>
                      </a:r>
                      <a:endParaRPr lang="ru-RU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6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Комментарии</a:t>
                      </a:r>
                      <a:endParaRPr lang="ru-RU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2564">
                <a:tc gridSpan="3">
                  <a:txBody>
                    <a:bodyPr/>
                    <a:lstStyle/>
                    <a:p>
                      <a:pPr algn="ctr"/>
                      <a:r>
                        <a:rPr lang="ru-RU" sz="1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АВГУСТ</a:t>
                      </a:r>
                      <a:endParaRPr lang="ru-RU" sz="10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72564">
                <a:tc>
                  <a:txBody>
                    <a:bodyPr/>
                    <a:lstStyle/>
                    <a:p>
                      <a:r>
                        <a:rPr lang="ru-RU" sz="1000" dirty="0" smtClean="0"/>
                        <a:t>Расширение</a:t>
                      </a:r>
                      <a:r>
                        <a:rPr lang="ru-RU" sz="1000" baseline="0" dirty="0" smtClean="0"/>
                        <a:t> модели. Добавлено 10 справочников и 3 таблицы для витрина ЮЛ, КФЛ (ставка), о</a:t>
                      </a:r>
                      <a:r>
                        <a:rPr lang="ru-RU" sz="1000" dirty="0" smtClean="0"/>
                        <a:t>бщие справочники.</a:t>
                      </a:r>
                      <a:endParaRPr lang="ru-RU" sz="10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000" dirty="0" smtClean="0"/>
                        <a:t>100</a:t>
                      </a:r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dirty="0" smtClean="0"/>
                        <a:t>В </a:t>
                      </a:r>
                      <a:r>
                        <a:rPr lang="en-US" sz="1000" dirty="0" smtClean="0"/>
                        <a:t>DMDS </a:t>
                      </a:r>
                      <a:r>
                        <a:rPr lang="ru-RU" sz="1000" dirty="0" smtClean="0"/>
                        <a:t>добавлены структуры 10-ти справочников и 3-х таблиц. Расширен реестр используемых справочников.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b="1" baseline="0" dirty="0" smtClean="0"/>
                        <a:t>Затраты: </a:t>
                      </a:r>
                      <a:r>
                        <a:rPr lang="ru-RU" sz="1000" baseline="0" dirty="0" smtClean="0"/>
                        <a:t>38 часов</a:t>
                      </a:r>
                      <a:r>
                        <a:rPr lang="ru-RU" sz="1000" baseline="0" dirty="0" smtClean="0"/>
                        <a:t>. Стоимость 130 824,50р.</a:t>
                      </a:r>
                      <a:endParaRPr lang="ru-RU" sz="1000" baseline="0" dirty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b="1" baseline="0" dirty="0" smtClean="0"/>
                        <a:t>Назначение:</a:t>
                      </a:r>
                      <a:r>
                        <a:rPr lang="ru-RU" sz="1000" baseline="0" dirty="0" smtClean="0"/>
                        <a:t> Витрина ЮЛ. КФЛ (ставка). </a:t>
                      </a:r>
                      <a:r>
                        <a:rPr lang="ru-RU" sz="1000" dirty="0" smtClean="0"/>
                        <a:t>Общие справочники.</a:t>
                      </a:r>
                      <a:endParaRPr lang="ru-RU" sz="1000" dirty="0" smtClean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22120">
                <a:tc>
                  <a:txBody>
                    <a:bodyPr/>
                    <a:lstStyle/>
                    <a:p>
                      <a:r>
                        <a:rPr lang="ru-RU" sz="1000" dirty="0" smtClean="0"/>
                        <a:t>Корректировка описания загрузки справочников. Работа со справочниками X-</a:t>
                      </a:r>
                      <a:r>
                        <a:rPr lang="ru-RU" sz="1000" dirty="0" err="1" smtClean="0"/>
                        <a:t>Ref</a:t>
                      </a:r>
                      <a:r>
                        <a:rPr lang="ru-RU" sz="1000" dirty="0" smtClean="0"/>
                        <a:t>.</a:t>
                      </a:r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000" dirty="0" smtClean="0"/>
                        <a:t>90</a:t>
                      </a:r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000" kern="1200" dirty="0" smtClean="0"/>
                        <a:t>Описан процесс работы с </a:t>
                      </a:r>
                      <a:r>
                        <a:rPr lang="en-US" sz="1000" kern="1200" dirty="0" smtClean="0"/>
                        <a:t>x-ref</a:t>
                      </a:r>
                      <a:r>
                        <a:rPr lang="ru-RU" sz="1000" kern="1200" dirty="0" smtClean="0"/>
                        <a:t> в ПКАП ОО (как загружаемыми из других систем, так и локальными).</a:t>
                      </a:r>
                    </a:p>
                    <a:p>
                      <a:r>
                        <a:rPr lang="ru-RU" sz="1000" kern="1200" dirty="0" smtClean="0"/>
                        <a:t>Осталось</a:t>
                      </a:r>
                      <a:r>
                        <a:rPr lang="ru-RU" sz="1000" kern="1200" baseline="0" dirty="0" smtClean="0"/>
                        <a:t> добавить пример загрузки/ведения </a:t>
                      </a:r>
                      <a:r>
                        <a:rPr lang="en-US" sz="1000" kern="1200" baseline="0" dirty="0" smtClean="0"/>
                        <a:t>X-Ref-</a:t>
                      </a:r>
                      <a:r>
                        <a:rPr lang="ru-RU" sz="1000" kern="1200" baseline="0" dirty="0" smtClean="0"/>
                        <a:t>ПКАП</a:t>
                      </a:r>
                      <a:r>
                        <a:rPr lang="en-US" sz="1000" kern="1200" baseline="0" dirty="0" smtClean="0"/>
                        <a:t>.</a:t>
                      </a:r>
                      <a:endParaRPr lang="ru-RU" sz="1000" kern="1200" baseline="0" dirty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b="1" baseline="0" dirty="0" smtClean="0"/>
                        <a:t>Затраты: </a:t>
                      </a:r>
                      <a:r>
                        <a:rPr lang="ru-RU" sz="1000" baseline="0" dirty="0" smtClean="0"/>
                        <a:t>28 часов</a:t>
                      </a:r>
                      <a:r>
                        <a:rPr lang="ru-RU" sz="1000" baseline="0" dirty="0" smtClean="0"/>
                        <a:t>. Стоимость 96 397р.</a:t>
                      </a:r>
                      <a:endParaRPr lang="ru-RU" sz="1000" baseline="0" dirty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b="1" baseline="0" dirty="0" smtClean="0"/>
                        <a:t>Назначение</a:t>
                      </a:r>
                      <a:r>
                        <a:rPr lang="ru-RU" sz="1000" baseline="0" dirty="0" smtClean="0"/>
                        <a:t>: </a:t>
                      </a:r>
                      <a:r>
                        <a:rPr lang="ru-RU" sz="1000" dirty="0" smtClean="0"/>
                        <a:t>Справочники.</a:t>
                      </a:r>
                      <a:endParaRPr lang="ru-RU" sz="1000" dirty="0" smtClean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22120">
                <a:tc>
                  <a:txBody>
                    <a:bodyPr/>
                    <a:lstStyle/>
                    <a:p>
                      <a:r>
                        <a:rPr lang="ru-RU" sz="1000" dirty="0" smtClean="0"/>
                        <a:t>Оптимизация.</a:t>
                      </a:r>
                      <a:r>
                        <a:rPr lang="ru-RU" sz="1000" baseline="0" dirty="0" smtClean="0"/>
                        <a:t> Анализ логов и результатов тестирования для КФЛ (графики плановых платежей), балансовой информации из ЕСС.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000" dirty="0" smtClean="0"/>
                        <a:t>90</a:t>
                      </a:r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000" kern="1200" baseline="0" dirty="0" smtClean="0"/>
                        <a:t>Совместно с Мельником Кириллом поиск оптимального применения рекомендаций из списка в статье. Подбор подхода с бакетированием, прямое чтение/запись файлов, подбор параметров.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b="1" baseline="0" dirty="0" smtClean="0"/>
                        <a:t>Затраты:</a:t>
                      </a:r>
                      <a:r>
                        <a:rPr lang="ru-RU" sz="1000" baseline="0" dirty="0" smtClean="0"/>
                        <a:t> 36 часов</a:t>
                      </a:r>
                      <a:r>
                        <a:rPr lang="ru-RU" sz="1000" baseline="0" dirty="0" smtClean="0"/>
                        <a:t>. Стоимость 123 939р.</a:t>
                      </a:r>
                      <a:endParaRPr lang="ru-RU" sz="1000" baseline="0" dirty="0" smtClean="0"/>
                    </a:p>
                    <a:p>
                      <a:r>
                        <a:rPr lang="ru-RU" sz="1000" b="1" baseline="0" dirty="0" smtClean="0"/>
                        <a:t>Назначение:</a:t>
                      </a:r>
                      <a:r>
                        <a:rPr lang="ru-RU" sz="1000" kern="1200" dirty="0" smtClean="0"/>
                        <a:t> КФЛ (графики плановых платежей). Баланс ЕСС.</a:t>
                      </a:r>
                      <a:r>
                        <a:rPr lang="ru-RU" sz="1000" kern="1200" baseline="0" dirty="0" smtClean="0"/>
                        <a:t> </a:t>
                      </a:r>
                      <a:r>
                        <a:rPr lang="ru-RU" sz="1000" kern="1200" dirty="0" smtClean="0"/>
                        <a:t>Общекластерные задачи ПКАП.</a:t>
                      </a:r>
                      <a:endParaRPr lang="ru-RU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dirty="0" smtClean="0"/>
                        <a:t>Оптимизация «</a:t>
                      </a:r>
                      <a:r>
                        <a:rPr lang="en-US" sz="1000" dirty="0" err="1" smtClean="0"/>
                        <a:t>dmds_ft_posting</a:t>
                      </a:r>
                      <a:r>
                        <a:rPr lang="ru-RU" sz="1000" dirty="0" smtClean="0"/>
                        <a:t>»</a:t>
                      </a:r>
                      <a:r>
                        <a:rPr lang="en-US" sz="1000" dirty="0" smtClean="0"/>
                        <a:t> </a:t>
                      </a:r>
                      <a:r>
                        <a:rPr lang="ru-RU" sz="1000" dirty="0" smtClean="0"/>
                        <a:t>(АХД) для 0409159.</a:t>
                      </a:r>
                      <a:endParaRPr lang="ru-RU" sz="1000" baseline="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000" dirty="0" smtClean="0"/>
                        <a:t>90</a:t>
                      </a:r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000" kern="1200" baseline="0" dirty="0" smtClean="0"/>
                        <a:t>Анализ логов и плана выполнения. Предложения по оптимизации. </a:t>
                      </a:r>
                      <a:r>
                        <a:rPr lang="ru-RU" sz="1000" dirty="0" smtClean="0"/>
                        <a:t>Улучшение с 13 мин/день до 1 мин/день. При одинаковых параметрах.</a:t>
                      </a:r>
                    </a:p>
                    <a:p>
                      <a:r>
                        <a:rPr lang="ru-RU" sz="1000" kern="1200" baseline="0" dirty="0" smtClean="0"/>
                        <a:t>Оптимизировать чтение данных источника в плане выполнения запроса – отказ от двойного чтения.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b="1" baseline="0" dirty="0" smtClean="0"/>
                        <a:t>Затраты: </a:t>
                      </a:r>
                      <a:r>
                        <a:rPr lang="ru-RU" sz="1000" baseline="0" dirty="0" smtClean="0"/>
                        <a:t>28 часов</a:t>
                      </a:r>
                      <a:r>
                        <a:rPr lang="ru-RU" sz="1000" baseline="0" dirty="0" smtClean="0"/>
                        <a:t>. Стоимость 96 397р.</a:t>
                      </a:r>
                      <a:endParaRPr lang="ru-RU" sz="1000" baseline="0" dirty="0" smtClean="0"/>
                    </a:p>
                    <a:p>
                      <a:r>
                        <a:rPr lang="ru-RU" sz="1000" b="1" baseline="0" dirty="0" smtClean="0"/>
                        <a:t>Назначение: </a:t>
                      </a:r>
                      <a:r>
                        <a:rPr lang="ru-RU" sz="1000" baseline="0" dirty="0" smtClean="0"/>
                        <a:t>форма </a:t>
                      </a:r>
                      <a:r>
                        <a:rPr lang="ru-RU" sz="1000" kern="1200" dirty="0" smtClean="0"/>
                        <a:t>0409159.</a:t>
                      </a:r>
                      <a:endParaRPr lang="ru-RU" sz="10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8710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70891" y="0"/>
            <a:ext cx="10889700" cy="334738"/>
          </a:xfrm>
        </p:spPr>
        <p:txBody>
          <a:bodyPr/>
          <a:lstStyle/>
          <a:p>
            <a:r>
              <a:rPr lang="ru-RU" sz="2400" b="1" spc="6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rPr>
              <a:t>Команда Архитекторов Банка (РО-Кожуханов Родион)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836835B-2651-4DA9-BBA3-14F7095E4B97}" type="slidenum">
              <a:rPr lang="ru-RU" smtClean="0"/>
              <a:pPr/>
              <a:t>4</a:t>
            </a:fld>
            <a:endParaRPr lang="ru-RU" dirty="0"/>
          </a:p>
        </p:txBody>
      </p:sp>
      <p:graphicFrame>
        <p:nvGraphicFramePr>
          <p:cNvPr id="14" name="Таблица 13">
            <a:extLst>
              <a:ext uri="{FF2B5EF4-FFF2-40B4-BE49-F238E27FC236}">
                <a16:creationId xmlns="" xmlns:a16="http://schemas.microsoft.com/office/drawing/2014/main" id="{7FC1334F-EC45-F19A-5215-550DA78E17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3157314"/>
              </p:ext>
            </p:extLst>
          </p:nvPr>
        </p:nvGraphicFramePr>
        <p:xfrm>
          <a:off x="516000" y="852186"/>
          <a:ext cx="10847169" cy="94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76946">
                  <a:extLst>
                    <a:ext uri="{9D8B030D-6E8A-4147-A177-3AD203B41FA5}">
                      <a16:colId xmlns="" xmlns:a16="http://schemas.microsoft.com/office/drawing/2014/main" val="2713090880"/>
                    </a:ext>
                  </a:extLst>
                </a:gridCol>
                <a:gridCol w="2498350">
                  <a:extLst>
                    <a:ext uri="{9D8B030D-6E8A-4147-A177-3AD203B41FA5}">
                      <a16:colId xmlns="" xmlns:a16="http://schemas.microsoft.com/office/drawing/2014/main" val="3426278905"/>
                    </a:ext>
                  </a:extLst>
                </a:gridCol>
                <a:gridCol w="1933585">
                  <a:extLst>
                    <a:ext uri="{9D8B030D-6E8A-4147-A177-3AD203B41FA5}">
                      <a16:colId xmlns="" xmlns:a16="http://schemas.microsoft.com/office/drawing/2014/main" val="281089377"/>
                    </a:ext>
                  </a:extLst>
                </a:gridCol>
                <a:gridCol w="2338288">
                  <a:extLst>
                    <a:ext uri="{9D8B030D-6E8A-4147-A177-3AD203B41FA5}">
                      <a16:colId xmlns="" xmlns:a16="http://schemas.microsoft.com/office/drawing/2014/main" val="809574788"/>
                    </a:ext>
                  </a:extLst>
                </a:gridCol>
              </a:tblGrid>
              <a:tr h="214936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Участники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Затраченное</a:t>
                      </a:r>
                      <a:r>
                        <a:rPr lang="ru-RU" sz="1600" baseline="0" dirty="0"/>
                        <a:t> время, д.</a:t>
                      </a:r>
                      <a:endParaRPr lang="ru-RU" sz="1600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Стоимость, т. </a:t>
                      </a:r>
                      <a:r>
                        <a:rPr lang="ru-RU" sz="1600" dirty="0" err="1"/>
                        <a:t>руб</a:t>
                      </a:r>
                      <a:endParaRPr lang="ru-RU" sz="1600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Процент реализации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96358885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r>
                        <a:rPr lang="ru-RU" sz="14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Синюгин Дмитрий </a:t>
                      </a:r>
                      <a:r>
                        <a:rPr lang="ru-RU" sz="1400" b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– </a:t>
                      </a:r>
                      <a:r>
                        <a:rPr lang="ru-RU" sz="14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архитектор</a:t>
                      </a:r>
                      <a:endParaRPr lang="ru-RU" sz="1400" b="1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 smtClean="0"/>
                        <a:t>43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dirty="0" smtClean="0"/>
                        <a:t>1 184 306,00</a:t>
                      </a:r>
                      <a:endParaRPr lang="ru-RU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 smtClean="0"/>
                        <a:t>100</a:t>
                      </a:r>
                      <a:r>
                        <a:rPr lang="en-US" sz="1400" b="1" dirty="0" smtClean="0"/>
                        <a:t>%</a:t>
                      </a:r>
                      <a:endParaRPr lang="ru-RU" sz="1400" b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402371542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r"/>
                      <a:r>
                        <a:rPr lang="ru-RU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из них за </a:t>
                      </a:r>
                      <a:r>
                        <a:rPr lang="ru-RU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сентябрь</a:t>
                      </a:r>
                      <a:endParaRPr lang="ru-RU" sz="14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16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/>
                        <a:t>440 672,00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2316000" y="256816"/>
            <a:ext cx="61537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b="1" spc="60" dirty="0" smtClean="0">
                <a:solidFill>
                  <a:schemeClr val="accent3"/>
                </a:solidFill>
                <a:cs typeface="Arial" panose="020B0604020202020204" pitchFamily="34" charset="0"/>
              </a:rPr>
              <a:t>Формы ПКАП Отчетности</a:t>
            </a:r>
            <a:endParaRPr lang="ru-RU" sz="1600" b="1" spc="60" dirty="0">
              <a:solidFill>
                <a:schemeClr val="accent3"/>
              </a:solidFill>
              <a:cs typeface="Arial" panose="020B0604020202020204" pitchFamily="34" charset="0"/>
            </a:endParaRPr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6018933"/>
              </p:ext>
            </p:extLst>
          </p:nvPr>
        </p:nvGraphicFramePr>
        <p:xfrm>
          <a:off x="515774" y="1814353"/>
          <a:ext cx="10847169" cy="3716804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09863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66353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085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1476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6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Описание работ</a:t>
                      </a:r>
                      <a:endParaRPr lang="ru-RU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6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Процент </a:t>
                      </a:r>
                    </a:p>
                    <a:p>
                      <a:pPr marL="0" algn="ctr" defTabSz="914400" rtl="0" eaLnBrk="1" latinLnBrk="0" hangingPunct="1"/>
                      <a:r>
                        <a:rPr lang="ru-RU" sz="16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Выполнения</a:t>
                      </a:r>
                      <a:endParaRPr lang="ru-RU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6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Комментарии</a:t>
                      </a:r>
                      <a:endParaRPr lang="ru-RU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2564">
                <a:tc gridSpan="3">
                  <a:txBody>
                    <a:bodyPr/>
                    <a:lstStyle/>
                    <a:p>
                      <a:pPr algn="ctr"/>
                      <a:r>
                        <a:rPr lang="ru-RU" sz="1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СЕНТЯБРЬ</a:t>
                      </a:r>
                      <a:endParaRPr lang="ru-RU" sz="10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72564">
                <a:tc>
                  <a:txBody>
                    <a:bodyPr/>
                    <a:lstStyle/>
                    <a:p>
                      <a:r>
                        <a:rPr lang="ru-RU" sz="1000" dirty="0" smtClean="0"/>
                        <a:t>Расширение</a:t>
                      </a:r>
                      <a:r>
                        <a:rPr lang="ru-RU" sz="1000" baseline="0" dirty="0" smtClean="0"/>
                        <a:t> модели. Добавлено 2 справочников и 4 таблицы для витрина ФЛ, 0409112, о</a:t>
                      </a:r>
                      <a:r>
                        <a:rPr lang="ru-RU" sz="1000" dirty="0" smtClean="0"/>
                        <a:t>бщие справочники.</a:t>
                      </a:r>
                      <a:endParaRPr lang="ru-RU" sz="1000" baseline="0" dirty="0" smtClean="0"/>
                    </a:p>
                    <a:p>
                      <a:r>
                        <a:rPr lang="ru-RU" sz="1000" baseline="0" dirty="0" smtClean="0"/>
                        <a:t>Консультирование по модели.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000" dirty="0" smtClean="0"/>
                        <a:t>100</a:t>
                      </a:r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dirty="0" smtClean="0"/>
                        <a:t>В </a:t>
                      </a:r>
                      <a:r>
                        <a:rPr lang="en-US" sz="1000" dirty="0" smtClean="0"/>
                        <a:t>DMDS </a:t>
                      </a:r>
                      <a:r>
                        <a:rPr lang="ru-RU" sz="1000" dirty="0" smtClean="0"/>
                        <a:t>добавлены структуры 2-х справочников и 4-х таблиц. Расширен реестр используемых справочников. Корректировка описания справочников 310 формы в реестре. Консультирование</a:t>
                      </a:r>
                      <a:r>
                        <a:rPr lang="ru-RU" sz="1000" baseline="0" dirty="0" smtClean="0"/>
                        <a:t> по ГПП. Предложение по витринам связи Платёжных документов, операций, проводок.</a:t>
                      </a:r>
                      <a:endParaRPr lang="ru-RU" sz="1000" dirty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b="1" baseline="0" dirty="0" smtClean="0"/>
                        <a:t>Затраты:</a:t>
                      </a:r>
                      <a:r>
                        <a:rPr lang="ru-RU" sz="1000" baseline="0" dirty="0" smtClean="0"/>
                        <a:t> 30 часов</a:t>
                      </a:r>
                      <a:r>
                        <a:rPr lang="ru-RU" sz="1000" baseline="0" dirty="0" smtClean="0"/>
                        <a:t>. Стоимость 103 282,50р.</a:t>
                      </a:r>
                      <a:endParaRPr lang="ru-RU" sz="1000" baseline="0" dirty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b="1" baseline="0" dirty="0" smtClean="0"/>
                        <a:t>Назначение:</a:t>
                      </a:r>
                      <a:r>
                        <a:rPr lang="ru-RU" sz="1000" baseline="0" dirty="0" smtClean="0"/>
                        <a:t> Витрина ФЛ, 0409112. </a:t>
                      </a:r>
                      <a:r>
                        <a:rPr lang="ru-RU" sz="1000" dirty="0" smtClean="0"/>
                        <a:t>Общие справочники.</a:t>
                      </a:r>
                      <a:endParaRPr lang="ru-RU" sz="1000" dirty="0" smtClean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22120">
                <a:tc>
                  <a:txBody>
                    <a:bodyPr/>
                    <a:lstStyle/>
                    <a:p>
                      <a:r>
                        <a:rPr lang="ru-RU" sz="1000" dirty="0" smtClean="0"/>
                        <a:t>Оптимизация потоков загрузки в </a:t>
                      </a:r>
                      <a:r>
                        <a:rPr lang="en-US" sz="1000" dirty="0" smtClean="0"/>
                        <a:t>DMDS</a:t>
                      </a:r>
                      <a:r>
                        <a:rPr lang="ru-RU" sz="1000" dirty="0" smtClean="0"/>
                        <a:t> для баланса</a:t>
                      </a:r>
                      <a:r>
                        <a:rPr lang="ru-RU" sz="1000" baseline="0" dirty="0" smtClean="0"/>
                        <a:t> из ЕСС, КФЛ, витрина ФЛ.</a:t>
                      </a:r>
                      <a:endParaRPr lang="ru-RU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000" dirty="0" smtClean="0"/>
                        <a:t>100</a:t>
                      </a:r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000" kern="1200" baseline="0" dirty="0" smtClean="0"/>
                        <a:t>Применение бакетирования. Проработка проблемы по большому кол-ву мелких файлов. Обсуждение вариантов решения. Консультирование по долгой работе потока счетов из ЕСС. Анализ проблемы загрузки – различие алгоритма от реализации в предобработчике потоков. Отказ от </a:t>
                      </a:r>
                      <a:r>
                        <a:rPr lang="en-US" sz="1000" kern="1200" baseline="0" dirty="0" smtClean="0"/>
                        <a:t>BUF </a:t>
                      </a:r>
                      <a:r>
                        <a:rPr lang="ru-RU" sz="1000" kern="1200" baseline="0" dirty="0" smtClean="0"/>
                        <a:t>таблиц для ускорения работы потоков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b="1" baseline="0" dirty="0" smtClean="0"/>
                        <a:t>Затраты: </a:t>
                      </a:r>
                      <a:r>
                        <a:rPr lang="ru-RU" sz="1000" baseline="0" dirty="0" smtClean="0"/>
                        <a:t>48 часов</a:t>
                      </a:r>
                      <a:r>
                        <a:rPr lang="ru-RU" sz="1000" baseline="0" dirty="0" smtClean="0"/>
                        <a:t>. Стоимость 165 252р.</a:t>
                      </a:r>
                      <a:endParaRPr lang="ru-RU" sz="1000" baseline="0" dirty="0" smtClean="0"/>
                    </a:p>
                    <a:p>
                      <a:r>
                        <a:rPr lang="ru-RU" sz="1000" b="1" baseline="0" dirty="0" smtClean="0"/>
                        <a:t>Назначение: </a:t>
                      </a:r>
                      <a:r>
                        <a:rPr lang="ru-RU" sz="1000" kern="1200" dirty="0" smtClean="0"/>
                        <a:t>Баланс. КФЛ. Витрина ФЛ.</a:t>
                      </a:r>
                      <a:endParaRPr lang="ru-RU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22120">
                <a:tc>
                  <a:txBody>
                    <a:bodyPr/>
                    <a:lstStyle/>
                    <a:p>
                      <a:r>
                        <a:rPr lang="ru-RU" sz="1000" kern="1200" baseline="0" dirty="0" smtClean="0">
                          <a:solidFill>
                            <a:schemeClr val="tx1"/>
                          </a:solidFill>
                        </a:rPr>
                        <a:t>Разработка алгоритма загрузки данных в базовые/прикладные витрины DMDET, минуя DMDS для КФЛ.</a:t>
                      </a:r>
                      <a:endParaRPr lang="en-US" sz="100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5</a:t>
                      </a:r>
                      <a:r>
                        <a:rPr lang="ru-RU" sz="1000" dirty="0" smtClean="0"/>
                        <a:t>0</a:t>
                      </a:r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000" kern="1200" baseline="0" dirty="0" smtClean="0"/>
                        <a:t>Описан алгоритм определения партиций источников по переданным интервалам расчёта. Ведутся работы над алгоритмом определения интервалов.</a:t>
                      </a:r>
                      <a:endParaRPr lang="en-US" sz="1000" kern="1200" baseline="0" dirty="0" smtClean="0"/>
                    </a:p>
                    <a:p>
                      <a:r>
                        <a:rPr lang="ru-RU" sz="1000" b="1" baseline="0" dirty="0" smtClean="0"/>
                        <a:t>Затраты:</a:t>
                      </a:r>
                      <a:r>
                        <a:rPr lang="ru-RU" sz="1000" baseline="0" dirty="0" smtClean="0"/>
                        <a:t> 50 часов</a:t>
                      </a:r>
                      <a:r>
                        <a:rPr lang="ru-RU" sz="1000" baseline="0" dirty="0" smtClean="0"/>
                        <a:t>. Стоимость 172 137,50р.</a:t>
                      </a:r>
                      <a:endParaRPr lang="ru-RU" sz="1000" baseline="0" dirty="0" smtClean="0"/>
                    </a:p>
                    <a:p>
                      <a:r>
                        <a:rPr lang="ru-RU" sz="1000" b="1" baseline="0" dirty="0" smtClean="0"/>
                        <a:t>Назначение:</a:t>
                      </a:r>
                      <a:r>
                        <a:rPr lang="ru-RU" sz="1000" baseline="0" dirty="0" smtClean="0"/>
                        <a:t> </a:t>
                      </a:r>
                      <a:r>
                        <a:rPr lang="ru-RU" sz="1000" kern="1200" dirty="0" smtClean="0"/>
                        <a:t>КФЛ.</a:t>
                      </a:r>
                      <a:endParaRPr lang="ru-RU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2683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36000" y="145438"/>
            <a:ext cx="10889700" cy="334738"/>
          </a:xfrm>
        </p:spPr>
        <p:txBody>
          <a:bodyPr/>
          <a:lstStyle/>
          <a:p>
            <a:r>
              <a:rPr lang="ru-RU" sz="2400" b="1" spc="6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rPr>
              <a:t>Команда Архитекторов Банка (РО-Кожуханов </a:t>
            </a:r>
            <a:r>
              <a:rPr lang="ru-RU" sz="2400" b="1" spc="60" dirty="0" smtClean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rPr>
              <a:t>Родион)</a:t>
            </a:r>
            <a:endParaRPr lang="ru-RU" sz="2400" b="1" spc="60" dirty="0">
              <a:solidFill>
                <a:schemeClr val="tx2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836835B-2651-4DA9-BBA3-14F7095E4B97}" type="slidenum">
              <a:rPr lang="ru-RU" smtClean="0"/>
              <a:pPr/>
              <a:t>5</a:t>
            </a:fld>
            <a:endParaRPr lang="ru-RU" dirty="0"/>
          </a:p>
        </p:txBody>
      </p:sp>
      <p:graphicFrame>
        <p:nvGraphicFramePr>
          <p:cNvPr id="14" name="Таблица 13">
            <a:extLst>
              <a:ext uri="{FF2B5EF4-FFF2-40B4-BE49-F238E27FC236}">
                <a16:creationId xmlns="" xmlns:a16="http://schemas.microsoft.com/office/drawing/2014/main" id="{7FC1334F-EC45-F19A-5215-550DA78E17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6371870"/>
              </p:ext>
            </p:extLst>
          </p:nvPr>
        </p:nvGraphicFramePr>
        <p:xfrm>
          <a:off x="515999" y="909000"/>
          <a:ext cx="11152084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73357">
                  <a:extLst>
                    <a:ext uri="{9D8B030D-6E8A-4147-A177-3AD203B41FA5}">
                      <a16:colId xmlns="" xmlns:a16="http://schemas.microsoft.com/office/drawing/2014/main" val="2713090880"/>
                    </a:ext>
                  </a:extLst>
                </a:gridCol>
                <a:gridCol w="2674687">
                  <a:extLst>
                    <a:ext uri="{9D8B030D-6E8A-4147-A177-3AD203B41FA5}">
                      <a16:colId xmlns="" xmlns:a16="http://schemas.microsoft.com/office/drawing/2014/main" val="3426278905"/>
                    </a:ext>
                  </a:extLst>
                </a:gridCol>
                <a:gridCol w="2405022">
                  <a:extLst>
                    <a:ext uri="{9D8B030D-6E8A-4147-A177-3AD203B41FA5}">
                      <a16:colId xmlns="" xmlns:a16="http://schemas.microsoft.com/office/drawing/2014/main" val="281089377"/>
                    </a:ext>
                  </a:extLst>
                </a:gridCol>
                <a:gridCol w="2899018">
                  <a:extLst>
                    <a:ext uri="{9D8B030D-6E8A-4147-A177-3AD203B41FA5}">
                      <a16:colId xmlns="" xmlns:a16="http://schemas.microsoft.com/office/drawing/2014/main" val="809574788"/>
                    </a:ext>
                  </a:extLst>
                </a:gridCol>
              </a:tblGrid>
              <a:tr h="214936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Участники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Затраченное</a:t>
                      </a:r>
                      <a:r>
                        <a:rPr lang="ru-RU" sz="1600" baseline="0" dirty="0"/>
                        <a:t> время, д.</a:t>
                      </a:r>
                      <a:endParaRPr lang="ru-RU" sz="1600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Стоимость, т. </a:t>
                      </a:r>
                      <a:r>
                        <a:rPr lang="ru-RU" sz="1600" dirty="0" err="1"/>
                        <a:t>руб</a:t>
                      </a:r>
                      <a:endParaRPr lang="ru-RU" sz="1600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Процент реализации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96358885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r>
                        <a:rPr lang="ru-RU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Синюгин Дмитрий </a:t>
                      </a:r>
                      <a:r>
                        <a:rPr lang="ru-RU" sz="14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– </a:t>
                      </a:r>
                      <a:r>
                        <a:rPr lang="ru-RU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архитектор</a:t>
                      </a:r>
                      <a:endParaRPr lang="ru-RU" sz="14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6,88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/>
                        <a:t>189 488,96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100</a:t>
                      </a:r>
                      <a:r>
                        <a:rPr lang="en-US" sz="1400" dirty="0" smtClean="0"/>
                        <a:t>%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402371542"/>
                  </a:ext>
                </a:extLst>
              </a:tr>
            </a:tbl>
          </a:graphicData>
        </a:graphic>
      </p:graphicFrame>
      <p:graphicFrame>
        <p:nvGraphicFramePr>
          <p:cNvPr id="15" name="Таблица 14">
            <a:extLst>
              <a:ext uri="{FF2B5EF4-FFF2-40B4-BE49-F238E27FC236}">
                <a16:creationId xmlns="" xmlns:a16="http://schemas.microsoft.com/office/drawing/2014/main" id="{568C8264-F3EF-BC2C-F258-1FCB148C534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16000" y="1549080"/>
          <a:ext cx="11154404" cy="11898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58141">
                  <a:extLst>
                    <a:ext uri="{9D8B030D-6E8A-4147-A177-3AD203B41FA5}">
                      <a16:colId xmlns="" xmlns:a16="http://schemas.microsoft.com/office/drawing/2014/main" val="2713090880"/>
                    </a:ext>
                  </a:extLst>
                </a:gridCol>
                <a:gridCol w="2896263">
                  <a:extLst>
                    <a:ext uri="{9D8B030D-6E8A-4147-A177-3AD203B41FA5}">
                      <a16:colId xmlns="" xmlns:a16="http://schemas.microsoft.com/office/drawing/2014/main" val="613085323"/>
                    </a:ext>
                  </a:extLst>
                </a:gridCol>
              </a:tblGrid>
              <a:tr h="336379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Выполненные</a:t>
                      </a:r>
                      <a:r>
                        <a:rPr lang="ru-RU" sz="1600" baseline="0" dirty="0"/>
                        <a:t> работы</a:t>
                      </a:r>
                      <a:endParaRPr lang="ru-RU" sz="1600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Участники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96358885"/>
                  </a:ext>
                </a:extLst>
              </a:tr>
              <a:tr h="8534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Согласование атрибутного состава базовых витрин. Обсуждения атрибутного состава базовых витрин</a:t>
                      </a:r>
                      <a:r>
                        <a:rPr lang="ru-RU" sz="1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МБК и РЕПО. Согласование модели данных.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Проектирование/согласование логической модели. Согласование набора и типизации справочников, отражение их в реестре справочников ПКАП ОО.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Согласование структур и алгоритмов потоков </a:t>
                      </a:r>
                      <a:r>
                        <a:rPr lang="en-US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STG</a:t>
                      </a:r>
                      <a:r>
                        <a:rPr lang="ru-RU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и </a:t>
                      </a:r>
                      <a:r>
                        <a:rPr lang="en-US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DMDS</a:t>
                      </a:r>
                      <a:r>
                        <a:rPr lang="ru-RU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endParaRPr lang="ru-RU" sz="10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Архитектор</a:t>
                      </a:r>
                      <a:endParaRPr lang="ru-RU" sz="11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281391047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586000" y="506797"/>
            <a:ext cx="61537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b="1" spc="60" dirty="0">
                <a:solidFill>
                  <a:schemeClr val="accent3"/>
                </a:solidFill>
                <a:cs typeface="Arial" panose="020B0604020202020204" pitchFamily="34" charset="0"/>
              </a:rPr>
              <a:t>Формы </a:t>
            </a:r>
            <a:r>
              <a:rPr lang="ru-RU" sz="1600" b="1" spc="60" dirty="0" err="1">
                <a:solidFill>
                  <a:schemeClr val="accent3"/>
                </a:solidFill>
                <a:cs typeface="Arial" panose="020B0604020202020204" pitchFamily="34" charset="0"/>
              </a:rPr>
              <a:t>Фин.рынки</a:t>
            </a:r>
            <a:endParaRPr lang="ru-RU" sz="1600" b="1" spc="60" dirty="0">
              <a:solidFill>
                <a:schemeClr val="accent3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1119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6000" y="279001"/>
            <a:ext cx="10889700" cy="539999"/>
          </a:xfrm>
        </p:spPr>
        <p:txBody>
          <a:bodyPr/>
          <a:lstStyle/>
          <a:p>
            <a:r>
              <a:rPr lang="ru-RU" sz="2400" b="1" spc="6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rPr>
              <a:t>Команда СВ2 (РО – Федурина Ирина)</a:t>
            </a:r>
            <a:r>
              <a:rPr lang="en-US" sz="2400" b="1" spc="6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rPr>
              <a:t/>
            </a:r>
            <a:br>
              <a:rPr lang="en-US" sz="2400" b="1" spc="6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rPr>
            </a:br>
            <a:r>
              <a:rPr lang="ru-RU" sz="1600" b="1" spc="60" dirty="0">
                <a:solidFill>
                  <a:schemeClr val="accent3"/>
                </a:solidFill>
                <a:latin typeface="+mn-lt"/>
                <a:ea typeface="+mn-ea"/>
                <a:cs typeface="Arial" panose="020B0604020202020204" pitchFamily="34" charset="0"/>
              </a:rPr>
              <a:t>Переход источника с </a:t>
            </a:r>
            <a:r>
              <a:rPr lang="en-US" sz="1600" b="1" spc="60" dirty="0">
                <a:solidFill>
                  <a:schemeClr val="accent3"/>
                </a:solidFill>
                <a:latin typeface="+mn-lt"/>
                <a:ea typeface="+mn-ea"/>
                <a:cs typeface="Arial" panose="020B0604020202020204" pitchFamily="34" charset="0"/>
              </a:rPr>
              <a:t>Teradata</a:t>
            </a:r>
            <a:r>
              <a:rPr lang="ru-RU" sz="1600" b="1" spc="60" dirty="0">
                <a:solidFill>
                  <a:schemeClr val="accent3"/>
                </a:solidFill>
                <a:latin typeface="+mn-lt"/>
                <a:ea typeface="+mn-ea"/>
                <a:cs typeface="Arial" panose="020B0604020202020204" pitchFamily="34" charset="0"/>
              </a:rPr>
              <a:t> на </a:t>
            </a:r>
            <a:r>
              <a:rPr lang="en-US" sz="1600" b="1" spc="60" dirty="0" err="1">
                <a:solidFill>
                  <a:schemeClr val="accent3"/>
                </a:solidFill>
                <a:latin typeface="+mn-lt"/>
                <a:ea typeface="+mn-ea"/>
                <a:cs typeface="Arial" panose="020B0604020202020204" pitchFamily="34" charset="0"/>
              </a:rPr>
              <a:t>GreenPlum</a:t>
            </a:r>
            <a:r>
              <a:rPr lang="ru-RU" sz="1600" b="1" spc="60" dirty="0">
                <a:solidFill>
                  <a:schemeClr val="accent3"/>
                </a:solidFill>
                <a:latin typeface="+mn-lt"/>
                <a:ea typeface="+mn-ea"/>
                <a:cs typeface="Arial" panose="020B0604020202020204" pitchFamily="34" charset="0"/>
              </a:rPr>
              <a:t> (0409159, 32 МСФО, 0409119)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 dirty="0"/>
              <a:t>©202</a:t>
            </a:r>
            <a:r>
              <a:rPr lang="en-US" dirty="0"/>
              <a:t>3</a:t>
            </a:r>
            <a:r>
              <a:rPr lang="ru-RU" dirty="0"/>
              <a:t> Неофлекс. Все права защищены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836835B-2651-4DA9-BBA3-14F7095E4B97}" type="slidenum">
              <a:rPr lang="ru-RU" smtClean="0"/>
              <a:pPr/>
              <a:t>6</a:t>
            </a:fld>
            <a:endParaRPr lang="ru-RU" dirty="0"/>
          </a:p>
        </p:txBody>
      </p:sp>
      <p:graphicFrame>
        <p:nvGraphicFramePr>
          <p:cNvPr id="10" name="Таблица 9">
            <a:extLst>
              <a:ext uri="{FF2B5EF4-FFF2-40B4-BE49-F238E27FC236}">
                <a16:creationId xmlns="" xmlns:a16="http://schemas.microsoft.com/office/drawing/2014/main" id="{7FC1334F-EC45-F19A-5215-550DA78E17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6169838"/>
              </p:ext>
            </p:extLst>
          </p:nvPr>
        </p:nvGraphicFramePr>
        <p:xfrm>
          <a:off x="515937" y="920232"/>
          <a:ext cx="11160126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0705">
                  <a:extLst>
                    <a:ext uri="{9D8B030D-6E8A-4147-A177-3AD203B41FA5}">
                      <a16:colId xmlns="" xmlns:a16="http://schemas.microsoft.com/office/drawing/2014/main" val="2713090880"/>
                    </a:ext>
                  </a:extLst>
                </a:gridCol>
                <a:gridCol w="2442317">
                  <a:extLst>
                    <a:ext uri="{9D8B030D-6E8A-4147-A177-3AD203B41FA5}">
                      <a16:colId xmlns="" xmlns:a16="http://schemas.microsoft.com/office/drawing/2014/main" val="3426278905"/>
                    </a:ext>
                  </a:extLst>
                </a:gridCol>
                <a:gridCol w="2122024">
                  <a:extLst>
                    <a:ext uri="{9D8B030D-6E8A-4147-A177-3AD203B41FA5}">
                      <a16:colId xmlns="" xmlns:a16="http://schemas.microsoft.com/office/drawing/2014/main" val="281089377"/>
                    </a:ext>
                  </a:extLst>
                </a:gridCol>
                <a:gridCol w="2135080">
                  <a:extLst>
                    <a:ext uri="{9D8B030D-6E8A-4147-A177-3AD203B41FA5}">
                      <a16:colId xmlns="" xmlns:a16="http://schemas.microsoft.com/office/drawing/2014/main" val="809574788"/>
                    </a:ext>
                  </a:extLst>
                </a:gridCol>
              </a:tblGrid>
              <a:tr h="277318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Участники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Затраченное</a:t>
                      </a:r>
                      <a:r>
                        <a:rPr lang="ru-RU" sz="1400" baseline="0" dirty="0"/>
                        <a:t> время, д.</a:t>
                      </a:r>
                      <a:endParaRPr lang="ru-RU" sz="1400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Стоимость, т. </a:t>
                      </a:r>
                      <a:r>
                        <a:rPr lang="ru-RU" sz="1400" dirty="0" err="1"/>
                        <a:t>руб</a:t>
                      </a:r>
                      <a:endParaRPr lang="ru-RU" sz="1400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Процент реализации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96358885"/>
                  </a:ext>
                </a:extLst>
              </a:tr>
              <a:tr h="260725">
                <a:tc>
                  <a:txBody>
                    <a:bodyPr/>
                    <a:lstStyle/>
                    <a:p>
                      <a:r>
                        <a:rPr lang="ru-RU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Лукьянова Елена – </a:t>
                      </a:r>
                      <a:r>
                        <a:rPr lang="ru-RU" sz="12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аналитик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/>
                        <a:t>39,5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/>
                        <a:t>1 087 909,00</a:t>
                      </a:r>
                      <a:endParaRPr lang="ru-RU" sz="12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100%</a:t>
                      </a:r>
                      <a:endParaRPr lang="ru-RU" sz="1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402371542"/>
                  </a:ext>
                </a:extLst>
              </a:tr>
              <a:tr h="260725">
                <a:tc>
                  <a:txBody>
                    <a:bodyPr/>
                    <a:lstStyle/>
                    <a:p>
                      <a:r>
                        <a:rPr lang="ru-RU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Мошков Руслан </a:t>
                      </a:r>
                      <a:r>
                        <a:rPr lang="ru-RU" sz="12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– разработчик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/>
                        <a:t>27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/>
                        <a:t>743 634,00</a:t>
                      </a:r>
                      <a:endParaRPr lang="ru-RU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433527089"/>
                  </a:ext>
                </a:extLst>
              </a:tr>
            </a:tbl>
          </a:graphicData>
        </a:graphic>
      </p:graphicFrame>
      <p:graphicFrame>
        <p:nvGraphicFramePr>
          <p:cNvPr id="11" name="Таблица 10">
            <a:extLst>
              <a:ext uri="{FF2B5EF4-FFF2-40B4-BE49-F238E27FC236}">
                <a16:creationId xmlns="" xmlns:a16="http://schemas.microsoft.com/office/drawing/2014/main" id="{568C8264-F3EF-BC2C-F258-1FCB148C534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15937" y="1784267"/>
          <a:ext cx="11160126" cy="49090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8583">
                  <a:extLst>
                    <a:ext uri="{9D8B030D-6E8A-4147-A177-3AD203B41FA5}">
                      <a16:colId xmlns="" xmlns:a16="http://schemas.microsoft.com/office/drawing/2014/main" val="2713090880"/>
                    </a:ext>
                  </a:extLst>
                </a:gridCol>
                <a:gridCol w="6167968">
                  <a:extLst>
                    <a:ext uri="{9D8B030D-6E8A-4147-A177-3AD203B41FA5}">
                      <a16:colId xmlns="" xmlns:a16="http://schemas.microsoft.com/office/drawing/2014/main" val="411862585"/>
                    </a:ext>
                  </a:extLst>
                </a:gridCol>
                <a:gridCol w="2123575">
                  <a:extLst>
                    <a:ext uri="{9D8B030D-6E8A-4147-A177-3AD203B41FA5}">
                      <a16:colId xmlns="" xmlns:a16="http://schemas.microsoft.com/office/drawing/2014/main" val="613085323"/>
                    </a:ext>
                  </a:extLst>
                </a:gridCol>
              </a:tblGrid>
              <a:tr h="316155">
                <a:tc gridSpan="2"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Выполненные</a:t>
                      </a:r>
                      <a:r>
                        <a:rPr lang="ru-RU" sz="1400" baseline="0" dirty="0"/>
                        <a:t> работы</a:t>
                      </a:r>
                      <a:endParaRPr lang="ru-RU" sz="1400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Участники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96358885"/>
                  </a:ext>
                </a:extLst>
              </a:tr>
              <a:tr h="2556761">
                <a:tc rowSpan="2">
                  <a:txBody>
                    <a:bodyPr/>
                    <a:lstStyle/>
                    <a:p>
                      <a:pPr marL="228600" indent="-228600"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DMDS_D_ACCOUNT + 19 STG </a:t>
                      </a:r>
                      <a:endParaRPr lang="ru-RU" sz="12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DMDS_FT_ACCOUNT_BALANCE + 8 STG</a:t>
                      </a:r>
                      <a:endParaRPr lang="ru-RU" sz="12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DMDS_D_DEP_AGREEMENT</a:t>
                      </a:r>
                      <a:endParaRPr lang="ru-RU" sz="12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DMDS_D_SETTL_CASH_SERVICES_AGREEMENT</a:t>
                      </a:r>
                      <a:endParaRPr lang="ru-RU" sz="12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DMDS_FT_POSTING  + 5 STG </a:t>
                      </a:r>
                      <a:endParaRPr lang="ru-RU" sz="12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DMDS_D_INTEREST_RATE</a:t>
                      </a:r>
                      <a:endParaRPr lang="ru-RU" sz="12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DMDS_FT_EXCHANGE_RATE + 1 STG </a:t>
                      </a:r>
                      <a:endParaRPr lang="ru-RU" sz="12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lnSpc>
                          <a:spcPct val="150000"/>
                        </a:lnSpc>
                        <a:buFontTx/>
                        <a:buNone/>
                      </a:pPr>
                      <a:endParaRPr lang="ru-RU" sz="12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1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Проведено профилирование данных источника по НПЮЛ, детальному слою ЕКС, </a:t>
                      </a:r>
                      <a:r>
                        <a:rPr lang="en-US" sz="11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RDM</a:t>
                      </a:r>
                      <a:r>
                        <a:rPr lang="ru-RU" sz="11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1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Подготовлены ТЗ на таблицы </a:t>
                      </a:r>
                      <a:r>
                        <a:rPr lang="en-US" sz="11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STG</a:t>
                      </a:r>
                      <a:r>
                        <a:rPr lang="ru-RU" sz="11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en-US" sz="11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DMDS</a:t>
                      </a:r>
                      <a:r>
                        <a:rPr lang="ru-RU" sz="11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с учетом изменения структуры таблиц под новые требования архитекторов и с учетом текущей модели данных </a:t>
                      </a:r>
                      <a:r>
                        <a:rPr lang="en-US" sz="11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DMDS</a:t>
                      </a:r>
                      <a:r>
                        <a:rPr lang="ru-RU" sz="11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1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Подготовлены ТЗ на алгоритмы </a:t>
                      </a:r>
                      <a:r>
                        <a:rPr lang="en-US" sz="11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DMDS </a:t>
                      </a:r>
                      <a:r>
                        <a:rPr lang="ru-RU" sz="11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в рамках перехода на новый источник (</a:t>
                      </a:r>
                      <a:r>
                        <a:rPr lang="en-US" sz="11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Greenplum</a:t>
                      </a:r>
                      <a:r>
                        <a:rPr lang="ru-RU" sz="11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 и перевода на использование универсального загрузчика, алгоритмы оптимизированы для повышения скорости работы потоков, исправлены ранее выявленные ошибки (на данных </a:t>
                      </a:r>
                      <a:r>
                        <a:rPr lang="en-US" sz="11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Teradata</a:t>
                      </a:r>
                      <a:r>
                        <a:rPr lang="ru-RU" sz="11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), алгоритмы</a:t>
                      </a:r>
                      <a:r>
                        <a:rPr lang="en-US" sz="11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1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доработаны с учетом добавления новых полей</a:t>
                      </a:r>
                      <a:r>
                        <a:rPr lang="en-US" sz="11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1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и с учетом использования иных таблиц-источников с другой структурой, нежели таблицы из АХД </a:t>
                      </a:r>
                      <a:r>
                        <a:rPr lang="en-US" sz="11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Teradata</a:t>
                      </a:r>
                      <a:r>
                        <a:rPr lang="ru-RU" sz="11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1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Выполнено тестирование на </a:t>
                      </a:r>
                      <a:r>
                        <a:rPr lang="en-US" sz="11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DEV</a:t>
                      </a:r>
                      <a:r>
                        <a:rPr lang="ru-RU" sz="11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с подготовкой тестовых данных для 33 </a:t>
                      </a:r>
                      <a:r>
                        <a:rPr lang="en-US" sz="11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STG</a:t>
                      </a:r>
                      <a:r>
                        <a:rPr lang="ru-RU" sz="11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осуществлена настройка метаданных</a:t>
                      </a:r>
                      <a:r>
                        <a:rPr lang="en-US" sz="11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1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на средах </a:t>
                      </a:r>
                      <a:r>
                        <a:rPr lang="en-US" sz="11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UAT/</a:t>
                      </a:r>
                      <a:r>
                        <a:rPr lang="ru-RU" sz="11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ПРОМ, проведено тестирование на </a:t>
                      </a:r>
                      <a:r>
                        <a:rPr lang="en-US" sz="11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UAT</a:t>
                      </a:r>
                      <a:r>
                        <a:rPr lang="ru-RU" sz="11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проведено ПСИ и все потоки установлены на ПРОМ.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1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Проведена инициализирующая загрузка </a:t>
                      </a:r>
                      <a:r>
                        <a:rPr lang="en-US" sz="11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STG</a:t>
                      </a:r>
                      <a:r>
                        <a:rPr lang="ru-RU" sz="11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на ПРОМ, потоки установлены на автозапуск.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1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Проведена инициализирующая загрузка </a:t>
                      </a:r>
                      <a:r>
                        <a:rPr lang="en-US" sz="11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DMDS</a:t>
                      </a:r>
                      <a:r>
                        <a:rPr lang="ru-RU" sz="11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за 01.10.2022-31.03.2023.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1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В 4</a:t>
                      </a:r>
                      <a:r>
                        <a:rPr lang="en-US" sz="11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Q2023 </a:t>
                      </a:r>
                      <a:r>
                        <a:rPr lang="ru-RU" sz="11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ожидается инициализирующая загрузка на ПРОМ в </a:t>
                      </a:r>
                      <a:r>
                        <a:rPr lang="en-US" sz="11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DMDS</a:t>
                      </a:r>
                      <a:r>
                        <a:rPr lang="ru-RU" sz="11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всех архивных с 01.01.2021 и текущих данных, финальная настройка </a:t>
                      </a:r>
                      <a:r>
                        <a:rPr lang="en-US" sz="11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STG </a:t>
                      </a:r>
                      <a:r>
                        <a:rPr lang="ru-RU" sz="11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и </a:t>
                      </a:r>
                      <a:r>
                        <a:rPr lang="en-US" sz="11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DMDS</a:t>
                      </a:r>
                      <a:r>
                        <a:rPr lang="ru-RU" sz="11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для установки их на автозапуск</a:t>
                      </a:r>
                      <a:endParaRPr lang="ru-RU" sz="11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Аналитик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281391047"/>
                  </a:ext>
                </a:extLst>
              </a:tr>
              <a:tr h="668020">
                <a:tc vMerge="1"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ru-RU" sz="12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ru-RU" sz="11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Выполнена разработка новых </a:t>
                      </a:r>
                      <a:r>
                        <a:rPr lang="en-US" sz="11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stg</a:t>
                      </a:r>
                      <a:r>
                        <a:rPr lang="ru-RU" sz="11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и </a:t>
                      </a:r>
                      <a:r>
                        <a:rPr lang="en-US" sz="11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dmds</a:t>
                      </a:r>
                      <a:r>
                        <a:rPr lang="en-US" sz="11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1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потоков, оптимизированы алгоритмы </a:t>
                      </a:r>
                      <a:r>
                        <a:rPr lang="en-US" sz="11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dmds</a:t>
                      </a:r>
                      <a:r>
                        <a:rPr lang="en-US" sz="11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1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и настройки </a:t>
                      </a:r>
                      <a:r>
                        <a:rPr lang="en-US" sz="11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ctl</a:t>
                      </a:r>
                      <a:r>
                        <a:rPr lang="en-US" sz="11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1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для повышения скорости работы потоков и уменьшения используемых ресурсов</a:t>
                      </a:r>
                      <a:endParaRPr lang="ru-RU" sz="11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Разработчик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29887281"/>
                  </a:ext>
                </a:extLst>
              </a:tr>
              <a:tr h="633752">
                <a:tc rowSpan="2"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ru-RU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Справочник исключаемых статусов счетов </a:t>
                      </a:r>
                      <a:r>
                        <a:rPr lang="ru-RU" sz="12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dict.dict_acc_status_dmds</a:t>
                      </a:r>
                      <a:endParaRPr lang="ru-RU" sz="12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ru-RU" sz="11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Подготовлено ТЗ на новый справочник для исключения из </a:t>
                      </a:r>
                      <a:r>
                        <a:rPr lang="en-US" sz="11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DMDS_D_ACCOUNT </a:t>
                      </a:r>
                      <a:r>
                        <a:rPr lang="ru-RU" sz="11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счетов с «мусорными» статусами, проведено тестирование на </a:t>
                      </a:r>
                      <a:r>
                        <a:rPr lang="en-US" sz="11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DEV</a:t>
                      </a:r>
                      <a:r>
                        <a:rPr lang="ru-RU" sz="11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проведено ПСИ, справочник установлен на ПРОМ.</a:t>
                      </a:r>
                      <a:endParaRPr lang="ru-RU" sz="11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Аналитик</a:t>
                      </a:r>
                    </a:p>
                    <a:p>
                      <a:endParaRPr lang="ru-RU" sz="1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498726627"/>
                  </a:ext>
                </a:extLst>
              </a:tr>
              <a:tr h="349770">
                <a:tc vMerge="1"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ru-RU" sz="12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ru-RU" sz="11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Проведена разработка и тестирование на </a:t>
                      </a:r>
                      <a:r>
                        <a:rPr lang="en-US" sz="11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DEV</a:t>
                      </a:r>
                      <a:endParaRPr lang="ru-RU" sz="11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Разработчик</a:t>
                      </a:r>
                      <a:endParaRPr lang="ru-RU" sz="1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0084240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64222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6000" y="279001"/>
            <a:ext cx="10889700" cy="539999"/>
          </a:xfrm>
        </p:spPr>
        <p:txBody>
          <a:bodyPr/>
          <a:lstStyle/>
          <a:p>
            <a:r>
              <a:rPr lang="ru-RU" sz="2400" b="1" spc="6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rPr>
              <a:t>Команда СВ2 (РО – Федурина Ирина)</a:t>
            </a:r>
            <a:r>
              <a:rPr lang="en-US" sz="2400" b="1" spc="6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rPr>
              <a:t/>
            </a:r>
            <a:br>
              <a:rPr lang="en-US" sz="2400" b="1" spc="6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rPr>
            </a:br>
            <a:r>
              <a:rPr lang="ru-RU" sz="1600" b="1" spc="60" dirty="0">
                <a:solidFill>
                  <a:schemeClr val="accent3"/>
                </a:solidFill>
                <a:latin typeface="+mn-lt"/>
                <a:ea typeface="+mn-ea"/>
                <a:cs typeface="Arial" panose="020B0604020202020204" pitchFamily="34" charset="0"/>
              </a:rPr>
              <a:t>Форма 0409119 (ИП)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 dirty="0"/>
              <a:t>©202</a:t>
            </a:r>
            <a:r>
              <a:rPr lang="en-US" dirty="0"/>
              <a:t>3</a:t>
            </a:r>
            <a:r>
              <a:rPr lang="ru-RU" dirty="0"/>
              <a:t> Неофлекс. Все права защищены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836835B-2651-4DA9-BBA3-14F7095E4B97}" type="slidenum">
              <a:rPr lang="ru-RU" smtClean="0"/>
              <a:pPr/>
              <a:t>7</a:t>
            </a:fld>
            <a:endParaRPr lang="ru-RU" dirty="0"/>
          </a:p>
        </p:txBody>
      </p:sp>
      <p:graphicFrame>
        <p:nvGraphicFramePr>
          <p:cNvPr id="10" name="Таблица 9">
            <a:extLst>
              <a:ext uri="{FF2B5EF4-FFF2-40B4-BE49-F238E27FC236}">
                <a16:creationId xmlns="" xmlns:a16="http://schemas.microsoft.com/office/drawing/2014/main" id="{7FC1334F-EC45-F19A-5215-550DA78E17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004321"/>
              </p:ext>
            </p:extLst>
          </p:nvPr>
        </p:nvGraphicFramePr>
        <p:xfrm>
          <a:off x="515937" y="920232"/>
          <a:ext cx="11160125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0705">
                  <a:extLst>
                    <a:ext uri="{9D8B030D-6E8A-4147-A177-3AD203B41FA5}">
                      <a16:colId xmlns="" xmlns:a16="http://schemas.microsoft.com/office/drawing/2014/main" val="2713090880"/>
                    </a:ext>
                  </a:extLst>
                </a:gridCol>
                <a:gridCol w="2442316">
                  <a:extLst>
                    <a:ext uri="{9D8B030D-6E8A-4147-A177-3AD203B41FA5}">
                      <a16:colId xmlns="" xmlns:a16="http://schemas.microsoft.com/office/drawing/2014/main" val="3426278905"/>
                    </a:ext>
                  </a:extLst>
                </a:gridCol>
                <a:gridCol w="2122024">
                  <a:extLst>
                    <a:ext uri="{9D8B030D-6E8A-4147-A177-3AD203B41FA5}">
                      <a16:colId xmlns="" xmlns:a16="http://schemas.microsoft.com/office/drawing/2014/main" val="281089377"/>
                    </a:ext>
                  </a:extLst>
                </a:gridCol>
                <a:gridCol w="2135080">
                  <a:extLst>
                    <a:ext uri="{9D8B030D-6E8A-4147-A177-3AD203B41FA5}">
                      <a16:colId xmlns="" xmlns:a16="http://schemas.microsoft.com/office/drawing/2014/main" val="809574788"/>
                    </a:ext>
                  </a:extLst>
                </a:gridCol>
              </a:tblGrid>
              <a:tr h="277318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Участники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Затраченное</a:t>
                      </a:r>
                      <a:r>
                        <a:rPr lang="ru-RU" sz="1400" baseline="0" dirty="0"/>
                        <a:t> время, д.</a:t>
                      </a:r>
                      <a:endParaRPr lang="ru-RU" sz="1400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Стоимость, т. </a:t>
                      </a:r>
                      <a:r>
                        <a:rPr lang="ru-RU" sz="1400" dirty="0" err="1"/>
                        <a:t>руб</a:t>
                      </a:r>
                      <a:endParaRPr lang="ru-RU" sz="1400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Процент реализации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96358885"/>
                  </a:ext>
                </a:extLst>
              </a:tr>
              <a:tr h="260725">
                <a:tc>
                  <a:txBody>
                    <a:bodyPr/>
                    <a:lstStyle/>
                    <a:p>
                      <a:r>
                        <a:rPr lang="ru-RU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Лукьянова Елена – </a:t>
                      </a:r>
                      <a:r>
                        <a:rPr lang="ru-RU" sz="12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аналитик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/>
                        <a:t>15,5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/>
                        <a:t>426 901,00</a:t>
                      </a:r>
                      <a:endParaRPr lang="ru-RU" sz="12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ru-RU" sz="1200" dirty="0" smtClean="0"/>
                        <a:t>95</a:t>
                      </a:r>
                      <a:r>
                        <a:rPr lang="en-US" sz="1200" dirty="0" smtClean="0"/>
                        <a:t>%</a:t>
                      </a:r>
                      <a:endParaRPr lang="ru-RU" sz="1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402371542"/>
                  </a:ext>
                </a:extLst>
              </a:tr>
              <a:tr h="260725">
                <a:tc>
                  <a:txBody>
                    <a:bodyPr/>
                    <a:lstStyle/>
                    <a:p>
                      <a:r>
                        <a:rPr lang="ru-RU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Мошков Руслан </a:t>
                      </a:r>
                      <a:r>
                        <a:rPr lang="ru-RU" sz="12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– разработчик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/>
                        <a:t>11,375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/>
                        <a:t>313 290,25</a:t>
                      </a:r>
                      <a:endParaRPr lang="ru-RU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433527089"/>
                  </a:ext>
                </a:extLst>
              </a:tr>
            </a:tbl>
          </a:graphicData>
        </a:graphic>
      </p:graphicFrame>
      <p:graphicFrame>
        <p:nvGraphicFramePr>
          <p:cNvPr id="11" name="Таблица 10">
            <a:extLst>
              <a:ext uri="{FF2B5EF4-FFF2-40B4-BE49-F238E27FC236}">
                <a16:creationId xmlns="" xmlns:a16="http://schemas.microsoft.com/office/drawing/2014/main" id="{568C8264-F3EF-BC2C-F258-1FCB148C534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15937" y="1784267"/>
          <a:ext cx="11160125" cy="50342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8427">
                  <a:extLst>
                    <a:ext uri="{9D8B030D-6E8A-4147-A177-3AD203B41FA5}">
                      <a16:colId xmlns="" xmlns:a16="http://schemas.microsoft.com/office/drawing/2014/main" val="2713090880"/>
                    </a:ext>
                  </a:extLst>
                </a:gridCol>
                <a:gridCol w="6546616">
                  <a:extLst>
                    <a:ext uri="{9D8B030D-6E8A-4147-A177-3AD203B41FA5}">
                      <a16:colId xmlns="" xmlns:a16="http://schemas.microsoft.com/office/drawing/2014/main" val="411862585"/>
                    </a:ext>
                  </a:extLst>
                </a:gridCol>
                <a:gridCol w="1067541">
                  <a:extLst>
                    <a:ext uri="{9D8B030D-6E8A-4147-A177-3AD203B41FA5}">
                      <a16:colId xmlns="" xmlns:a16="http://schemas.microsoft.com/office/drawing/2014/main" val="613085323"/>
                    </a:ext>
                  </a:extLst>
                </a:gridCol>
                <a:gridCol w="1067541">
                  <a:extLst>
                    <a:ext uri="{9D8B030D-6E8A-4147-A177-3AD203B41FA5}">
                      <a16:colId xmlns="" xmlns:a16="http://schemas.microsoft.com/office/drawing/2014/main" val="1182264130"/>
                    </a:ext>
                  </a:extLst>
                </a:gridCol>
              </a:tblGrid>
              <a:tr h="327711">
                <a:tc gridSpan="2"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Выполненные</a:t>
                      </a:r>
                      <a:r>
                        <a:rPr lang="ru-RU" sz="1400" baseline="0" dirty="0"/>
                        <a:t> работы</a:t>
                      </a:r>
                      <a:endParaRPr lang="ru-RU" sz="1400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Участники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696358885"/>
                  </a:ext>
                </a:extLst>
              </a:tr>
              <a:tr h="1585801">
                <a:tc rowSpan="2">
                  <a:txBody>
                    <a:bodyPr/>
                    <a:lstStyle/>
                    <a:p>
                      <a:pPr marL="228600" indent="-228600"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DMDET_MD_AGR_F119</a:t>
                      </a:r>
                    </a:p>
                    <a:p>
                      <a:pPr marL="228600" indent="-228600"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DMDET_MD_AGR_ACC_F119 </a:t>
                      </a:r>
                      <a:endParaRPr lang="ru-RU" sz="12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28600" indent="-228600"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DMDET_MD_F119 </a:t>
                      </a:r>
                      <a:endParaRPr lang="ru-RU" sz="12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28600" indent="-228600"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DMREP_MM_F119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lnSpc>
                          <a:spcPct val="150000"/>
                        </a:lnSpc>
                        <a:buFontTx/>
                        <a:buNone/>
                      </a:pPr>
                      <a:endParaRPr lang="ru-RU" sz="12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1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Доработаны ТЗ на таблицы с учетом изменения структуры таблиц под новые требования архитекторов.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1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Доработаны ТЗ на алгоритмы в рамках перехода на новый источник (</a:t>
                      </a:r>
                      <a:r>
                        <a:rPr lang="en-US" sz="11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Greenplum</a:t>
                      </a:r>
                      <a:r>
                        <a:rPr lang="ru-RU" sz="11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 и, новые </a:t>
                      </a:r>
                      <a:r>
                        <a:rPr lang="en-US" sz="11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DMDS</a:t>
                      </a:r>
                      <a:r>
                        <a:rPr lang="ru-RU" sz="11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с учетом необходимости наложения дополнительных фильтраций на данные из </a:t>
                      </a:r>
                      <a:r>
                        <a:rPr lang="en-US" sz="11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DMDS</a:t>
                      </a:r>
                      <a:r>
                        <a:rPr lang="ru-RU" sz="11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алгоритмы доработаны в связи с переходом на текущий </a:t>
                      </a:r>
                      <a:r>
                        <a:rPr lang="ru-RU" sz="11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фреймворк</a:t>
                      </a:r>
                      <a:r>
                        <a:rPr lang="ru-RU" sz="11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1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Алгоритм для </a:t>
                      </a:r>
                      <a:r>
                        <a:rPr lang="en-US" sz="11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DMDET_MD_AGR_ACC_F119 </a:t>
                      </a:r>
                      <a:r>
                        <a:rPr lang="ru-RU" sz="11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скорректирован с учетом использования нового Справочника счетов для ф. 119 вместо «зашитого» в алгоритм перечня балансовых счетов.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1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Выполнено тестирование на </a:t>
                      </a:r>
                      <a:r>
                        <a:rPr lang="en-US" sz="11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DEV/UAT</a:t>
                      </a:r>
                      <a:r>
                        <a:rPr lang="ru-RU" sz="11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проведено ПСИ и установка на ПРОМ.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1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Сверка с эталоном не проводилась, планируется в 4</a:t>
                      </a:r>
                      <a:r>
                        <a:rPr lang="en-US" sz="11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Q2023</a:t>
                      </a:r>
                      <a:endParaRPr lang="ru-RU" sz="11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Аналитик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281391047"/>
                  </a:ext>
                </a:extLst>
              </a:tr>
              <a:tr h="294940">
                <a:tc vMerge="1"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ru-RU" sz="12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ru-RU" sz="1100" dirty="0" smtClean="0"/>
                        <a:t>Внесение изменений в потоки </a:t>
                      </a:r>
                      <a:r>
                        <a:rPr lang="en-US" sz="1100" dirty="0" smtClean="0"/>
                        <a:t>FSO_DMDET_md_agr_f119, FSO_DMDET_md_agr_acc_f119, FSO_DMDET_md_f119, FSO_DMREP_mm_f119 </a:t>
                      </a:r>
                      <a:r>
                        <a:rPr lang="ru-RU" sz="1100" dirty="0" smtClean="0"/>
                        <a:t>в связи с изменением источников данных. </a:t>
                      </a:r>
                      <a:r>
                        <a:rPr lang="ru-RU" sz="11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Выполнена доработка потоков, проведено тестирование на </a:t>
                      </a:r>
                      <a:r>
                        <a:rPr lang="en-US" sz="11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DEV</a:t>
                      </a:r>
                      <a:endParaRPr lang="ru-RU" sz="11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Разработчик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29887281"/>
                  </a:ext>
                </a:extLst>
              </a:tr>
              <a:tr h="639037">
                <a:tc rowSpan="2"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DET_DMREP_MM_F119</a:t>
                      </a:r>
                      <a:endParaRPr lang="ru-RU" sz="12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ru-RU" sz="11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Разработано ТЗ на таблицу в </a:t>
                      </a:r>
                      <a:r>
                        <a:rPr lang="en-US" sz="11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PG</a:t>
                      </a:r>
                      <a:r>
                        <a:rPr lang="ru-RU" sz="11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ТЗ на алгоритм передачи данных из </a:t>
                      </a:r>
                      <a:r>
                        <a:rPr lang="en-US" sz="11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Hadoop </a:t>
                      </a:r>
                      <a:r>
                        <a:rPr lang="ru-RU" sz="11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в </a:t>
                      </a:r>
                      <a:r>
                        <a:rPr lang="en-US" sz="11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PG </a:t>
                      </a:r>
                      <a:r>
                        <a:rPr lang="ru-RU" sz="11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для визуализации данных в </a:t>
                      </a:r>
                      <a:r>
                        <a:rPr lang="en-US" sz="11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UI</a:t>
                      </a:r>
                      <a:r>
                        <a:rPr lang="ru-RU" sz="11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1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Выполнено тестирование на </a:t>
                      </a:r>
                      <a:r>
                        <a:rPr lang="en-US" sz="11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DEV/UAT</a:t>
                      </a:r>
                      <a:r>
                        <a:rPr lang="ru-RU" sz="11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проведено 2 ПСИ (</a:t>
                      </a:r>
                      <a:r>
                        <a:rPr lang="en-US" sz="11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Hadoop </a:t>
                      </a:r>
                      <a:r>
                        <a:rPr lang="ru-RU" sz="11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и </a:t>
                      </a:r>
                      <a:r>
                        <a:rPr lang="en-US" sz="11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PG</a:t>
                      </a:r>
                      <a:r>
                        <a:rPr lang="ru-RU" sz="11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 и установка на ПРОМ.</a:t>
                      </a:r>
                      <a:endParaRPr lang="ru-RU" sz="11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Аналитик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042633762"/>
                  </a:ext>
                </a:extLst>
              </a:tr>
              <a:tr h="294940">
                <a:tc vMerge="1"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FontTx/>
                        <a:buNone/>
                      </a:pPr>
                      <a:endParaRPr lang="ru-RU" sz="12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ru-RU" sz="11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Выполнена разработка потока </a:t>
                      </a:r>
                      <a:r>
                        <a:rPr lang="en-US" sz="11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FSO_DET_dmrep_mm_f119</a:t>
                      </a:r>
                      <a:r>
                        <a:rPr lang="ru-RU" sz="11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и таблицы, проведено тестирование на </a:t>
                      </a:r>
                      <a:r>
                        <a:rPr lang="en-US" sz="11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DEV</a:t>
                      </a:r>
                      <a:endParaRPr lang="ru-RU" sz="11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Разработчик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705138040"/>
                  </a:ext>
                </a:extLst>
              </a:tr>
              <a:tr h="656917">
                <a:tc rowSpan="2"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ru-RU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Справочник счетов для ф. 119</a:t>
                      </a:r>
                      <a:endParaRPr lang="ru-RU" sz="12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ru-RU" sz="11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Подготовлено ТЗ на новый справочник для использования в расчете </a:t>
                      </a:r>
                      <a:r>
                        <a:rPr lang="en-US" sz="11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DMDET_MD_AGR_ACC_F119</a:t>
                      </a:r>
                      <a:r>
                        <a:rPr lang="ru-RU" sz="11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проведено тестирование на </a:t>
                      </a:r>
                      <a:r>
                        <a:rPr lang="en-US" sz="11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DEV</a:t>
                      </a:r>
                      <a:r>
                        <a:rPr lang="ru-RU" sz="11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проведено ПСИ, установка на ПРОМ.</a:t>
                      </a:r>
                      <a:endParaRPr lang="ru-RU" sz="11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Аналитик</a:t>
                      </a:r>
                    </a:p>
                    <a:p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100%</a:t>
                      </a:r>
                      <a:endParaRPr lang="ru-RU" sz="1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498726627"/>
                  </a:ext>
                </a:extLst>
              </a:tr>
              <a:tr h="362555">
                <a:tc vMerge="1"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ru-RU" sz="12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ru-RU" sz="11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Проведена разработка и тестирование на </a:t>
                      </a:r>
                      <a:r>
                        <a:rPr lang="en-US" sz="11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DEV</a:t>
                      </a:r>
                      <a:endParaRPr lang="ru-RU" sz="11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Разработчик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100%</a:t>
                      </a:r>
                      <a:endParaRPr lang="ru-RU" sz="1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008424098"/>
                  </a:ext>
                </a:extLst>
              </a:tr>
              <a:tr h="362555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ru-RU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Интерфейс пользователя (</a:t>
                      </a: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UI</a:t>
                      </a:r>
                      <a:r>
                        <a:rPr lang="ru-RU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sz="12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ru-RU" sz="11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Подготовлен и согласован Пользовательский сценарий по форме. Готовность </a:t>
                      </a:r>
                      <a:r>
                        <a:rPr lang="en-US" sz="11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UI </a:t>
                      </a:r>
                      <a:r>
                        <a:rPr lang="ru-RU" sz="11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для тестирования на ПСИ/ПРОМ ожидается в октябре 2023</a:t>
                      </a:r>
                      <a:endParaRPr lang="ru-RU" sz="11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Аналитик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100%</a:t>
                      </a:r>
                      <a:endParaRPr lang="ru-RU" sz="1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6543792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44097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6000" y="279001"/>
            <a:ext cx="10889700" cy="539999"/>
          </a:xfrm>
        </p:spPr>
        <p:txBody>
          <a:bodyPr/>
          <a:lstStyle/>
          <a:p>
            <a:r>
              <a:rPr lang="ru-RU" sz="2400" b="1" spc="6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rPr>
              <a:t>Команда СВ2 (РО – Федурина Ирина)</a:t>
            </a:r>
            <a:r>
              <a:rPr lang="en-US" sz="2400" b="1" spc="6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rPr>
              <a:t/>
            </a:r>
            <a:br>
              <a:rPr lang="en-US" sz="2400" b="1" spc="6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rPr>
            </a:br>
            <a:r>
              <a:rPr lang="ru-RU" sz="1600" b="1" spc="60" dirty="0" err="1">
                <a:solidFill>
                  <a:schemeClr val="accent3"/>
                </a:solidFill>
                <a:latin typeface="+mn-lt"/>
                <a:ea typeface="+mn-ea"/>
                <a:cs typeface="Arial" panose="020B0604020202020204" pitchFamily="34" charset="0"/>
              </a:rPr>
              <a:t>Общекластерные</a:t>
            </a:r>
            <a:r>
              <a:rPr lang="ru-RU" sz="1600" b="1" spc="60" dirty="0">
                <a:solidFill>
                  <a:schemeClr val="accent3"/>
                </a:solidFill>
                <a:latin typeface="+mn-lt"/>
                <a:ea typeface="+mn-ea"/>
                <a:cs typeface="Arial" panose="020B0604020202020204" pitchFamily="34" charset="0"/>
              </a:rPr>
              <a:t> работы Июль-Сентябрь </a:t>
            </a:r>
            <a:r>
              <a:rPr lang="en-US" sz="1600" b="1" spc="60" dirty="0">
                <a:solidFill>
                  <a:schemeClr val="accent3"/>
                </a:solidFill>
                <a:latin typeface="+mn-lt"/>
                <a:ea typeface="+mn-ea"/>
                <a:cs typeface="Arial" panose="020B0604020202020204" pitchFamily="34" charset="0"/>
              </a:rPr>
              <a:t>202</a:t>
            </a:r>
            <a:r>
              <a:rPr lang="ru-RU" sz="1600" b="1" spc="60" dirty="0">
                <a:solidFill>
                  <a:schemeClr val="accent3"/>
                </a:solidFill>
                <a:latin typeface="+mn-lt"/>
                <a:ea typeface="+mn-ea"/>
                <a:cs typeface="Arial" panose="020B0604020202020204" pitchFamily="34" charset="0"/>
              </a:rPr>
              <a:t>3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 dirty="0"/>
              <a:t>©202</a:t>
            </a:r>
            <a:r>
              <a:rPr lang="en-US" dirty="0"/>
              <a:t>3</a:t>
            </a:r>
            <a:r>
              <a:rPr lang="ru-RU" dirty="0"/>
              <a:t> Неофлекс. Все права защищены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836835B-2651-4DA9-BBA3-14F7095E4B97}" type="slidenum">
              <a:rPr lang="ru-RU" smtClean="0"/>
              <a:pPr/>
              <a:t>8</a:t>
            </a:fld>
            <a:endParaRPr lang="ru-RU" dirty="0"/>
          </a:p>
        </p:txBody>
      </p:sp>
      <p:graphicFrame>
        <p:nvGraphicFramePr>
          <p:cNvPr id="10" name="Таблица 9">
            <a:extLst>
              <a:ext uri="{FF2B5EF4-FFF2-40B4-BE49-F238E27FC236}">
                <a16:creationId xmlns="" xmlns:a16="http://schemas.microsoft.com/office/drawing/2014/main" id="{7FC1334F-EC45-F19A-5215-550DA78E17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2796824"/>
              </p:ext>
            </p:extLst>
          </p:nvPr>
        </p:nvGraphicFramePr>
        <p:xfrm>
          <a:off x="515937" y="920232"/>
          <a:ext cx="11160125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0705">
                  <a:extLst>
                    <a:ext uri="{9D8B030D-6E8A-4147-A177-3AD203B41FA5}">
                      <a16:colId xmlns="" xmlns:a16="http://schemas.microsoft.com/office/drawing/2014/main" val="2713090880"/>
                    </a:ext>
                  </a:extLst>
                </a:gridCol>
                <a:gridCol w="2442316">
                  <a:extLst>
                    <a:ext uri="{9D8B030D-6E8A-4147-A177-3AD203B41FA5}">
                      <a16:colId xmlns="" xmlns:a16="http://schemas.microsoft.com/office/drawing/2014/main" val="3426278905"/>
                    </a:ext>
                  </a:extLst>
                </a:gridCol>
                <a:gridCol w="2122024">
                  <a:extLst>
                    <a:ext uri="{9D8B030D-6E8A-4147-A177-3AD203B41FA5}">
                      <a16:colId xmlns="" xmlns:a16="http://schemas.microsoft.com/office/drawing/2014/main" val="281089377"/>
                    </a:ext>
                  </a:extLst>
                </a:gridCol>
                <a:gridCol w="2135080">
                  <a:extLst>
                    <a:ext uri="{9D8B030D-6E8A-4147-A177-3AD203B41FA5}">
                      <a16:colId xmlns="" xmlns:a16="http://schemas.microsoft.com/office/drawing/2014/main" val="809574788"/>
                    </a:ext>
                  </a:extLst>
                </a:gridCol>
              </a:tblGrid>
              <a:tr h="277318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Участники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Затраченное</a:t>
                      </a:r>
                      <a:r>
                        <a:rPr lang="ru-RU" sz="1400" baseline="0" dirty="0"/>
                        <a:t> время, д.</a:t>
                      </a:r>
                      <a:endParaRPr lang="ru-RU" sz="1400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Стоимость, т. </a:t>
                      </a:r>
                      <a:r>
                        <a:rPr lang="ru-RU" sz="1400" dirty="0" err="1"/>
                        <a:t>руб</a:t>
                      </a:r>
                      <a:endParaRPr lang="ru-RU" sz="1400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Процент реализации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96358885"/>
                  </a:ext>
                </a:extLst>
              </a:tr>
              <a:tr h="260725">
                <a:tc>
                  <a:txBody>
                    <a:bodyPr/>
                    <a:lstStyle/>
                    <a:p>
                      <a:r>
                        <a:rPr lang="ru-RU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Мошков Руслан </a:t>
                      </a:r>
                      <a:r>
                        <a:rPr lang="ru-RU" sz="12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– разработчик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/>
                        <a:t>19,625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/>
                        <a:t>540 511,75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/>
                        <a:t>100%</a:t>
                      </a:r>
                      <a:endParaRPr lang="ru-RU" sz="1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433527089"/>
                  </a:ext>
                </a:extLst>
              </a:tr>
            </a:tbl>
          </a:graphicData>
        </a:graphic>
      </p:graphicFrame>
      <p:graphicFrame>
        <p:nvGraphicFramePr>
          <p:cNvPr id="11" name="Таблица 10">
            <a:extLst>
              <a:ext uri="{FF2B5EF4-FFF2-40B4-BE49-F238E27FC236}">
                <a16:creationId xmlns="" xmlns:a16="http://schemas.microsoft.com/office/drawing/2014/main" id="{568C8264-F3EF-BC2C-F258-1FCB148C534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15937" y="1499352"/>
          <a:ext cx="11160125" cy="25158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8427">
                  <a:extLst>
                    <a:ext uri="{9D8B030D-6E8A-4147-A177-3AD203B41FA5}">
                      <a16:colId xmlns="" xmlns:a16="http://schemas.microsoft.com/office/drawing/2014/main" val="2713090880"/>
                    </a:ext>
                  </a:extLst>
                </a:gridCol>
                <a:gridCol w="6546616">
                  <a:extLst>
                    <a:ext uri="{9D8B030D-6E8A-4147-A177-3AD203B41FA5}">
                      <a16:colId xmlns="" xmlns:a16="http://schemas.microsoft.com/office/drawing/2014/main" val="411862585"/>
                    </a:ext>
                  </a:extLst>
                </a:gridCol>
                <a:gridCol w="1067541">
                  <a:extLst>
                    <a:ext uri="{9D8B030D-6E8A-4147-A177-3AD203B41FA5}">
                      <a16:colId xmlns="" xmlns:a16="http://schemas.microsoft.com/office/drawing/2014/main" val="613085323"/>
                    </a:ext>
                  </a:extLst>
                </a:gridCol>
                <a:gridCol w="1067541">
                  <a:extLst>
                    <a:ext uri="{9D8B030D-6E8A-4147-A177-3AD203B41FA5}">
                      <a16:colId xmlns="" xmlns:a16="http://schemas.microsoft.com/office/drawing/2014/main" val="1182264130"/>
                    </a:ext>
                  </a:extLst>
                </a:gridCol>
              </a:tblGrid>
              <a:tr h="327711">
                <a:tc gridSpan="2"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Выполненные</a:t>
                      </a:r>
                      <a:r>
                        <a:rPr lang="ru-RU" sz="1400" baseline="0" dirty="0"/>
                        <a:t> работы</a:t>
                      </a:r>
                      <a:endParaRPr lang="ru-RU" sz="1400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Участники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696358885"/>
                  </a:ext>
                </a:extLst>
              </a:tr>
              <a:tr h="362555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ru-RU" sz="1200" dirty="0" smtClean="0"/>
                        <a:t>Разработка </a:t>
                      </a:r>
                      <a:r>
                        <a:rPr lang="en-US" sz="1200" dirty="0" smtClean="0"/>
                        <a:t>STG, </a:t>
                      </a:r>
                      <a:r>
                        <a:rPr lang="ru-RU" sz="1200" dirty="0" smtClean="0"/>
                        <a:t>источник </a:t>
                      </a:r>
                      <a:r>
                        <a:rPr lang="en-US" sz="1200" dirty="0" smtClean="0"/>
                        <a:t>MIS</a:t>
                      </a:r>
                      <a:endParaRPr lang="ru-RU" sz="12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ru-RU" sz="1100" dirty="0" smtClean="0"/>
                        <a:t>Разработаны потоки перекладки данных, скрипты создания и классы таблиц, источник MIS</a:t>
                      </a:r>
                      <a:endParaRPr lang="ru-RU" sz="11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Разработчик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/>
                        <a:t>100%</a:t>
                      </a:r>
                      <a:endParaRPr lang="ru-RU" sz="1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654379295"/>
                  </a:ext>
                </a:extLst>
              </a:tr>
              <a:tr h="362555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ru-RU" sz="1200" dirty="0" smtClean="0"/>
                        <a:t>Разработка </a:t>
                      </a:r>
                      <a:r>
                        <a:rPr lang="en-US" sz="1200" dirty="0" smtClean="0"/>
                        <a:t>FSO_DMREP_PIR01</a:t>
                      </a:r>
                      <a:endParaRPr lang="ru-RU" sz="12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100" dirty="0" smtClean="0"/>
                        <a:t>Разработка </a:t>
                      </a:r>
                      <a:r>
                        <a:rPr lang="en-US" sz="1100" dirty="0" smtClean="0"/>
                        <a:t>FSO_DMREP_PIR01</a:t>
                      </a:r>
                      <a:r>
                        <a:rPr lang="ru-RU" sz="1100" dirty="0" smtClean="0"/>
                        <a:t>. Поток разработан, установлен на ПРОМ.</a:t>
                      </a:r>
                      <a:endParaRPr lang="ru-RU" sz="11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Разработчик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/>
                        <a:t>100%</a:t>
                      </a:r>
                      <a:endParaRPr lang="ru-RU" sz="1200" dirty="0"/>
                    </a:p>
                  </a:txBody>
                  <a:tcPr/>
                </a:tc>
              </a:tr>
              <a:tr h="362555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ru-RU" sz="1200" dirty="0" smtClean="0"/>
                        <a:t>Разработка потока </a:t>
                      </a:r>
                      <a:r>
                        <a:rPr lang="en-US" sz="1200" dirty="0" smtClean="0"/>
                        <a:t>FSO_UL_Copy_STG_Ahd_Custom_T_Propagation_010_V_Crncy_Trans_Rate_Hist</a:t>
                      </a:r>
                      <a:endParaRPr lang="ru-RU" sz="12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100" dirty="0" smtClean="0"/>
                        <a:t>Разработка потока </a:t>
                      </a:r>
                      <a:r>
                        <a:rPr lang="en-US" sz="1100" dirty="0" smtClean="0"/>
                        <a:t>FSO_UL_Copy_STG_Ahd_Custom_T_Propagation_010_V_Crncy_Trans_Rate_Hist</a:t>
                      </a:r>
                      <a:r>
                        <a:rPr lang="ru-RU" sz="1100" dirty="0" smtClean="0"/>
                        <a:t>. Поток разработан, установлен на ПРОМ.</a:t>
                      </a:r>
                      <a:endParaRPr lang="ru-RU" sz="11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Разработчик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/>
                        <a:t>100%</a:t>
                      </a:r>
                      <a:endParaRPr lang="ru-RU" sz="1200" dirty="0"/>
                    </a:p>
                  </a:txBody>
                  <a:tcPr/>
                </a:tc>
              </a:tr>
              <a:tr h="362555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ru-RU" sz="1200" dirty="0" smtClean="0"/>
                        <a:t>Разработка </a:t>
                      </a:r>
                      <a:r>
                        <a:rPr lang="en-US" sz="1200" dirty="0" err="1" smtClean="0"/>
                        <a:t>FSO_DMDS_d_interest_rate_dmspcrfpl_ahd_gp</a:t>
                      </a:r>
                      <a:endParaRPr lang="ru-RU" sz="12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ru-RU" sz="1100" dirty="0" smtClean="0"/>
                        <a:t>Разработка </a:t>
                      </a:r>
                      <a:r>
                        <a:rPr lang="en-US" sz="1100" dirty="0" err="1" smtClean="0"/>
                        <a:t>FSO_DMDS_d_interest_rate_dmspcrfpl_ahd_gp</a:t>
                      </a:r>
                      <a:r>
                        <a:rPr lang="ru-RU" sz="1100" dirty="0" smtClean="0"/>
                        <a:t>. Поток разработан, установлен на ПРОМ.</a:t>
                      </a:r>
                      <a:endParaRPr lang="ru-RU" sz="11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Разработчик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/>
                        <a:t>100%</a:t>
                      </a:r>
                      <a:endParaRPr lang="ru-RU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59033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 dirty="0"/>
              <a:t>©202</a:t>
            </a:r>
            <a:r>
              <a:rPr lang="en-US" dirty="0"/>
              <a:t>3</a:t>
            </a:r>
            <a:r>
              <a:rPr lang="ru-RU" dirty="0"/>
              <a:t> Неофлекс. Все права защищены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836835B-2651-4DA9-BBA3-14F7095E4B97}" type="slidenum">
              <a:rPr lang="ru-RU" smtClean="0"/>
              <a:pPr/>
              <a:t>9</a:t>
            </a:fld>
            <a:endParaRPr lang="ru-RU" dirty="0"/>
          </a:p>
        </p:txBody>
      </p:sp>
      <p:graphicFrame>
        <p:nvGraphicFramePr>
          <p:cNvPr id="10" name="Таблица 9">
            <a:extLst>
              <a:ext uri="{FF2B5EF4-FFF2-40B4-BE49-F238E27FC236}">
                <a16:creationId xmlns:a16="http://schemas.microsoft.com/office/drawing/2014/main" xmlns="" id="{7FC1334F-EC45-F19A-5215-550DA78E17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5545873"/>
              </p:ext>
            </p:extLst>
          </p:nvPr>
        </p:nvGraphicFramePr>
        <p:xfrm>
          <a:off x="515937" y="920232"/>
          <a:ext cx="11160126" cy="131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0705">
                  <a:extLst>
                    <a:ext uri="{9D8B030D-6E8A-4147-A177-3AD203B41FA5}">
                      <a16:colId xmlns:a16="http://schemas.microsoft.com/office/drawing/2014/main" xmlns="" val="2713090880"/>
                    </a:ext>
                  </a:extLst>
                </a:gridCol>
                <a:gridCol w="2442317">
                  <a:extLst>
                    <a:ext uri="{9D8B030D-6E8A-4147-A177-3AD203B41FA5}">
                      <a16:colId xmlns:a16="http://schemas.microsoft.com/office/drawing/2014/main" xmlns="" val="3426278905"/>
                    </a:ext>
                  </a:extLst>
                </a:gridCol>
                <a:gridCol w="2122024">
                  <a:extLst>
                    <a:ext uri="{9D8B030D-6E8A-4147-A177-3AD203B41FA5}">
                      <a16:colId xmlns:a16="http://schemas.microsoft.com/office/drawing/2014/main" xmlns="" val="281089377"/>
                    </a:ext>
                  </a:extLst>
                </a:gridCol>
                <a:gridCol w="2135080">
                  <a:extLst>
                    <a:ext uri="{9D8B030D-6E8A-4147-A177-3AD203B41FA5}">
                      <a16:colId xmlns:a16="http://schemas.microsoft.com/office/drawing/2014/main" xmlns="" val="809574788"/>
                    </a:ext>
                  </a:extLst>
                </a:gridCol>
              </a:tblGrid>
              <a:tr h="277318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Участники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Затраченное</a:t>
                      </a:r>
                      <a:r>
                        <a:rPr lang="ru-RU" sz="1400" baseline="0" dirty="0"/>
                        <a:t> время, д.</a:t>
                      </a:r>
                      <a:endParaRPr lang="ru-RU" sz="1400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Стоимость, т. </a:t>
                      </a:r>
                      <a:r>
                        <a:rPr lang="ru-RU" sz="1400" dirty="0" err="1"/>
                        <a:t>руб</a:t>
                      </a:r>
                      <a:endParaRPr lang="ru-RU" sz="1400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Процент реализации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96358885"/>
                  </a:ext>
                </a:extLst>
              </a:tr>
              <a:tr h="260725">
                <a:tc>
                  <a:txBody>
                    <a:bodyPr/>
                    <a:lstStyle/>
                    <a:p>
                      <a:r>
                        <a:rPr lang="ru-RU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Полина </a:t>
                      </a:r>
                      <a:r>
                        <a:rPr lang="ru-RU" sz="12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Драницына</a:t>
                      </a:r>
                      <a:r>
                        <a:rPr lang="ru-RU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- аналитик </a:t>
                      </a:r>
                      <a:endParaRPr lang="ru-RU" sz="12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/>
                        <a:t>21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/>
                        <a:t>578 382,00</a:t>
                      </a:r>
                      <a:endParaRPr lang="ru-RU" sz="1200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ru-RU" sz="1200" dirty="0" smtClean="0"/>
                        <a:t>50</a:t>
                      </a:r>
                      <a:r>
                        <a:rPr lang="en-US" sz="1200" dirty="0" smtClean="0"/>
                        <a:t>%</a:t>
                      </a:r>
                      <a:endParaRPr lang="ru-R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02371542"/>
                  </a:ext>
                </a:extLst>
              </a:tr>
              <a:tr h="2607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Щуренков Алексей– аналитик (с 14.08)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/>
                        <a:t>35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/>
                        <a:t>963 970,00</a:t>
                      </a:r>
                      <a:endParaRPr lang="ru-RU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260725">
                <a:tc>
                  <a:txBody>
                    <a:bodyPr/>
                    <a:lstStyle/>
                    <a:p>
                      <a:r>
                        <a:rPr lang="ru-RU" sz="12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Шангина</a:t>
                      </a:r>
                      <a:r>
                        <a:rPr lang="ru-RU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Екатерина – аналитик (с 20.08 – месяц бесплатно, с 20.09.23 на платной основе)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/>
                        <a:t>7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/>
                        <a:t>192 794,00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33527089"/>
                  </a:ext>
                </a:extLst>
              </a:tr>
            </a:tbl>
          </a:graphicData>
        </a:graphic>
      </p:graphicFrame>
      <p:graphicFrame>
        <p:nvGraphicFramePr>
          <p:cNvPr id="11" name="Таблица 10">
            <a:extLst>
              <a:ext uri="{FF2B5EF4-FFF2-40B4-BE49-F238E27FC236}">
                <a16:creationId xmlns:a16="http://schemas.microsoft.com/office/drawing/2014/main" xmlns="" id="{568C8264-F3EF-BC2C-F258-1FCB148C534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15937" y="2220412"/>
          <a:ext cx="11160126" cy="35409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6551">
                  <a:extLst>
                    <a:ext uri="{9D8B030D-6E8A-4147-A177-3AD203B41FA5}">
                      <a16:colId xmlns:a16="http://schemas.microsoft.com/office/drawing/2014/main" xmlns="" val="2713090880"/>
                    </a:ext>
                  </a:extLst>
                </a:gridCol>
                <a:gridCol w="2123575">
                  <a:extLst>
                    <a:ext uri="{9D8B030D-6E8A-4147-A177-3AD203B41FA5}">
                      <a16:colId xmlns:a16="http://schemas.microsoft.com/office/drawing/2014/main" xmlns="" val="613085323"/>
                    </a:ext>
                  </a:extLst>
                </a:gridCol>
              </a:tblGrid>
              <a:tr h="316155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Выполненные</a:t>
                      </a:r>
                      <a:r>
                        <a:rPr lang="ru-RU" sz="1400" baseline="0" dirty="0"/>
                        <a:t> работы</a:t>
                      </a:r>
                      <a:endParaRPr lang="ru-RU" sz="1400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Участники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96358885"/>
                  </a:ext>
                </a:extLst>
              </a:tr>
              <a:tr h="3224781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sz="1400" dirty="0" smtClean="0"/>
                        <a:t>Подготовлены критерии приемки ВПО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ru-RU" sz="1400" dirty="0" smtClean="0"/>
                        <a:t>Подготовлен</a:t>
                      </a:r>
                      <a:r>
                        <a:rPr lang="ru-RU" sz="1400" baseline="0" dirty="0" smtClean="0"/>
                        <a:t>ы </a:t>
                      </a:r>
                      <a:r>
                        <a:rPr lang="ru-RU" sz="1400" baseline="0" dirty="0" err="1" smtClean="0"/>
                        <a:t>нефункцианальные</a:t>
                      </a:r>
                      <a:r>
                        <a:rPr lang="ru-RU" sz="1400" baseline="0" dirty="0" smtClean="0"/>
                        <a:t> требования для ЕСС</a:t>
                      </a:r>
                      <a:endParaRPr lang="ru-RU" sz="140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sz="1400" dirty="0" smtClean="0"/>
                        <a:t>Аналитика доработок АС ЕКС/Залоги по </a:t>
                      </a:r>
                      <a:r>
                        <a:rPr lang="ru-RU" sz="1400" dirty="0" err="1" smtClean="0"/>
                        <a:t>Legacy</a:t>
                      </a:r>
                      <a:r>
                        <a:rPr lang="ru-RU" sz="1400" dirty="0" smtClean="0"/>
                        <a:t>, анализ атрибутов на достаточность данных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sz="1400" dirty="0" smtClean="0"/>
                        <a:t>Вывод в PROM 6 потоков STG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sz="1400" dirty="0" smtClean="0"/>
                        <a:t>Написан маппинг связей для формы 0409310 раздела 1 (4 подраздела)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sz="1400" dirty="0" smtClean="0"/>
                        <a:t>Написан прототип по форме для раздела 1 (4 раздела), начата сверка с эталоном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ru-RU" sz="1400" dirty="0" smtClean="0"/>
                        <a:t>Подготовлен паспорт витрин для</a:t>
                      </a:r>
                      <a:r>
                        <a:rPr lang="ru-RU" sz="1400" baseline="0" dirty="0" smtClean="0"/>
                        <a:t> разделов 1-4 формы 0409310</a:t>
                      </a:r>
                      <a:endParaRPr lang="ru-RU" sz="140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sz="1400" dirty="0" smtClean="0"/>
                        <a:t>Начата работа по </a:t>
                      </a:r>
                      <a:r>
                        <a:rPr lang="ru-RU" sz="1400" dirty="0" err="1" smtClean="0"/>
                        <a:t>прототипированию</a:t>
                      </a:r>
                      <a:r>
                        <a:rPr lang="ru-RU" sz="1400" dirty="0" smtClean="0"/>
                        <a:t> раздела 2 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1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Аналитик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81391047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100998" y="17286"/>
            <a:ext cx="10169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spc="60" dirty="0">
                <a:solidFill>
                  <a:schemeClr val="tx2"/>
                </a:solidFill>
                <a:cs typeface="Arial" panose="020B0604020202020204" pitchFamily="34" charset="0"/>
              </a:rPr>
              <a:t>Команда СВ4 (РО – Штоков Михаил Андреевич)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109130" y="478951"/>
            <a:ext cx="6153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spc="60" dirty="0">
                <a:solidFill>
                  <a:schemeClr val="accent3"/>
                </a:solidFill>
                <a:cs typeface="Arial" panose="020B0604020202020204" pitchFamily="34" charset="0"/>
              </a:rPr>
              <a:t>Форма 0409310</a:t>
            </a:r>
          </a:p>
        </p:txBody>
      </p:sp>
    </p:spTree>
    <p:extLst>
      <p:ext uri="{BB962C8B-B14F-4D97-AF65-F5344CB8AC3E}">
        <p14:creationId xmlns:p14="http://schemas.microsoft.com/office/powerpoint/2010/main" val="289165469"/>
      </p:ext>
    </p:extLst>
  </p:cSld>
  <p:clrMapOvr>
    <a:masterClrMapping/>
  </p:clrMapOvr>
</p:sld>
</file>

<file path=ppt/theme/theme1.xml><?xml version="1.0" encoding="utf-8"?>
<a:theme xmlns:a="http://schemas.openxmlformats.org/drawingml/2006/main" name="6_Crop">
  <a:themeElements>
    <a:clrScheme name="Neoflex">
      <a:dk1>
        <a:srgbClr val="140032"/>
      </a:dk1>
      <a:lt1>
        <a:srgbClr val="FFFFFF"/>
      </a:lt1>
      <a:dk2>
        <a:srgbClr val="46006E"/>
      </a:dk2>
      <a:lt2>
        <a:srgbClr val="FFFFFF"/>
      </a:lt2>
      <a:accent1>
        <a:srgbClr val="FFA019"/>
      </a:accent1>
      <a:accent2>
        <a:srgbClr val="E63C32"/>
      </a:accent2>
      <a:accent3>
        <a:srgbClr val="D2005A"/>
      </a:accent3>
      <a:accent4>
        <a:srgbClr val="821464"/>
      </a:accent4>
      <a:accent5>
        <a:srgbClr val="00C8D2"/>
      </a:accent5>
      <a:accent6>
        <a:srgbClr val="73787D"/>
      </a:accent6>
      <a:hlink>
        <a:srgbClr val="FFA019"/>
      </a:hlink>
      <a:folHlink>
        <a:srgbClr val="AAADB1"/>
      </a:folHlink>
    </a:clrScheme>
    <a:fontScheme name="Segoe">
      <a:majorFont>
        <a:latin typeface="Segoe UI Black"/>
        <a:ea typeface=""/>
        <a:cs typeface=""/>
      </a:majorFont>
      <a:minorFont>
        <a:latin typeface="Segoe UI"/>
        <a:ea typeface=""/>
        <a:cs typeface="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0">
              <a:schemeClr val="tx2"/>
            </a:gs>
            <a:gs pos="100000">
              <a:schemeClr val="accent2"/>
            </a:gs>
          </a:gsLst>
          <a:lin ang="8100000" scaled="0"/>
          <a:tileRect/>
        </a:gradFill>
        <a:ln w="28575"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4_Crop">
  <a:themeElements>
    <a:clrScheme name="Neoflex">
      <a:dk1>
        <a:srgbClr val="140032"/>
      </a:dk1>
      <a:lt1>
        <a:srgbClr val="FFFFFF"/>
      </a:lt1>
      <a:dk2>
        <a:srgbClr val="46006E"/>
      </a:dk2>
      <a:lt2>
        <a:srgbClr val="FFFFFF"/>
      </a:lt2>
      <a:accent1>
        <a:srgbClr val="FFA019"/>
      </a:accent1>
      <a:accent2>
        <a:srgbClr val="E63C32"/>
      </a:accent2>
      <a:accent3>
        <a:srgbClr val="D2005A"/>
      </a:accent3>
      <a:accent4>
        <a:srgbClr val="821464"/>
      </a:accent4>
      <a:accent5>
        <a:srgbClr val="00C8D2"/>
      </a:accent5>
      <a:accent6>
        <a:srgbClr val="73787D"/>
      </a:accent6>
      <a:hlink>
        <a:srgbClr val="FFA019"/>
      </a:hlink>
      <a:folHlink>
        <a:srgbClr val="AAADB1"/>
      </a:folHlink>
    </a:clrScheme>
    <a:fontScheme name="Segoe">
      <a:majorFont>
        <a:latin typeface="Segoe UI Black"/>
        <a:ea typeface=""/>
        <a:cs typeface=""/>
      </a:majorFont>
      <a:minorFont>
        <a:latin typeface="Segoe UI"/>
        <a:ea typeface=""/>
        <a:cs typeface="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0">
              <a:schemeClr val="tx2"/>
            </a:gs>
            <a:gs pos="100000">
              <a:schemeClr val="accent2"/>
            </a:gs>
          </a:gsLst>
          <a:lin ang="8100000" scaled="0"/>
          <a:tileRect/>
        </a:gradFill>
        <a:ln w="28575"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3.xml><?xml version="1.0" encoding="utf-8"?>
<a:theme xmlns:a="http://schemas.openxmlformats.org/drawingml/2006/main" name="5_Crop">
  <a:themeElements>
    <a:clrScheme name="Neoflex">
      <a:dk1>
        <a:srgbClr val="140032"/>
      </a:dk1>
      <a:lt1>
        <a:srgbClr val="FFFFFF"/>
      </a:lt1>
      <a:dk2>
        <a:srgbClr val="46006E"/>
      </a:dk2>
      <a:lt2>
        <a:srgbClr val="FFFFFF"/>
      </a:lt2>
      <a:accent1>
        <a:srgbClr val="FFA019"/>
      </a:accent1>
      <a:accent2>
        <a:srgbClr val="E63C32"/>
      </a:accent2>
      <a:accent3>
        <a:srgbClr val="D2005A"/>
      </a:accent3>
      <a:accent4>
        <a:srgbClr val="821464"/>
      </a:accent4>
      <a:accent5>
        <a:srgbClr val="00C8D2"/>
      </a:accent5>
      <a:accent6>
        <a:srgbClr val="73787D"/>
      </a:accent6>
      <a:hlink>
        <a:srgbClr val="FFA019"/>
      </a:hlink>
      <a:folHlink>
        <a:srgbClr val="AAADB1"/>
      </a:folHlink>
    </a:clrScheme>
    <a:fontScheme name="Segoe">
      <a:majorFont>
        <a:latin typeface="Segoe UI Black"/>
        <a:ea typeface=""/>
        <a:cs typeface=""/>
      </a:majorFont>
      <a:minorFont>
        <a:latin typeface="Segoe UI"/>
        <a:ea typeface=""/>
        <a:cs typeface="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4.xml><?xml version="1.0" encoding="utf-8"?>
<a:theme xmlns:a="http://schemas.openxmlformats.org/drawingml/2006/main" name="2_Crop">
  <a:themeElements>
    <a:clrScheme name="Neoflex">
      <a:dk1>
        <a:srgbClr val="140032"/>
      </a:dk1>
      <a:lt1>
        <a:srgbClr val="FFFFFF"/>
      </a:lt1>
      <a:dk2>
        <a:srgbClr val="46006E"/>
      </a:dk2>
      <a:lt2>
        <a:srgbClr val="FFFFFF"/>
      </a:lt2>
      <a:accent1>
        <a:srgbClr val="FFA019"/>
      </a:accent1>
      <a:accent2>
        <a:srgbClr val="E63C32"/>
      </a:accent2>
      <a:accent3>
        <a:srgbClr val="D2005A"/>
      </a:accent3>
      <a:accent4>
        <a:srgbClr val="821464"/>
      </a:accent4>
      <a:accent5>
        <a:srgbClr val="00C8D2"/>
      </a:accent5>
      <a:accent6>
        <a:srgbClr val="73787D"/>
      </a:accent6>
      <a:hlink>
        <a:srgbClr val="FFA019"/>
      </a:hlink>
      <a:folHlink>
        <a:srgbClr val="AAADB1"/>
      </a:folHlink>
    </a:clrScheme>
    <a:fontScheme name="Segoe">
      <a:majorFont>
        <a:latin typeface="Segoe UI Black"/>
        <a:ea typeface=""/>
        <a:cs typeface=""/>
      </a:majorFont>
      <a:minorFont>
        <a:latin typeface="Segoe UI"/>
        <a:ea typeface=""/>
        <a:cs typeface="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5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27C4353E43958E45AEEB365ED8C2542C" ma:contentTypeVersion="5" ma:contentTypeDescription="Создание документа." ma:contentTypeScope="" ma:versionID="065cfccd1215fde2f12c6fa91aaa6885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89d58f4857a619b7c345529988bca397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6843897-B8EF-4E66-88AF-F7909E267C2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FEDACF08-2310-41C6-BF0C-B1082FFA1CF3}">
  <ds:schemaRefs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E733F101-C59C-4681-A6C4-8D6AB47B435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TM10001105[[fn=Уголки]]</Template>
  <TotalTime>42436</TotalTime>
  <Words>2741</Words>
  <Application>Microsoft Office PowerPoint</Application>
  <PresentationFormat>Широкоэкранный</PresentationFormat>
  <Paragraphs>595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4</vt:i4>
      </vt:variant>
      <vt:variant>
        <vt:lpstr>Заголовки слайдов</vt:lpstr>
      </vt:variant>
      <vt:variant>
        <vt:i4>15</vt:i4>
      </vt:variant>
    </vt:vector>
  </HeadingPairs>
  <TitlesOfParts>
    <vt:vector size="24" baseType="lpstr">
      <vt:lpstr>Arial</vt:lpstr>
      <vt:lpstr>Calibri</vt:lpstr>
      <vt:lpstr>Franklin Gothic Book</vt:lpstr>
      <vt:lpstr>Segoe UI</vt:lpstr>
      <vt:lpstr>Segoe UI Black</vt:lpstr>
      <vt:lpstr>6_Crop</vt:lpstr>
      <vt:lpstr>4_Crop</vt:lpstr>
      <vt:lpstr>5_Crop</vt:lpstr>
      <vt:lpstr>2_Crop</vt:lpstr>
      <vt:lpstr>Презентация PowerPoint</vt:lpstr>
      <vt:lpstr>Команда Архитекторов Банка (РО-Кожуханов Родион)</vt:lpstr>
      <vt:lpstr>Команда Архитекторов Банка (РО-Кожуханов Родион)</vt:lpstr>
      <vt:lpstr>Команда Архитекторов Банка (РО-Кожуханов Родион)</vt:lpstr>
      <vt:lpstr>Команда Архитекторов Банка (РО-Кожуханов Родион)</vt:lpstr>
      <vt:lpstr>Команда СВ2 (РО – Федурина Ирина) Переход источника с Teradata на GreenPlum (0409159, 32 МСФО, 0409119)</vt:lpstr>
      <vt:lpstr>Команда СВ2 (РО – Федурина Ирина) Форма 0409119 (ИП)</vt:lpstr>
      <vt:lpstr>Команда СВ2 (РО – Федурина Ирина) Общекластерные работы Июль-Сентябрь 2023</vt:lpstr>
      <vt:lpstr>Презентация PowerPoint</vt:lpstr>
      <vt:lpstr>Команда СВ1 (РО – Скоробогатова Татьяна)</vt:lpstr>
      <vt:lpstr>Команда СВ1 (РО – Скоробогатова Татьяна)</vt:lpstr>
      <vt:lpstr>Команда СВ1 (РО – Скоробогатова Татьяна) Форма 0409264 </vt:lpstr>
      <vt:lpstr>Работы по Разработке. Общекластерные работы Июль-Сентябрь 2023</vt:lpstr>
      <vt:lpstr>Работы по Разработке. Общекластерные работы Июль-Сентябрь 2023</vt:lpstr>
      <vt:lpstr>Затраты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Prudnikov, Aleksandr</dc:creator>
  <cp:lastModifiedBy>Aleshkova, Olga</cp:lastModifiedBy>
  <cp:revision>575</cp:revision>
  <dcterms:created xsi:type="dcterms:W3CDTF">2019-11-25T13:05:53Z</dcterms:created>
  <dcterms:modified xsi:type="dcterms:W3CDTF">2023-12-08T13:24:59Z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0x01010027C4353E43958E45AEEB365ED8C2542C</vt:lpwstr>
  </property>
</Properties>
</file>