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4F0F93-D1AF-4BD9-88AE-07C37FEF67E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708C60-A91D-4190-9F8D-04071D583D3E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Online-shop metrics analysis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EDA and Tableau Dashboard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Основные выводы «разведочного» анализа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826267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589240"/>
            <a:ext cx="8107363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Основные выводы «разведочного» анализа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265116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908720"/>
            <a:ext cx="267469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8888" y="908720"/>
            <a:ext cx="254939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636912"/>
            <a:ext cx="268063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2636912"/>
            <a:ext cx="269075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48997" y="2636912"/>
            <a:ext cx="254348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4293096"/>
            <a:ext cx="246567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91880" y="4365104"/>
            <a:ext cx="2386353" cy="155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72200" y="4414334"/>
            <a:ext cx="2376264" cy="146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95536" y="6021288"/>
            <a:ext cx="521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не распределены по</a:t>
            </a:r>
            <a:r>
              <a:rPr lang="ru-RU" dirty="0"/>
              <a:t> </a:t>
            </a:r>
            <a:r>
              <a:rPr lang="ru-RU" b="1" dirty="0"/>
              <a:t>нормальному</a:t>
            </a:r>
            <a:r>
              <a:rPr lang="ru-RU" dirty="0"/>
              <a:t> </a:t>
            </a:r>
            <a:r>
              <a:rPr lang="ru-RU" dirty="0" smtClean="0"/>
              <a:t>закону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Основные выводы «разведочного» анализа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37527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877272"/>
            <a:ext cx="83931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293096"/>
            <a:ext cx="36480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124744"/>
            <a:ext cx="3429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7164288" y="1124744"/>
            <a:ext cx="10081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627784" y="4581128"/>
            <a:ext cx="151216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MLR</a:t>
            </a:r>
            <a:endParaRPr lang="ru-RU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6696744" cy="522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MLR</a:t>
            </a: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6021387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Построение дашборда в </a:t>
            </a:r>
            <a:r>
              <a:rPr lang="en-US" dirty="0" smtClean="0"/>
              <a:t>Tableau Public</a:t>
            </a:r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03798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</a:t>
            </a:r>
            <a:r>
              <a:rPr lang="ru-RU" dirty="0" smtClean="0"/>
              <a:t>наборе данных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Размер  датасета: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12330 записей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18 </a:t>
            </a:r>
            <a:r>
              <a:rPr lang="ru-RU" dirty="0" smtClean="0"/>
              <a:t>колонок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Null </a:t>
            </a:r>
            <a:r>
              <a:rPr lang="ru-RU" dirty="0" smtClean="0"/>
              <a:t>значений не обнаружено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/>
              <a:t>Каждая запись представляет собой данные о сеансе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/>
              <a:t>Данные помесячные за период - 1 год, присутствуют не все месяцы (нет января, апреля)</a:t>
            </a:r>
            <a:endParaRPr lang="ru-RU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04800" y="260648"/>
          <a:ext cx="5715000" cy="6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976"/>
                <a:gridCol w="34640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Названия</a:t>
                      </a:r>
                      <a:r>
                        <a:rPr lang="ru-RU" baseline="0" dirty="0" smtClean="0"/>
                        <a:t> полей</a:t>
                      </a:r>
                      <a:endParaRPr lang="ru-RU" dirty="0"/>
                    </a:p>
                  </a:txBody>
                  <a:tcPr marL="63500" marR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 данных</a:t>
                      </a:r>
                      <a:endParaRPr lang="ru-RU" dirty="0"/>
                    </a:p>
                  </a:txBody>
                  <a:tcPr marL="63500" marR="635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Administrative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Administrative Duration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Informational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Informational Duration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Product Related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Product Related Duration</a:t>
                      </a:r>
                      <a:endParaRPr lang="ru-RU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3500" marR="63500"/>
                </a:tc>
                <a:tc>
                  <a:txBody>
                    <a:bodyPr/>
                    <a:lstStyle/>
                    <a:p>
                      <a:r>
                        <a:rPr kumimoji="0" lang="ru-RU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Количество различных типов страниц интернет-магазина, посещенных в сеансе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ru-RU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общее время</a:t>
                      </a:r>
                      <a:endParaRPr kumimoji="0"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Выделены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следующие типы:</a:t>
                      </a:r>
                    </a:p>
                    <a:p>
                      <a:pPr>
                        <a:spcBef>
                          <a:spcPts val="600"/>
                        </a:spcBef>
                        <a:buFont typeface="Wingdings" pitchFamily="2" charset="2"/>
                        <a:buChar char="§"/>
                      </a:pP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Административные</a:t>
                      </a:r>
                      <a:endParaRPr kumimoji="0"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600"/>
                        </a:spcBef>
                        <a:buFont typeface="Wingdings" pitchFamily="2" charset="2"/>
                        <a:buChar char="§"/>
                      </a:pP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Информационные</a:t>
                      </a:r>
                    </a:p>
                    <a:p>
                      <a:pPr>
                        <a:spcBef>
                          <a:spcPts val="600"/>
                        </a:spcBef>
                        <a:buFont typeface="Wingdings" pitchFamily="2" charset="2"/>
                        <a:buChar char="§"/>
                      </a:pP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Связанные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продуктами (товарами)</a:t>
                      </a:r>
                      <a:endParaRPr kumimoji="0" lang="ru-RU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Google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ru-RU" sz="1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метрики: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Bounce Rate</a:t>
                      </a:r>
                      <a:endParaRPr kumimoji="0" lang="ru-RU" sz="14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Exit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Rate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Page Value</a:t>
                      </a:r>
                      <a:endParaRPr kumimoji="0" lang="ru-RU" sz="14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3500" marR="6350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1200" dirty="0" smtClean="0"/>
                        <a:t>Процент посетителей</a:t>
                      </a:r>
                      <a:r>
                        <a:rPr lang="ru-RU" sz="1200" baseline="0" dirty="0" smtClean="0"/>
                        <a:t>, покидающих сайт без действий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u-RU" sz="1200" baseline="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1200" baseline="0" dirty="0" smtClean="0"/>
                        <a:t>Процент выходов со определенной страницы сайта к общему числу посещений этой страницы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u-RU" sz="1200" baseline="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1200" baseline="0" dirty="0" smtClean="0"/>
                        <a:t>Ценность страницы (выручка полученная к общему числу посещенных страниц)</a:t>
                      </a:r>
                      <a:endParaRPr lang="ru-RU" sz="1200" dirty="0"/>
                    </a:p>
                  </a:txBody>
                  <a:tcPr marL="63500" marR="6350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2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Special</a:t>
                      </a:r>
                      <a:r>
                        <a:rPr kumimoji="0" lang="ru-RU" sz="12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ru-RU" sz="12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Day</a:t>
                      </a:r>
                      <a:endParaRPr kumimoji="0" lang="en-US" sz="12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sz="12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Weekend</a:t>
                      </a:r>
                      <a:endParaRPr kumimoji="0" lang="ru-RU" sz="12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ru-RU" sz="12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Month</a:t>
                      </a:r>
                      <a:endParaRPr kumimoji="0" lang="ru-RU" sz="12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3500" marR="635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Указывает на близость времени посещения сайта к определенному празднику (визиты</a:t>
                      </a:r>
                      <a:r>
                        <a:rPr kumimoji="0"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конвер-тируются</a:t>
                      </a:r>
                      <a:r>
                        <a:rPr kumimoji="0"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 покупки</a:t>
                      </a: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Значения от 0 до 1 (макс.)</a:t>
                      </a:r>
                      <a:endParaRPr kumimoji="0"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ru-RU" sz="1200" dirty="0" smtClean="0"/>
                        <a:t>Значения</a:t>
                      </a:r>
                      <a:r>
                        <a:rPr lang="ru-RU" sz="1200" baseline="0" dirty="0" smtClean="0"/>
                        <a:t> 0 – рабочий, 1 – выходной день</a:t>
                      </a:r>
                      <a:endParaRPr lang="en-US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ru-RU" sz="1200" baseline="0" dirty="0" smtClean="0"/>
                        <a:t>Месяц (тип – текст)</a:t>
                      </a:r>
                      <a:endParaRPr lang="en-US" sz="1200" baseline="0" dirty="0" smtClean="0"/>
                    </a:p>
                  </a:txBody>
                  <a:tcPr marL="63500" marR="6350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Browser</a:t>
                      </a:r>
                      <a:endParaRPr kumimoji="0" lang="ru-RU" sz="12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Operating system</a:t>
                      </a:r>
                      <a:endParaRPr kumimoji="0" lang="en-US" sz="12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Region</a:t>
                      </a:r>
                      <a:endParaRPr kumimoji="0" lang="ru-RU" sz="12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Traffic type</a:t>
                      </a:r>
                      <a:endParaRPr kumimoji="0" lang="ru-RU" sz="12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Visitor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Type</a:t>
                      </a:r>
                      <a:endParaRPr kumimoji="0" lang="ru-RU" sz="12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3500" marR="635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2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Тип браузера (от 1 до 13)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2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Операционная система (от  1 до 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2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Регионы (от 1 до 9)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2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Источник </a:t>
                      </a:r>
                      <a:r>
                        <a:rPr kumimoji="0" lang="ru-RU" sz="1200" kern="1200" baseline="0" noProof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траффика</a:t>
                      </a:r>
                      <a:r>
                        <a:rPr kumimoji="0" lang="ru-RU" sz="12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(от 1 до 20)</a:t>
                      </a:r>
                      <a:endParaRPr kumimoji="0" lang="en-US" sz="1200" kern="1200" baseline="0" noProof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2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Новые</a:t>
                      </a:r>
                      <a:r>
                        <a:rPr kumimoji="0" lang="en-US" sz="12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</a:t>
                      </a:r>
                      <a:r>
                        <a:rPr kumimoji="0" lang="ru-RU" sz="12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постоянные пользователи и другие</a:t>
                      </a:r>
                    </a:p>
                  </a:txBody>
                  <a:tcPr marL="63500" marR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выводы </a:t>
            </a:r>
            <a:br>
              <a:rPr lang="ru-RU" dirty="0" smtClean="0"/>
            </a:br>
            <a:r>
              <a:rPr lang="ru-RU" dirty="0" smtClean="0"/>
              <a:t>«разведочного» анализа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340768"/>
            <a:ext cx="716188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Основные выводы «разведочного» анализа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24744"/>
            <a:ext cx="3776313" cy="218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429000"/>
            <a:ext cx="3528392" cy="219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124744"/>
            <a:ext cx="4309221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0" y="5877272"/>
            <a:ext cx="88582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Основные выводы «разведочного» анализа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9777" y="836712"/>
            <a:ext cx="534444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75" y="3501008"/>
            <a:ext cx="69532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Основные выводы «разведочного» анализа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1723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Основные выводы «разведочного» анализа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678863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Основные выводы «разведочного» анализа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37909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517232"/>
            <a:ext cx="683101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268760"/>
            <a:ext cx="39338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861645"/>
            <a:ext cx="3790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Основные выводы «разведочного» анализа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74295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6143625"/>
            <a:ext cx="601186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</TotalTime>
  <Words>282</Words>
  <Application>Microsoft Office PowerPoint</Application>
  <PresentationFormat>Экран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Начальная</vt:lpstr>
      <vt:lpstr>Online-shop metrics analysis</vt:lpstr>
      <vt:lpstr>Информация о наборе данных</vt:lpstr>
      <vt:lpstr>Основные выводы  «разведочного» анализа</vt:lpstr>
      <vt:lpstr>Основные выводы «разведочного» анализа</vt:lpstr>
      <vt:lpstr>Основные выводы «разведочного» анализа</vt:lpstr>
      <vt:lpstr>Основные выводы «разведочного» анализа</vt:lpstr>
      <vt:lpstr>Основные выводы «разведочного» анализа</vt:lpstr>
      <vt:lpstr>Основные выводы «разведочного» анализа</vt:lpstr>
      <vt:lpstr>Основные выводы «разведочного» анализа</vt:lpstr>
      <vt:lpstr>Основные выводы «разведочного» анализа</vt:lpstr>
      <vt:lpstr>Основные выводы «разведочного» анализа</vt:lpstr>
      <vt:lpstr>Основные выводы «разведочного» анализа</vt:lpstr>
      <vt:lpstr>Построение MLR</vt:lpstr>
      <vt:lpstr>Построение MLR</vt:lpstr>
      <vt:lpstr>Построение дашборда в Tableau Public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 metrics analysis</dc:title>
  <dc:creator>Поух Игнат</dc:creator>
  <cp:lastModifiedBy>Поух Игнат</cp:lastModifiedBy>
  <cp:revision>16</cp:revision>
  <dcterms:created xsi:type="dcterms:W3CDTF">2023-06-01T13:27:53Z</dcterms:created>
  <dcterms:modified xsi:type="dcterms:W3CDTF">2023-06-01T14:49:07Z</dcterms:modified>
</cp:coreProperties>
</file>