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72" r:id="rId6"/>
    <p:sldId id="259" r:id="rId7"/>
    <p:sldId id="265" r:id="rId8"/>
    <p:sldId id="266" r:id="rId9"/>
    <p:sldId id="269" r:id="rId10"/>
    <p:sldId id="267" r:id="rId11"/>
    <p:sldId id="268" r:id="rId12"/>
    <p:sldId id="270" r:id="rId13"/>
    <p:sldId id="260" r:id="rId14"/>
    <p:sldId id="262" r:id="rId15"/>
    <p:sldId id="273" r:id="rId16"/>
    <p:sldId id="275" r:id="rId17"/>
    <p:sldId id="276" r:id="rId18"/>
    <p:sldId id="277" r:id="rId19"/>
    <p:sldId id="274" r:id="rId20"/>
    <p:sldId id="271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56212-C789-4D94-A224-491696FC5D6E}" v="42" dt="2023-12-12T19:07:31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nazio emanuele picciche'" userId="0ffc6f3f-5a1e-4bcf-8207-6fcee5da7ade" providerId="ADAL" clId="{17056212-C789-4D94-A224-491696FC5D6E}"/>
    <pc:docChg chg="undo custSel addSld delSld modSld sldOrd">
      <pc:chgData name="ignazio emanuele picciche'" userId="0ffc6f3f-5a1e-4bcf-8207-6fcee5da7ade" providerId="ADAL" clId="{17056212-C789-4D94-A224-491696FC5D6E}" dt="2023-12-12T19:20:23.664" v="3400" actId="14100"/>
      <pc:docMkLst>
        <pc:docMk/>
      </pc:docMkLst>
      <pc:sldChg chg="addSp delSp modSp new mod setBg setClrOvrMap">
        <pc:chgData name="ignazio emanuele picciche'" userId="0ffc6f3f-5a1e-4bcf-8207-6fcee5da7ade" providerId="ADAL" clId="{17056212-C789-4D94-A224-491696FC5D6E}" dt="2023-12-11T21:46:35.403" v="3044" actId="2711"/>
        <pc:sldMkLst>
          <pc:docMk/>
          <pc:sldMk cId="3643469990" sldId="256"/>
        </pc:sldMkLst>
        <pc:spChg chg="mod">
          <ac:chgData name="ignazio emanuele picciche'" userId="0ffc6f3f-5a1e-4bcf-8207-6fcee5da7ade" providerId="ADAL" clId="{17056212-C789-4D94-A224-491696FC5D6E}" dt="2023-12-11T21:46:35.403" v="3044" actId="2711"/>
          <ac:spMkLst>
            <pc:docMk/>
            <pc:sldMk cId="3643469990" sldId="256"/>
            <ac:spMk id="2" creationId="{88305702-7998-6BBB-E1B1-C1EB69C7C645}"/>
          </ac:spMkLst>
        </pc:spChg>
        <pc:spChg chg="mod">
          <ac:chgData name="ignazio emanuele picciche'" userId="0ffc6f3f-5a1e-4bcf-8207-6fcee5da7ade" providerId="ADAL" clId="{17056212-C789-4D94-A224-491696FC5D6E}" dt="2023-12-11T21:41:52.038" v="3008" actId="20577"/>
          <ac:spMkLst>
            <pc:docMk/>
            <pc:sldMk cId="3643469990" sldId="256"/>
            <ac:spMk id="3" creationId="{E7B3B8E2-63DA-56FD-E55F-741532E5CA44}"/>
          </ac:spMkLst>
        </pc:spChg>
        <pc:spChg chg="add del">
          <ac:chgData name="ignazio emanuele picciche'" userId="0ffc6f3f-5a1e-4bcf-8207-6fcee5da7ade" providerId="ADAL" clId="{17056212-C789-4D94-A224-491696FC5D6E}" dt="2023-12-08T21:10:37.731" v="126" actId="26606"/>
          <ac:spMkLst>
            <pc:docMk/>
            <pc:sldMk cId="3643469990" sldId="256"/>
            <ac:spMk id="10" creationId="{71B2258F-86CA-4D4D-8270-BC05FCDEBFB3}"/>
          </ac:spMkLst>
        </pc:spChg>
        <pc:spChg chg="add mod">
          <ac:chgData name="ignazio emanuele picciche'" userId="0ffc6f3f-5a1e-4bcf-8207-6fcee5da7ade" providerId="ADAL" clId="{17056212-C789-4D94-A224-491696FC5D6E}" dt="2023-12-08T21:18:05.376" v="166" actId="313"/>
          <ac:spMkLst>
            <pc:docMk/>
            <pc:sldMk cId="3643469990" sldId="256"/>
            <ac:spMk id="13" creationId="{AD00F592-6709-7899-1193-34D65AA0AAA3}"/>
          </ac:spMkLst>
        </pc:spChg>
        <pc:spChg chg="add mod">
          <ac:chgData name="ignazio emanuele picciche'" userId="0ffc6f3f-5a1e-4bcf-8207-6fcee5da7ade" providerId="ADAL" clId="{17056212-C789-4D94-A224-491696FC5D6E}" dt="2023-12-08T21:23:33.130" v="312" actId="1076"/>
          <ac:spMkLst>
            <pc:docMk/>
            <pc:sldMk cId="3643469990" sldId="256"/>
            <ac:spMk id="14" creationId="{C9604CC2-C294-1BBE-572B-93BE45E65957}"/>
          </ac:spMkLst>
        </pc:spChg>
        <pc:spChg chg="add del">
          <ac:chgData name="ignazio emanuele picciche'" userId="0ffc6f3f-5a1e-4bcf-8207-6fcee5da7ade" providerId="ADAL" clId="{17056212-C789-4D94-A224-491696FC5D6E}" dt="2023-12-08T21:10:37.731" v="126" actId="26606"/>
          <ac:spMkLst>
            <pc:docMk/>
            <pc:sldMk cId="3643469990" sldId="256"/>
            <ac:spMk id="17" creationId="{F8446B12-7391-4711-8B31-112A0B896C76}"/>
          </ac:spMkLst>
        </pc:spChg>
        <pc:grpChg chg="add del">
          <ac:chgData name="ignazio emanuele picciche'" userId="0ffc6f3f-5a1e-4bcf-8207-6fcee5da7ade" providerId="ADAL" clId="{17056212-C789-4D94-A224-491696FC5D6E}" dt="2023-12-08T21:10:37.731" v="126" actId="26606"/>
          <ac:grpSpMkLst>
            <pc:docMk/>
            <pc:sldMk cId="3643469990" sldId="256"/>
            <ac:grpSpMk id="19" creationId="{AC0B7807-0C83-4963-821A-69B172722E49}"/>
          </ac:grpSpMkLst>
        </pc:grpChg>
        <pc:picChg chg="add mod ord">
          <ac:chgData name="ignazio emanuele picciche'" userId="0ffc6f3f-5a1e-4bcf-8207-6fcee5da7ade" providerId="ADAL" clId="{17056212-C789-4D94-A224-491696FC5D6E}" dt="2023-12-08T21:18:59.600" v="217" actId="1076"/>
          <ac:picMkLst>
            <pc:docMk/>
            <pc:sldMk cId="3643469990" sldId="256"/>
            <ac:picMk id="5" creationId="{B0F90A88-2372-3D69-96D2-BB8F636DDE9E}"/>
          </ac:picMkLst>
        </pc:picChg>
        <pc:picChg chg="add del mod">
          <ac:chgData name="ignazio emanuele picciche'" userId="0ffc6f3f-5a1e-4bcf-8207-6fcee5da7ade" providerId="ADAL" clId="{17056212-C789-4D94-A224-491696FC5D6E}" dt="2023-12-08T21:06:36.398" v="12" actId="478"/>
          <ac:picMkLst>
            <pc:docMk/>
            <pc:sldMk cId="3643469990" sldId="256"/>
            <ac:picMk id="7" creationId="{CD490083-59EC-0961-AF1C-2B17B59B382A}"/>
          </ac:picMkLst>
        </pc:picChg>
        <pc:picChg chg="add del mod">
          <ac:chgData name="ignazio emanuele picciche'" userId="0ffc6f3f-5a1e-4bcf-8207-6fcee5da7ade" providerId="ADAL" clId="{17056212-C789-4D94-A224-491696FC5D6E}" dt="2023-12-08T21:07:16.932" v="21" actId="478"/>
          <ac:picMkLst>
            <pc:docMk/>
            <pc:sldMk cId="3643469990" sldId="256"/>
            <ac:picMk id="9" creationId="{35ECD2FB-062B-9388-FB4F-55CCCD896F2F}"/>
          </ac:picMkLst>
        </pc:picChg>
        <pc:picChg chg="add mod">
          <ac:chgData name="ignazio emanuele picciche'" userId="0ffc6f3f-5a1e-4bcf-8207-6fcee5da7ade" providerId="ADAL" clId="{17056212-C789-4D94-A224-491696FC5D6E}" dt="2023-12-08T21:26:12.526" v="340" actId="1076"/>
          <ac:picMkLst>
            <pc:docMk/>
            <pc:sldMk cId="3643469990" sldId="256"/>
            <ac:picMk id="12" creationId="{1F322AF6-A3D1-5411-5783-5504B700891A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1:48:01.262" v="3058" actId="1076"/>
        <pc:sldMkLst>
          <pc:docMk/>
          <pc:sldMk cId="4172560365" sldId="257"/>
        </pc:sldMkLst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2" creationId="{88305702-7998-6BBB-E1B1-C1EB69C7C645}"/>
          </ac:spMkLst>
        </pc:spChg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3" creationId="{E7B3B8E2-63DA-56FD-E55F-741532E5CA44}"/>
          </ac:spMkLst>
        </pc:spChg>
        <pc:spChg chg="add del mod">
          <ac:chgData name="ignazio emanuele picciche'" userId="0ffc6f3f-5a1e-4bcf-8207-6fcee5da7ade" providerId="ADAL" clId="{17056212-C789-4D94-A224-491696FC5D6E}" dt="2023-12-08T21:24:31.335" v="316" actId="478"/>
          <ac:spMkLst>
            <pc:docMk/>
            <pc:sldMk cId="4172560365" sldId="257"/>
            <ac:spMk id="6" creationId="{EA397AF2-545E-B27A-6400-B4D437367921}"/>
          </ac:spMkLst>
        </pc:spChg>
        <pc:spChg chg="add del mod">
          <ac:chgData name="ignazio emanuele picciche'" userId="0ffc6f3f-5a1e-4bcf-8207-6fcee5da7ade" providerId="ADAL" clId="{17056212-C789-4D94-A224-491696FC5D6E}" dt="2023-12-08T21:24:31.335" v="316" actId="478"/>
          <ac:spMkLst>
            <pc:docMk/>
            <pc:sldMk cId="4172560365" sldId="257"/>
            <ac:spMk id="8" creationId="{6E41402C-EA6F-CD55-6058-5D078A2CA957}"/>
          </ac:spMkLst>
        </pc:spChg>
        <pc:spChg chg="add mod">
          <ac:chgData name="ignazio emanuele picciche'" userId="0ffc6f3f-5a1e-4bcf-8207-6fcee5da7ade" providerId="ADAL" clId="{17056212-C789-4D94-A224-491696FC5D6E}" dt="2023-12-11T21:47:56.471" v="3056" actId="403"/>
          <ac:spMkLst>
            <pc:docMk/>
            <pc:sldMk cId="4172560365" sldId="257"/>
            <ac:spMk id="9" creationId="{7DCA9D16-5034-279C-FF1F-96C45AF4B68F}"/>
          </ac:spMkLst>
        </pc:spChg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13" creationId="{AD00F592-6709-7899-1193-34D65AA0AAA3}"/>
          </ac:spMkLst>
        </pc:spChg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14" creationId="{C9604CC2-C294-1BBE-572B-93BE45E65957}"/>
          </ac:spMkLst>
        </pc:spChg>
        <pc:spChg chg="add mod">
          <ac:chgData name="ignazio emanuele picciche'" userId="0ffc6f3f-5a1e-4bcf-8207-6fcee5da7ade" providerId="ADAL" clId="{17056212-C789-4D94-A224-491696FC5D6E}" dt="2023-12-11T21:46:57.718" v="3048" actId="1076"/>
          <ac:spMkLst>
            <pc:docMk/>
            <pc:sldMk cId="4172560365" sldId="257"/>
            <ac:spMk id="16" creationId="{B12E4FDB-4218-D639-0419-36435CB306DF}"/>
          </ac:spMkLst>
        </pc:spChg>
        <pc:spChg chg="add mod">
          <ac:chgData name="ignazio emanuele picciche'" userId="0ffc6f3f-5a1e-4bcf-8207-6fcee5da7ade" providerId="ADAL" clId="{17056212-C789-4D94-A224-491696FC5D6E}" dt="2023-12-11T21:47:06.074" v="3049" actId="14100"/>
          <ac:spMkLst>
            <pc:docMk/>
            <pc:sldMk cId="4172560365" sldId="257"/>
            <ac:spMk id="19" creationId="{721A6C4C-D13B-4070-83B0-0197640D0B0A}"/>
          </ac:spMkLst>
        </pc:spChg>
        <pc:picChg chg="mod">
          <ac:chgData name="ignazio emanuele picciche'" userId="0ffc6f3f-5a1e-4bcf-8207-6fcee5da7ade" providerId="ADAL" clId="{17056212-C789-4D94-A224-491696FC5D6E}" dt="2023-12-08T21:38:07.963" v="1269" actId="1076"/>
          <ac:picMkLst>
            <pc:docMk/>
            <pc:sldMk cId="4172560365" sldId="257"/>
            <ac:picMk id="5" creationId="{B0F90A88-2372-3D69-96D2-BB8F636DDE9E}"/>
          </ac:picMkLst>
        </pc:picChg>
        <pc:picChg chg="add del mod">
          <ac:chgData name="ignazio emanuele picciche'" userId="0ffc6f3f-5a1e-4bcf-8207-6fcee5da7ade" providerId="ADAL" clId="{17056212-C789-4D94-A224-491696FC5D6E}" dt="2023-12-08T21:26:27.140" v="342"/>
          <ac:picMkLst>
            <pc:docMk/>
            <pc:sldMk cId="4172560365" sldId="257"/>
            <ac:picMk id="11" creationId="{4300F586-41E0-8A27-116D-3524FFDFC15A}"/>
          </ac:picMkLst>
        </pc:picChg>
        <pc:picChg chg="del">
          <ac:chgData name="ignazio emanuele picciche'" userId="0ffc6f3f-5a1e-4bcf-8207-6fcee5da7ade" providerId="ADAL" clId="{17056212-C789-4D94-A224-491696FC5D6E}" dt="2023-12-08T21:26:28.272" v="343" actId="478"/>
          <ac:picMkLst>
            <pc:docMk/>
            <pc:sldMk cId="4172560365" sldId="257"/>
            <ac:picMk id="12" creationId="{1F322AF6-A3D1-5411-5783-5504B700891A}"/>
          </ac:picMkLst>
        </pc:picChg>
        <pc:picChg chg="add mod">
          <ac:chgData name="ignazio emanuele picciche'" userId="0ffc6f3f-5a1e-4bcf-8207-6fcee5da7ade" providerId="ADAL" clId="{17056212-C789-4D94-A224-491696FC5D6E}" dt="2023-12-08T21:26:28.505" v="344"/>
          <ac:picMkLst>
            <pc:docMk/>
            <pc:sldMk cId="4172560365" sldId="257"/>
            <ac:picMk id="15" creationId="{6A2D2119-B5CD-B2DE-2CB9-9300E3B94F14}"/>
          </ac:picMkLst>
        </pc:picChg>
        <pc:picChg chg="add mod">
          <ac:chgData name="ignazio emanuele picciche'" userId="0ffc6f3f-5a1e-4bcf-8207-6fcee5da7ade" providerId="ADAL" clId="{17056212-C789-4D94-A224-491696FC5D6E}" dt="2023-12-11T21:46:52.777" v="3047" actId="1076"/>
          <ac:picMkLst>
            <pc:docMk/>
            <pc:sldMk cId="4172560365" sldId="257"/>
            <ac:picMk id="18" creationId="{1A494603-9571-A146-E98F-9740C4429D96}"/>
          </ac:picMkLst>
        </pc:picChg>
        <pc:picChg chg="add del mod">
          <ac:chgData name="ignazio emanuele picciche'" userId="0ffc6f3f-5a1e-4bcf-8207-6fcee5da7ade" providerId="ADAL" clId="{17056212-C789-4D94-A224-491696FC5D6E}" dt="2023-12-08T21:39:43.020" v="1293" actId="478"/>
          <ac:picMkLst>
            <pc:docMk/>
            <pc:sldMk cId="4172560365" sldId="257"/>
            <ac:picMk id="21" creationId="{679B43A9-E78B-6844-8028-407D3F0D822E}"/>
          </ac:picMkLst>
        </pc:picChg>
        <pc:picChg chg="add del mod">
          <ac:chgData name="ignazio emanuele picciche'" userId="0ffc6f3f-5a1e-4bcf-8207-6fcee5da7ade" providerId="ADAL" clId="{17056212-C789-4D94-A224-491696FC5D6E}" dt="2023-12-08T21:40:38.306" v="1301" actId="478"/>
          <ac:picMkLst>
            <pc:docMk/>
            <pc:sldMk cId="4172560365" sldId="257"/>
            <ac:picMk id="23" creationId="{1BA5DF2C-37ED-24CF-9EE9-02EE5689171E}"/>
          </ac:picMkLst>
        </pc:picChg>
        <pc:picChg chg="add del mod">
          <ac:chgData name="ignazio emanuele picciche'" userId="0ffc6f3f-5a1e-4bcf-8207-6fcee5da7ade" providerId="ADAL" clId="{17056212-C789-4D94-A224-491696FC5D6E}" dt="2023-12-08T21:43:00.243" v="1306" actId="478"/>
          <ac:picMkLst>
            <pc:docMk/>
            <pc:sldMk cId="4172560365" sldId="257"/>
            <ac:picMk id="25" creationId="{4D54D802-207B-C889-3635-E74CF51D7984}"/>
          </ac:picMkLst>
        </pc:picChg>
        <pc:picChg chg="add del mod">
          <ac:chgData name="ignazio emanuele picciche'" userId="0ffc6f3f-5a1e-4bcf-8207-6fcee5da7ade" providerId="ADAL" clId="{17056212-C789-4D94-A224-491696FC5D6E}" dt="2023-12-08T21:43:19.028" v="1312" actId="478"/>
          <ac:picMkLst>
            <pc:docMk/>
            <pc:sldMk cId="4172560365" sldId="257"/>
            <ac:picMk id="27" creationId="{8B1DBB51-8A0A-9ABE-CF34-096F1A9C9D8C}"/>
          </ac:picMkLst>
        </pc:picChg>
        <pc:picChg chg="add del mod">
          <ac:chgData name="ignazio emanuele picciche'" userId="0ffc6f3f-5a1e-4bcf-8207-6fcee5da7ade" providerId="ADAL" clId="{17056212-C789-4D94-A224-491696FC5D6E}" dt="2023-12-08T21:43:43.356" v="1316" actId="478"/>
          <ac:picMkLst>
            <pc:docMk/>
            <pc:sldMk cId="4172560365" sldId="257"/>
            <ac:picMk id="29" creationId="{0ED02CD7-9020-A8C5-9A70-AA0E1C1791F2}"/>
          </ac:picMkLst>
        </pc:picChg>
        <pc:picChg chg="add del mod">
          <ac:chgData name="ignazio emanuele picciche'" userId="0ffc6f3f-5a1e-4bcf-8207-6fcee5da7ade" providerId="ADAL" clId="{17056212-C789-4D94-A224-491696FC5D6E}" dt="2023-12-08T21:45:19.277" v="1326" actId="478"/>
          <ac:picMkLst>
            <pc:docMk/>
            <pc:sldMk cId="4172560365" sldId="257"/>
            <ac:picMk id="31" creationId="{A6838ACB-7E85-97D7-43BD-327A4D003AEB}"/>
          </ac:picMkLst>
        </pc:picChg>
        <pc:picChg chg="add mod">
          <ac:chgData name="ignazio emanuele picciche'" userId="0ffc6f3f-5a1e-4bcf-8207-6fcee5da7ade" providerId="ADAL" clId="{17056212-C789-4D94-A224-491696FC5D6E}" dt="2023-12-11T21:48:01.262" v="3058" actId="1076"/>
          <ac:picMkLst>
            <pc:docMk/>
            <pc:sldMk cId="4172560365" sldId="257"/>
            <ac:picMk id="33" creationId="{625A6080-139C-6F21-5FFD-C0328BC2A14F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1:55:06.388" v="3068"/>
        <pc:sldMkLst>
          <pc:docMk/>
          <pc:sldMk cId="3719412339" sldId="258"/>
        </pc:sldMkLst>
        <pc:spChg chg="add mod">
          <ac:chgData name="ignazio emanuele picciche'" userId="0ffc6f3f-5a1e-4bcf-8207-6fcee5da7ade" providerId="ADAL" clId="{17056212-C789-4D94-A224-491696FC5D6E}" dt="2023-12-11T21:48:09.443" v="3059" actId="113"/>
          <ac:spMkLst>
            <pc:docMk/>
            <pc:sldMk cId="3719412339" sldId="258"/>
            <ac:spMk id="2" creationId="{47F597DE-3A6B-AA76-D8AD-A33C03B6D621}"/>
          </ac:spMkLst>
        </pc:spChg>
        <pc:spChg chg="add del mod">
          <ac:chgData name="ignazio emanuele picciche'" userId="0ffc6f3f-5a1e-4bcf-8207-6fcee5da7ade" providerId="ADAL" clId="{17056212-C789-4D94-A224-491696FC5D6E}" dt="2023-12-08T21:49:58.539" v="1413" actId="20577"/>
          <ac:spMkLst>
            <pc:docMk/>
            <pc:sldMk cId="3719412339" sldId="258"/>
            <ac:spMk id="9" creationId="{7DCA9D16-5034-279C-FF1F-96C45AF4B68F}"/>
          </ac:spMkLst>
        </pc:spChg>
        <pc:spChg chg="add del">
          <ac:chgData name="ignazio emanuele picciche'" userId="0ffc6f3f-5a1e-4bcf-8207-6fcee5da7ade" providerId="ADAL" clId="{17056212-C789-4D94-A224-491696FC5D6E}" dt="2023-12-08T21:48:16.705" v="1348" actId="478"/>
          <ac:spMkLst>
            <pc:docMk/>
            <pc:sldMk cId="3719412339" sldId="258"/>
            <ac:spMk id="16" creationId="{B12E4FDB-4218-D639-0419-36435CB306DF}"/>
          </ac:spMkLst>
        </pc:spChg>
        <pc:spChg chg="add del">
          <ac:chgData name="ignazio emanuele picciche'" userId="0ffc6f3f-5a1e-4bcf-8207-6fcee5da7ade" providerId="ADAL" clId="{17056212-C789-4D94-A224-491696FC5D6E}" dt="2023-12-08T21:48:16.705" v="1348" actId="478"/>
          <ac:spMkLst>
            <pc:docMk/>
            <pc:sldMk cId="3719412339" sldId="258"/>
            <ac:spMk id="19" creationId="{721A6C4C-D13B-4070-83B0-0197640D0B0A}"/>
          </ac:spMkLst>
        </pc:spChg>
        <pc:picChg chg="add del mod">
          <ac:chgData name="ignazio emanuele picciche'" userId="0ffc6f3f-5a1e-4bcf-8207-6fcee5da7ade" providerId="ADAL" clId="{17056212-C789-4D94-A224-491696FC5D6E}" dt="2023-12-11T21:55:06.388" v="3068"/>
          <ac:picMkLst>
            <pc:docMk/>
            <pc:sldMk cId="3719412339" sldId="258"/>
            <ac:picMk id="3" creationId="{E0F81012-C16D-D0F9-737D-A3D2F5CB1196}"/>
          </ac:picMkLst>
        </pc:picChg>
        <pc:picChg chg="mod">
          <ac:chgData name="ignazio emanuele picciche'" userId="0ffc6f3f-5a1e-4bcf-8207-6fcee5da7ade" providerId="ADAL" clId="{17056212-C789-4D94-A224-491696FC5D6E}" dt="2023-12-08T21:50:54.820" v="1475" actId="1076"/>
          <ac:picMkLst>
            <pc:docMk/>
            <pc:sldMk cId="3719412339" sldId="258"/>
            <ac:picMk id="5" creationId="{B0F90A88-2372-3D69-96D2-BB8F636DDE9E}"/>
          </ac:picMkLst>
        </pc:picChg>
        <pc:picChg chg="add del">
          <ac:chgData name="ignazio emanuele picciche'" userId="0ffc6f3f-5a1e-4bcf-8207-6fcee5da7ade" providerId="ADAL" clId="{17056212-C789-4D94-A224-491696FC5D6E}" dt="2023-12-08T21:48:16.705" v="1348" actId="478"/>
          <ac:picMkLst>
            <pc:docMk/>
            <pc:sldMk cId="3719412339" sldId="258"/>
            <ac:picMk id="18" creationId="{1A494603-9571-A146-E98F-9740C4429D96}"/>
          </ac:picMkLst>
        </pc:picChg>
        <pc:picChg chg="add del">
          <ac:chgData name="ignazio emanuele picciche'" userId="0ffc6f3f-5a1e-4bcf-8207-6fcee5da7ade" providerId="ADAL" clId="{17056212-C789-4D94-A224-491696FC5D6E}" dt="2023-12-08T21:48:16.705" v="1348" actId="478"/>
          <ac:picMkLst>
            <pc:docMk/>
            <pc:sldMk cId="3719412339" sldId="258"/>
            <ac:picMk id="33" creationId="{625A6080-139C-6F21-5FFD-C0328BC2A14F}"/>
          </ac:picMkLst>
        </pc:picChg>
      </pc:sldChg>
      <pc:sldChg chg="addSp delSp modSp add mod setBg setClrOvrMap">
        <pc:chgData name="ignazio emanuele picciche'" userId="0ffc6f3f-5a1e-4bcf-8207-6fcee5da7ade" providerId="ADAL" clId="{17056212-C789-4D94-A224-491696FC5D6E}" dt="2023-12-12T18:50:35.424" v="3136" actId="1076"/>
        <pc:sldMkLst>
          <pc:docMk/>
          <pc:sldMk cId="1499551055" sldId="259"/>
        </pc:sldMkLst>
        <pc:spChg chg="del">
          <ac:chgData name="ignazio emanuele picciche'" userId="0ffc6f3f-5a1e-4bcf-8207-6fcee5da7ade" providerId="ADAL" clId="{17056212-C789-4D94-A224-491696FC5D6E}" dt="2023-12-08T21:58:21.350" v="1608" actId="478"/>
          <ac:spMkLst>
            <pc:docMk/>
            <pc:sldMk cId="1499551055" sldId="259"/>
            <ac:spMk id="2" creationId="{47F597DE-3A6B-AA76-D8AD-A33C03B6D621}"/>
          </ac:spMkLst>
        </pc:spChg>
        <pc:spChg chg="mod">
          <ac:chgData name="ignazio emanuele picciche'" userId="0ffc6f3f-5a1e-4bcf-8207-6fcee5da7ade" providerId="ADAL" clId="{17056212-C789-4D94-A224-491696FC5D6E}" dt="2023-12-12T18:45:37.262" v="3108" actId="1076"/>
          <ac:spMkLst>
            <pc:docMk/>
            <pc:sldMk cId="1499551055" sldId="259"/>
            <ac:spMk id="3" creationId="{14A55531-9273-7D94-A16A-AF2BDA27A080}"/>
          </ac:spMkLst>
        </pc:spChg>
        <pc:spChg chg="add del">
          <ac:chgData name="ignazio emanuele picciche'" userId="0ffc6f3f-5a1e-4bcf-8207-6fcee5da7ade" providerId="ADAL" clId="{17056212-C789-4D94-A224-491696FC5D6E}" dt="2023-12-11T21:12:18.922" v="2537" actId="26606"/>
          <ac:spMkLst>
            <pc:docMk/>
            <pc:sldMk cId="1499551055" sldId="259"/>
            <ac:spMk id="9" creationId="{055EA4EB-FAC0-9D8B-3A97-1BD9D645657E}"/>
          </ac:spMkLst>
        </pc:spChg>
        <pc:spChg chg="add del">
          <ac:chgData name="ignazio emanuele picciche'" userId="0ffc6f3f-5a1e-4bcf-8207-6fcee5da7ade" providerId="ADAL" clId="{17056212-C789-4D94-A224-491696FC5D6E}" dt="2023-12-11T21:12:52.241" v="2552" actId="26606"/>
          <ac:spMkLst>
            <pc:docMk/>
            <pc:sldMk cId="1499551055" sldId="259"/>
            <ac:spMk id="9" creationId="{167CC559-B9C1-7B72-2888-6D53CE494608}"/>
          </ac:spMkLst>
        </pc:spChg>
        <pc:spChg chg="add del">
          <ac:chgData name="ignazio emanuele picciche'" userId="0ffc6f3f-5a1e-4bcf-8207-6fcee5da7ade" providerId="ADAL" clId="{17056212-C789-4D94-A224-491696FC5D6E}" dt="2023-12-11T21:11:41.894" v="2515" actId="26606"/>
          <ac:spMkLst>
            <pc:docMk/>
            <pc:sldMk cId="1499551055" sldId="259"/>
            <ac:spMk id="9" creationId="{17FC4413-73FA-07CD-21EA-6CEEBDEBD2BB}"/>
          </ac:spMkLst>
        </pc:spChg>
        <pc:spChg chg="add del">
          <ac:chgData name="ignazio emanuele picciche'" userId="0ffc6f3f-5a1e-4bcf-8207-6fcee5da7ade" providerId="ADAL" clId="{17056212-C789-4D94-A224-491696FC5D6E}" dt="2023-12-11T21:14:18.928" v="2575" actId="26606"/>
          <ac:spMkLst>
            <pc:docMk/>
            <pc:sldMk cId="1499551055" sldId="259"/>
            <ac:spMk id="9" creationId="{237F2746-79AD-538F-626C-9A7A07E21398}"/>
          </ac:spMkLst>
        </pc:spChg>
        <pc:spChg chg="add del">
          <ac:chgData name="ignazio emanuele picciche'" userId="0ffc6f3f-5a1e-4bcf-8207-6fcee5da7ade" providerId="ADAL" clId="{17056212-C789-4D94-A224-491696FC5D6E}" dt="2023-12-11T21:12:24.718" v="2540" actId="26606"/>
          <ac:spMkLst>
            <pc:docMk/>
            <pc:sldMk cId="1499551055" sldId="259"/>
            <ac:spMk id="9" creationId="{293E09DE-B99A-5D7E-60C1-1B45EF8868AB}"/>
          </ac:spMkLst>
        </pc:spChg>
        <pc:spChg chg="add del">
          <ac:chgData name="ignazio emanuele picciche'" userId="0ffc6f3f-5a1e-4bcf-8207-6fcee5da7ade" providerId="ADAL" clId="{17056212-C789-4D94-A224-491696FC5D6E}" dt="2023-12-11T21:14:34.491" v="2582" actId="26606"/>
          <ac:spMkLst>
            <pc:docMk/>
            <pc:sldMk cId="1499551055" sldId="259"/>
            <ac:spMk id="9" creationId="{43C350A3-85F8-5329-FF4F-7F9FAD9CC78D}"/>
          </ac:spMkLst>
        </pc:spChg>
        <pc:spChg chg="add del">
          <ac:chgData name="ignazio emanuele picciche'" userId="0ffc6f3f-5a1e-4bcf-8207-6fcee5da7ade" providerId="ADAL" clId="{17056212-C789-4D94-A224-491696FC5D6E}" dt="2023-12-11T21:12:05.468" v="2526" actId="26606"/>
          <ac:spMkLst>
            <pc:docMk/>
            <pc:sldMk cId="1499551055" sldId="259"/>
            <ac:spMk id="9" creationId="{45952AF4-0AFF-A4B7-027B-7773043CF827}"/>
          </ac:spMkLst>
        </pc:spChg>
        <pc:spChg chg="add del">
          <ac:chgData name="ignazio emanuele picciche'" userId="0ffc6f3f-5a1e-4bcf-8207-6fcee5da7ade" providerId="ADAL" clId="{17056212-C789-4D94-A224-491696FC5D6E}" dt="2023-12-11T21:13:02.075" v="2558" actId="26606"/>
          <ac:spMkLst>
            <pc:docMk/>
            <pc:sldMk cId="1499551055" sldId="259"/>
            <ac:spMk id="9" creationId="{4757CFB3-8D5C-AD4F-CBD6-431ED81865B3}"/>
          </ac:spMkLst>
        </pc:spChg>
        <pc:spChg chg="add del">
          <ac:chgData name="ignazio emanuele picciche'" userId="0ffc6f3f-5a1e-4bcf-8207-6fcee5da7ade" providerId="ADAL" clId="{17056212-C789-4D94-A224-491696FC5D6E}" dt="2023-12-11T21:11:52.406" v="2518" actId="26606"/>
          <ac:spMkLst>
            <pc:docMk/>
            <pc:sldMk cId="1499551055" sldId="259"/>
            <ac:spMk id="9" creationId="{551EDC11-F6F3-CABD-C34C-E64FB44ED6D1}"/>
          </ac:spMkLst>
        </pc:spChg>
        <pc:spChg chg="add del">
          <ac:chgData name="ignazio emanuele picciche'" userId="0ffc6f3f-5a1e-4bcf-8207-6fcee5da7ade" providerId="ADAL" clId="{17056212-C789-4D94-A224-491696FC5D6E}" dt="2023-12-11T21:12:30.187" v="2546" actId="26606"/>
          <ac:spMkLst>
            <pc:docMk/>
            <pc:sldMk cId="1499551055" sldId="259"/>
            <ac:spMk id="9" creationId="{5C9D0DE5-AF33-571E-DC3B-86939BB33BDA}"/>
          </ac:spMkLst>
        </pc:spChg>
        <pc:spChg chg="add del">
          <ac:chgData name="ignazio emanuele picciche'" userId="0ffc6f3f-5a1e-4bcf-8207-6fcee5da7ade" providerId="ADAL" clId="{17056212-C789-4D94-A224-491696FC5D6E}" dt="2023-12-11T21:11:57.499" v="2521" actId="26606"/>
          <ac:spMkLst>
            <pc:docMk/>
            <pc:sldMk cId="1499551055" sldId="259"/>
            <ac:spMk id="9" creationId="{6C25ABB6-97DC-3691-10E4-618A16661C8E}"/>
          </ac:spMkLst>
        </pc:spChg>
        <pc:spChg chg="add del mod replId">
          <ac:chgData name="ignazio emanuele picciche'" userId="0ffc6f3f-5a1e-4bcf-8207-6fcee5da7ade" providerId="ADAL" clId="{17056212-C789-4D94-A224-491696FC5D6E}" dt="2023-12-11T21:14:34.491" v="2582" actId="26606"/>
          <ac:spMkLst>
            <pc:docMk/>
            <pc:sldMk cId="1499551055" sldId="259"/>
            <ac:spMk id="9" creationId="{7DCA9D16-5034-279C-FF1F-96C45AF4B68F}"/>
          </ac:spMkLst>
        </pc:spChg>
        <pc:spChg chg="add del">
          <ac:chgData name="ignazio emanuele picciche'" userId="0ffc6f3f-5a1e-4bcf-8207-6fcee5da7ade" providerId="ADAL" clId="{17056212-C789-4D94-A224-491696FC5D6E}" dt="2023-12-11T21:12:58.688" v="2555" actId="26606"/>
          <ac:spMkLst>
            <pc:docMk/>
            <pc:sldMk cId="1499551055" sldId="259"/>
            <ac:spMk id="9" creationId="{CC8F250E-A0E6-D630-DA64-06307269A2FA}"/>
          </ac:spMkLst>
        </pc:spChg>
        <pc:spChg chg="add del">
          <ac:chgData name="ignazio emanuele picciche'" userId="0ffc6f3f-5a1e-4bcf-8207-6fcee5da7ade" providerId="ADAL" clId="{17056212-C789-4D94-A224-491696FC5D6E}" dt="2023-12-11T21:11:41.059" v="2512" actId="26606"/>
          <ac:spMkLst>
            <pc:docMk/>
            <pc:sldMk cId="1499551055" sldId="259"/>
            <ac:spMk id="9" creationId="{CF5ECB09-485B-9C7E-53F0-7ED5CE443FB4}"/>
          </ac:spMkLst>
        </pc:spChg>
        <pc:spChg chg="add del">
          <ac:chgData name="ignazio emanuele picciche'" userId="0ffc6f3f-5a1e-4bcf-8207-6fcee5da7ade" providerId="ADAL" clId="{17056212-C789-4D94-A224-491696FC5D6E}" dt="2023-12-11T21:12:12.816" v="2531" actId="26606"/>
          <ac:spMkLst>
            <pc:docMk/>
            <pc:sldMk cId="1499551055" sldId="259"/>
            <ac:spMk id="9" creationId="{E42A1126-5D85-B70B-529F-0D1A5EE9D987}"/>
          </ac:spMkLst>
        </pc:spChg>
        <pc:spChg chg="add del">
          <ac:chgData name="ignazio emanuele picciche'" userId="0ffc6f3f-5a1e-4bcf-8207-6fcee5da7ade" providerId="ADAL" clId="{17056212-C789-4D94-A224-491696FC5D6E}" dt="2023-12-11T21:13:04.030" v="2561" actId="26606"/>
          <ac:spMkLst>
            <pc:docMk/>
            <pc:sldMk cId="1499551055" sldId="259"/>
            <ac:spMk id="9" creationId="{E8DB5A25-FF84-EBAA-8C77-5D97F775488D}"/>
          </ac:spMkLst>
        </pc:spChg>
        <pc:spChg chg="add del">
          <ac:chgData name="ignazio emanuele picciche'" userId="0ffc6f3f-5a1e-4bcf-8207-6fcee5da7ade" providerId="ADAL" clId="{17056212-C789-4D94-A224-491696FC5D6E}" dt="2023-12-11T21:13:41.646" v="2566" actId="26606"/>
          <ac:spMkLst>
            <pc:docMk/>
            <pc:sldMk cId="1499551055" sldId="259"/>
            <ac:spMk id="9" creationId="{FDAC466A-55EC-1A2F-F3B1-8E9D7593F1B8}"/>
          </ac:spMkLst>
        </pc:spChg>
        <pc:spChg chg="add del">
          <ac:chgData name="ignazio emanuele picciche'" userId="0ffc6f3f-5a1e-4bcf-8207-6fcee5da7ade" providerId="ADAL" clId="{17056212-C789-4D94-A224-491696FC5D6E}" dt="2023-12-11T21:14:34.491" v="2582" actId="26606"/>
          <ac:spMkLst>
            <pc:docMk/>
            <pc:sldMk cId="1499551055" sldId="259"/>
            <ac:spMk id="10" creationId="{71B2258F-86CA-4D4D-8270-BC05FCDEBFB3}"/>
          </ac:spMkLst>
        </pc:spChg>
        <pc:spChg chg="add del">
          <ac:chgData name="ignazio emanuele picciche'" userId="0ffc6f3f-5a1e-4bcf-8207-6fcee5da7ade" providerId="ADAL" clId="{17056212-C789-4D94-A224-491696FC5D6E}" dt="2023-12-11T21:12:12.816" v="2531" actId="26606"/>
          <ac:spMkLst>
            <pc:docMk/>
            <pc:sldMk cId="1499551055" sldId="259"/>
            <ac:spMk id="20" creationId="{27BDFED6-6E33-4606-AFE2-886ADB1C018E}"/>
          </ac:spMkLst>
        </pc:spChg>
        <pc:spChg chg="add del">
          <ac:chgData name="ignazio emanuele picciche'" userId="0ffc6f3f-5a1e-4bcf-8207-6fcee5da7ade" providerId="ADAL" clId="{17056212-C789-4D94-A224-491696FC5D6E}" dt="2023-12-11T21:11:41.059" v="2512" actId="26606"/>
          <ac:spMkLst>
            <pc:docMk/>
            <pc:sldMk cId="1499551055" sldId="259"/>
            <ac:spMk id="21" creationId="{022BDE4A-8A20-4A69-9C5A-581C82036A4D}"/>
          </ac:spMkLst>
        </pc:spChg>
        <pc:spChg chg="add mod">
          <ac:chgData name="ignazio emanuele picciche'" userId="0ffc6f3f-5a1e-4bcf-8207-6fcee5da7ade" providerId="ADAL" clId="{17056212-C789-4D94-A224-491696FC5D6E}" dt="2023-12-11T21:15:49.176" v="2607" actId="1076"/>
          <ac:spMkLst>
            <pc:docMk/>
            <pc:sldMk cId="1499551055" sldId="259"/>
            <ac:spMk id="22" creationId="{8CF4B406-EA7E-B37B-213A-A8308F8FC216}"/>
          </ac:spMkLst>
        </pc:spChg>
        <pc:spChg chg="add del">
          <ac:chgData name="ignazio emanuele picciche'" userId="0ffc6f3f-5a1e-4bcf-8207-6fcee5da7ade" providerId="ADAL" clId="{17056212-C789-4D94-A224-491696FC5D6E}" dt="2023-12-11T21:11:41.894" v="2515" actId="26606"/>
          <ac:spMkLst>
            <pc:docMk/>
            <pc:sldMk cId="1499551055" sldId="259"/>
            <ac:spMk id="23" creationId="{99ED5833-B85B-4103-8A3B-CAB0308E6C15}"/>
          </ac:spMkLst>
        </pc:spChg>
        <pc:spChg chg="add del">
          <ac:chgData name="ignazio emanuele picciche'" userId="0ffc6f3f-5a1e-4bcf-8207-6fcee5da7ade" providerId="ADAL" clId="{17056212-C789-4D94-A224-491696FC5D6E}" dt="2023-12-11T21:12:12.816" v="2531" actId="26606"/>
          <ac:spMkLst>
            <pc:docMk/>
            <pc:sldMk cId="1499551055" sldId="259"/>
            <ac:spMk id="25" creationId="{890DEF05-784E-4B61-89E4-04C4ECF4E5A0}"/>
          </ac:spMkLst>
        </pc:spChg>
        <pc:spChg chg="add del">
          <ac:chgData name="ignazio emanuele picciche'" userId="0ffc6f3f-5a1e-4bcf-8207-6fcee5da7ade" providerId="ADAL" clId="{17056212-C789-4D94-A224-491696FC5D6E}" dt="2023-12-11T21:14:18.928" v="2575" actId="26606"/>
          <ac:spMkLst>
            <pc:docMk/>
            <pc:sldMk cId="1499551055" sldId="259"/>
            <ac:spMk id="26" creationId="{679245A0-EF2A-46FE-AC09-8CD34B197288}"/>
          </ac:spMkLst>
        </pc:spChg>
        <pc:spChg chg="add del">
          <ac:chgData name="ignazio emanuele picciche'" userId="0ffc6f3f-5a1e-4bcf-8207-6fcee5da7ade" providerId="ADAL" clId="{17056212-C789-4D94-A224-491696FC5D6E}" dt="2023-12-11T21:11:52.406" v="2518" actId="26606"/>
          <ac:spMkLst>
            <pc:docMk/>
            <pc:sldMk cId="1499551055" sldId="259"/>
            <ac:spMk id="28" creationId="{F8446B12-7391-4711-8B31-112A0B896C76}"/>
          </ac:spMkLst>
        </pc:spChg>
        <pc:spChg chg="add del">
          <ac:chgData name="ignazio emanuele picciche'" userId="0ffc6f3f-5a1e-4bcf-8207-6fcee5da7ade" providerId="ADAL" clId="{17056212-C789-4D94-A224-491696FC5D6E}" dt="2023-12-11T21:12:17.249" v="2534" actId="26606"/>
          <ac:spMkLst>
            <pc:docMk/>
            <pc:sldMk cId="1499551055" sldId="259"/>
            <ac:spMk id="30" creationId="{FA69AAE0-49D5-4C8B-8BA2-55898C00E05E}"/>
          </ac:spMkLst>
        </pc:spChg>
        <pc:spChg chg="add del">
          <ac:chgData name="ignazio emanuele picciche'" userId="0ffc6f3f-5a1e-4bcf-8207-6fcee5da7ade" providerId="ADAL" clId="{17056212-C789-4D94-A224-491696FC5D6E}" dt="2023-12-11T21:12:27.742" v="2543" actId="26606"/>
          <ac:spMkLst>
            <pc:docMk/>
            <pc:sldMk cId="1499551055" sldId="259"/>
            <ac:spMk id="31" creationId="{C52EE5A8-045B-4D39-8ED1-513334085EEC}"/>
          </ac:spMkLst>
        </pc:spChg>
        <pc:spChg chg="add del">
          <ac:chgData name="ignazio emanuele picciche'" userId="0ffc6f3f-5a1e-4bcf-8207-6fcee5da7ade" providerId="ADAL" clId="{17056212-C789-4D94-A224-491696FC5D6E}" dt="2023-12-11T21:14:34.491" v="2582" actId="26606"/>
          <ac:spMkLst>
            <pc:docMk/>
            <pc:sldMk cId="1499551055" sldId="259"/>
            <ac:spMk id="32" creationId="{F0087D53-9295-4463-AAE4-D5C626046E9F}"/>
          </ac:spMkLst>
        </pc:spChg>
        <pc:spChg chg="add del">
          <ac:chgData name="ignazio emanuele picciche'" userId="0ffc6f3f-5a1e-4bcf-8207-6fcee5da7ade" providerId="ADAL" clId="{17056212-C789-4D94-A224-491696FC5D6E}" dt="2023-12-11T21:14:34.491" v="2582" actId="26606"/>
          <ac:spMkLst>
            <pc:docMk/>
            <pc:sldMk cId="1499551055" sldId="259"/>
            <ac:spMk id="33" creationId="{D6A9C53F-5F90-40A5-8C85-5412D39C8C68}"/>
          </ac:spMkLst>
        </pc:spChg>
        <pc:spChg chg="add del">
          <ac:chgData name="ignazio emanuele picciche'" userId="0ffc6f3f-5a1e-4bcf-8207-6fcee5da7ade" providerId="ADAL" clId="{17056212-C789-4D94-A224-491696FC5D6E}" dt="2023-12-11T21:12:18.922" v="2537" actId="26606"/>
          <ac:spMkLst>
            <pc:docMk/>
            <pc:sldMk cId="1499551055" sldId="259"/>
            <ac:spMk id="35" creationId="{0A597D97-203B-498B-95D3-E90DC961039F}"/>
          </ac:spMkLst>
        </pc:spChg>
        <pc:spChg chg="add del">
          <ac:chgData name="ignazio emanuele picciche'" userId="0ffc6f3f-5a1e-4bcf-8207-6fcee5da7ade" providerId="ADAL" clId="{17056212-C789-4D94-A224-491696FC5D6E}" dt="2023-12-11T21:11:57.499" v="2521" actId="26606"/>
          <ac:spMkLst>
            <pc:docMk/>
            <pc:sldMk cId="1499551055" sldId="259"/>
            <ac:spMk id="36" creationId="{C4879EFC-8E62-4E00-973C-C45EE9EC676D}"/>
          </ac:spMkLst>
        </pc:spChg>
        <pc:spChg chg="add del">
          <ac:chgData name="ignazio emanuele picciche'" userId="0ffc6f3f-5a1e-4bcf-8207-6fcee5da7ade" providerId="ADAL" clId="{17056212-C789-4D94-A224-491696FC5D6E}" dt="2023-12-11T21:11:57.499" v="2521" actId="26606"/>
          <ac:spMkLst>
            <pc:docMk/>
            <pc:sldMk cId="1499551055" sldId="259"/>
            <ac:spMk id="37" creationId="{D6A9C53F-5F90-40A5-8C85-5412D39C8C68}"/>
          </ac:spMkLst>
        </pc:spChg>
        <pc:spChg chg="add del">
          <ac:chgData name="ignazio emanuele picciche'" userId="0ffc6f3f-5a1e-4bcf-8207-6fcee5da7ade" providerId="ADAL" clId="{17056212-C789-4D94-A224-491696FC5D6E}" dt="2023-12-11T21:12:18.922" v="2537" actId="26606"/>
          <ac:spMkLst>
            <pc:docMk/>
            <pc:sldMk cId="1499551055" sldId="259"/>
            <ac:spMk id="38" creationId="{6A6EF10E-DF41-4BD3-8EB4-6F646531DC26}"/>
          </ac:spMkLst>
        </pc:spChg>
        <pc:spChg chg="add del">
          <ac:chgData name="ignazio emanuele picciche'" userId="0ffc6f3f-5a1e-4bcf-8207-6fcee5da7ade" providerId="ADAL" clId="{17056212-C789-4D94-A224-491696FC5D6E}" dt="2023-12-11T21:12:05.468" v="2526" actId="26606"/>
          <ac:spMkLst>
            <pc:docMk/>
            <pc:sldMk cId="1499551055" sldId="259"/>
            <ac:spMk id="42" creationId="{FA69AAE0-49D5-4C8B-8BA2-55898C00E05E}"/>
          </ac:spMkLst>
        </pc:spChg>
        <pc:spChg chg="add del">
          <ac:chgData name="ignazio emanuele picciche'" userId="0ffc6f3f-5a1e-4bcf-8207-6fcee5da7ade" providerId="ADAL" clId="{17056212-C789-4D94-A224-491696FC5D6E}" dt="2023-12-11T21:12:24.718" v="2540" actId="26606"/>
          <ac:spMkLst>
            <pc:docMk/>
            <pc:sldMk cId="1499551055" sldId="259"/>
            <ac:spMk id="43" creationId="{F0087D53-9295-4463-AAE4-D5C626046E9F}"/>
          </ac:spMkLst>
        </pc:spChg>
        <pc:spChg chg="add del">
          <ac:chgData name="ignazio emanuele picciche'" userId="0ffc6f3f-5a1e-4bcf-8207-6fcee5da7ade" providerId="ADAL" clId="{17056212-C789-4D94-A224-491696FC5D6E}" dt="2023-12-11T21:12:24.718" v="2540" actId="26606"/>
          <ac:spMkLst>
            <pc:docMk/>
            <pc:sldMk cId="1499551055" sldId="259"/>
            <ac:spMk id="44" creationId="{D6A9C53F-5F90-40A5-8C85-5412D39C8C68}"/>
          </ac:spMkLst>
        </pc:spChg>
        <pc:spChg chg="add del">
          <ac:chgData name="ignazio emanuele picciche'" userId="0ffc6f3f-5a1e-4bcf-8207-6fcee5da7ade" providerId="ADAL" clId="{17056212-C789-4D94-A224-491696FC5D6E}" dt="2023-12-11T21:12:27.742" v="2543" actId="26606"/>
          <ac:spMkLst>
            <pc:docMk/>
            <pc:sldMk cId="1499551055" sldId="259"/>
            <ac:spMk id="49" creationId="{6234BCC6-39B9-47D9-8BF8-C665401AE23C}"/>
          </ac:spMkLst>
        </pc:spChg>
        <pc:spChg chg="add del">
          <ac:chgData name="ignazio emanuele picciche'" userId="0ffc6f3f-5a1e-4bcf-8207-6fcee5da7ade" providerId="ADAL" clId="{17056212-C789-4D94-A224-491696FC5D6E}" dt="2023-12-11T21:12:27.742" v="2543" actId="26606"/>
          <ac:spMkLst>
            <pc:docMk/>
            <pc:sldMk cId="1499551055" sldId="259"/>
            <ac:spMk id="50" creationId="{72A9CE9D-DAC3-40AF-B504-78A64A909F9D}"/>
          </ac:spMkLst>
        </pc:spChg>
        <pc:spChg chg="add del">
          <ac:chgData name="ignazio emanuele picciche'" userId="0ffc6f3f-5a1e-4bcf-8207-6fcee5da7ade" providerId="ADAL" clId="{17056212-C789-4D94-A224-491696FC5D6E}" dt="2023-12-11T21:12:27.742" v="2543" actId="26606"/>
          <ac:spMkLst>
            <pc:docMk/>
            <pc:sldMk cId="1499551055" sldId="259"/>
            <ac:spMk id="51" creationId="{506D7452-6CDE-4381-86CE-07B2459383D5}"/>
          </ac:spMkLst>
        </pc:spChg>
        <pc:spChg chg="add del">
          <ac:chgData name="ignazio emanuele picciche'" userId="0ffc6f3f-5a1e-4bcf-8207-6fcee5da7ade" providerId="ADAL" clId="{17056212-C789-4D94-A224-491696FC5D6E}" dt="2023-12-11T21:12:27.742" v="2543" actId="26606"/>
          <ac:spMkLst>
            <pc:docMk/>
            <pc:sldMk cId="1499551055" sldId="259"/>
            <ac:spMk id="52" creationId="{762DA937-8B55-4317-BD32-98D7AF30E39E}"/>
          </ac:spMkLst>
        </pc:spChg>
        <pc:spChg chg="add del">
          <ac:chgData name="ignazio emanuele picciche'" userId="0ffc6f3f-5a1e-4bcf-8207-6fcee5da7ade" providerId="ADAL" clId="{17056212-C789-4D94-A224-491696FC5D6E}" dt="2023-12-11T21:12:30.187" v="2546" actId="26606"/>
          <ac:spMkLst>
            <pc:docMk/>
            <pc:sldMk cId="1499551055" sldId="259"/>
            <ac:spMk id="57" creationId="{F8446B12-7391-4711-8B31-112A0B896C76}"/>
          </ac:spMkLst>
        </pc:spChg>
        <pc:spChg chg="add del">
          <ac:chgData name="ignazio emanuele picciche'" userId="0ffc6f3f-5a1e-4bcf-8207-6fcee5da7ade" providerId="ADAL" clId="{17056212-C789-4D94-A224-491696FC5D6E}" dt="2023-12-11T21:12:38.498" v="2549" actId="26606"/>
          <ac:spMkLst>
            <pc:docMk/>
            <pc:sldMk cId="1499551055" sldId="259"/>
            <ac:spMk id="64" creationId="{99ED5833-B85B-4103-8A3B-CAB0308E6C15}"/>
          </ac:spMkLst>
        </pc:spChg>
        <pc:spChg chg="add del">
          <ac:chgData name="ignazio emanuele picciche'" userId="0ffc6f3f-5a1e-4bcf-8207-6fcee5da7ade" providerId="ADAL" clId="{17056212-C789-4D94-A224-491696FC5D6E}" dt="2023-12-11T21:12:58.688" v="2555" actId="26606"/>
          <ac:spMkLst>
            <pc:docMk/>
            <pc:sldMk cId="1499551055" sldId="259"/>
            <ac:spMk id="74" creationId="{FA69AAE0-49D5-4C8B-8BA2-55898C00E05E}"/>
          </ac:spMkLst>
        </pc:spChg>
        <pc:spChg chg="add del">
          <ac:chgData name="ignazio emanuele picciche'" userId="0ffc6f3f-5a1e-4bcf-8207-6fcee5da7ade" providerId="ADAL" clId="{17056212-C789-4D94-A224-491696FC5D6E}" dt="2023-12-11T21:13:02.075" v="2558" actId="26606"/>
          <ac:spMkLst>
            <pc:docMk/>
            <pc:sldMk cId="1499551055" sldId="259"/>
            <ac:spMk id="79" creationId="{6234BCC6-39B9-47D9-8BF8-C665401AE23C}"/>
          </ac:spMkLst>
        </pc:spChg>
        <pc:spChg chg="add del">
          <ac:chgData name="ignazio emanuele picciche'" userId="0ffc6f3f-5a1e-4bcf-8207-6fcee5da7ade" providerId="ADAL" clId="{17056212-C789-4D94-A224-491696FC5D6E}" dt="2023-12-11T21:13:02.075" v="2558" actId="26606"/>
          <ac:spMkLst>
            <pc:docMk/>
            <pc:sldMk cId="1499551055" sldId="259"/>
            <ac:spMk id="80" creationId="{72A9CE9D-DAC3-40AF-B504-78A64A909F9D}"/>
          </ac:spMkLst>
        </pc:spChg>
        <pc:spChg chg="add del">
          <ac:chgData name="ignazio emanuele picciche'" userId="0ffc6f3f-5a1e-4bcf-8207-6fcee5da7ade" providerId="ADAL" clId="{17056212-C789-4D94-A224-491696FC5D6E}" dt="2023-12-11T21:13:02.075" v="2558" actId="26606"/>
          <ac:spMkLst>
            <pc:docMk/>
            <pc:sldMk cId="1499551055" sldId="259"/>
            <ac:spMk id="81" creationId="{506D7452-6CDE-4381-86CE-07B2459383D5}"/>
          </ac:spMkLst>
        </pc:spChg>
        <pc:spChg chg="add del">
          <ac:chgData name="ignazio emanuele picciche'" userId="0ffc6f3f-5a1e-4bcf-8207-6fcee5da7ade" providerId="ADAL" clId="{17056212-C789-4D94-A224-491696FC5D6E}" dt="2023-12-11T21:13:02.075" v="2558" actId="26606"/>
          <ac:spMkLst>
            <pc:docMk/>
            <pc:sldMk cId="1499551055" sldId="259"/>
            <ac:spMk id="82" creationId="{762DA937-8B55-4317-BD32-98D7AF30E39E}"/>
          </ac:spMkLst>
        </pc:spChg>
        <pc:spChg chg="add del">
          <ac:chgData name="ignazio emanuele picciche'" userId="0ffc6f3f-5a1e-4bcf-8207-6fcee5da7ade" providerId="ADAL" clId="{17056212-C789-4D94-A224-491696FC5D6E}" dt="2023-12-11T21:13:02.075" v="2558" actId="26606"/>
          <ac:spMkLst>
            <pc:docMk/>
            <pc:sldMk cId="1499551055" sldId="259"/>
            <ac:spMk id="83" creationId="{C52EE5A8-045B-4D39-8ED1-513334085EEC}"/>
          </ac:spMkLst>
        </pc:spChg>
        <pc:spChg chg="add del">
          <ac:chgData name="ignazio emanuele picciche'" userId="0ffc6f3f-5a1e-4bcf-8207-6fcee5da7ade" providerId="ADAL" clId="{17056212-C789-4D94-A224-491696FC5D6E}" dt="2023-12-11T21:13:04.030" v="2561" actId="26606"/>
          <ac:spMkLst>
            <pc:docMk/>
            <pc:sldMk cId="1499551055" sldId="259"/>
            <ac:spMk id="88" creationId="{99ED5833-B85B-4103-8A3B-CAB0308E6C15}"/>
          </ac:spMkLst>
        </pc:spChg>
        <pc:spChg chg="add del">
          <ac:chgData name="ignazio emanuele picciche'" userId="0ffc6f3f-5a1e-4bcf-8207-6fcee5da7ade" providerId="ADAL" clId="{17056212-C789-4D94-A224-491696FC5D6E}" dt="2023-12-11T21:13:41.646" v="2566" actId="26606"/>
          <ac:spMkLst>
            <pc:docMk/>
            <pc:sldMk cId="1499551055" sldId="259"/>
            <ac:spMk id="93" creationId="{C4879EFC-8E62-4E00-973C-C45EE9EC676D}"/>
          </ac:spMkLst>
        </pc:spChg>
        <pc:spChg chg="add del">
          <ac:chgData name="ignazio emanuele picciche'" userId="0ffc6f3f-5a1e-4bcf-8207-6fcee5da7ade" providerId="ADAL" clId="{17056212-C789-4D94-A224-491696FC5D6E}" dt="2023-12-11T21:13:41.646" v="2566" actId="26606"/>
          <ac:spMkLst>
            <pc:docMk/>
            <pc:sldMk cId="1499551055" sldId="259"/>
            <ac:spMk id="94" creationId="{D6A9C53F-5F90-40A5-8C85-5412D39C8C68}"/>
          </ac:spMkLst>
        </pc:spChg>
        <pc:grpChg chg="add del">
          <ac:chgData name="ignazio emanuele picciche'" userId="0ffc6f3f-5a1e-4bcf-8207-6fcee5da7ade" providerId="ADAL" clId="{17056212-C789-4D94-A224-491696FC5D6E}" dt="2023-12-11T21:11:52.406" v="2518" actId="26606"/>
          <ac:grpSpMkLst>
            <pc:docMk/>
            <pc:sldMk cId="1499551055" sldId="259"/>
            <ac:grpSpMk id="29" creationId="{AC0B7807-0C83-4963-821A-69B172722E49}"/>
          </ac:grpSpMkLst>
        </pc:grpChg>
        <pc:grpChg chg="add del">
          <ac:chgData name="ignazio emanuele picciche'" userId="0ffc6f3f-5a1e-4bcf-8207-6fcee5da7ade" providerId="ADAL" clId="{17056212-C789-4D94-A224-491696FC5D6E}" dt="2023-12-11T21:12:30.187" v="2546" actId="26606"/>
          <ac:grpSpMkLst>
            <pc:docMk/>
            <pc:sldMk cId="1499551055" sldId="259"/>
            <ac:grpSpMk id="58" creationId="{AC0B7807-0C83-4963-821A-69B172722E49}"/>
          </ac:grpSpMkLst>
        </pc:grpChg>
        <pc:picChg chg="add del">
          <ac:chgData name="ignazio emanuele picciche'" userId="0ffc6f3f-5a1e-4bcf-8207-6fcee5da7ade" providerId="ADAL" clId="{17056212-C789-4D94-A224-491696FC5D6E}" dt="2023-12-11T21:08:04.662" v="2475" actId="478"/>
          <ac:picMkLst>
            <pc:docMk/>
            <pc:sldMk cId="1499551055" sldId="259"/>
            <ac:picMk id="3" creationId="{9493B776-DE87-E9D4-60E1-5AA8DD8D598B}"/>
          </ac:picMkLst>
        </pc:picChg>
        <pc:picChg chg="add del mod">
          <ac:chgData name="ignazio emanuele picciche'" userId="0ffc6f3f-5a1e-4bcf-8207-6fcee5da7ade" providerId="ADAL" clId="{17056212-C789-4D94-A224-491696FC5D6E}" dt="2023-12-11T21:08:03.028" v="2473" actId="478"/>
          <ac:picMkLst>
            <pc:docMk/>
            <pc:sldMk cId="1499551055" sldId="259"/>
            <ac:picMk id="4" creationId="{048C2C6A-2F95-F81F-CD2F-27F3E776FFCE}"/>
          </ac:picMkLst>
        </pc:picChg>
        <pc:picChg chg="add del">
          <ac:chgData name="ignazio emanuele picciche'" userId="0ffc6f3f-5a1e-4bcf-8207-6fcee5da7ade" providerId="ADAL" clId="{17056212-C789-4D94-A224-491696FC5D6E}" dt="2023-12-11T21:12:52.241" v="2552" actId="26606"/>
          <ac:picMkLst>
            <pc:docMk/>
            <pc:sldMk cId="1499551055" sldId="259"/>
            <ac:picMk id="5" creationId="{0FFC7DB5-31C9-6CCF-E673-5C781D392849}"/>
          </ac:picMkLst>
        </pc:picChg>
        <pc:picChg chg="add del">
          <ac:chgData name="ignazio emanuele picciche'" userId="0ffc6f3f-5a1e-4bcf-8207-6fcee5da7ade" providerId="ADAL" clId="{17056212-C789-4D94-A224-491696FC5D6E}" dt="2023-12-11T21:12:05.468" v="2526" actId="26606"/>
          <ac:picMkLst>
            <pc:docMk/>
            <pc:sldMk cId="1499551055" sldId="259"/>
            <ac:picMk id="5" creationId="{17DB85AA-0834-BDB1-3F43-22B036639AC0}"/>
          </ac:picMkLst>
        </pc:picChg>
        <pc:picChg chg="add del">
          <ac:chgData name="ignazio emanuele picciche'" userId="0ffc6f3f-5a1e-4bcf-8207-6fcee5da7ade" providerId="ADAL" clId="{17056212-C789-4D94-A224-491696FC5D6E}" dt="2023-12-11T21:13:02.075" v="2558" actId="26606"/>
          <ac:picMkLst>
            <pc:docMk/>
            <pc:sldMk cId="1499551055" sldId="259"/>
            <ac:picMk id="5" creationId="{20CA86B6-F1F5-2E0E-D0D0-885A0E819AFE}"/>
          </ac:picMkLst>
        </pc:picChg>
        <pc:picChg chg="add del">
          <ac:chgData name="ignazio emanuele picciche'" userId="0ffc6f3f-5a1e-4bcf-8207-6fcee5da7ade" providerId="ADAL" clId="{17056212-C789-4D94-A224-491696FC5D6E}" dt="2023-12-11T21:11:57.499" v="2521" actId="26606"/>
          <ac:picMkLst>
            <pc:docMk/>
            <pc:sldMk cId="1499551055" sldId="259"/>
            <ac:picMk id="5" creationId="{27130222-05F4-8C85-2C2C-4FAB873853A8}"/>
          </ac:picMkLst>
        </pc:picChg>
        <pc:picChg chg="add del">
          <ac:chgData name="ignazio emanuele picciche'" userId="0ffc6f3f-5a1e-4bcf-8207-6fcee5da7ade" providerId="ADAL" clId="{17056212-C789-4D94-A224-491696FC5D6E}" dt="2023-12-11T21:12:24.718" v="2540" actId="26606"/>
          <ac:picMkLst>
            <pc:docMk/>
            <pc:sldMk cId="1499551055" sldId="259"/>
            <ac:picMk id="5" creationId="{37AAEBB8-1C0E-C51E-F5B4-B69BC3D2AA5C}"/>
          </ac:picMkLst>
        </pc:picChg>
        <pc:picChg chg="add del">
          <ac:chgData name="ignazio emanuele picciche'" userId="0ffc6f3f-5a1e-4bcf-8207-6fcee5da7ade" providerId="ADAL" clId="{17056212-C789-4D94-A224-491696FC5D6E}" dt="2023-12-11T21:11:41.894" v="2515" actId="26606"/>
          <ac:picMkLst>
            <pc:docMk/>
            <pc:sldMk cId="1499551055" sldId="259"/>
            <ac:picMk id="5" creationId="{556E4E1C-78DD-0171-346B-5F22491C2934}"/>
          </ac:picMkLst>
        </pc:picChg>
        <pc:picChg chg="add del mod">
          <ac:chgData name="ignazio emanuele picciche'" userId="0ffc6f3f-5a1e-4bcf-8207-6fcee5da7ade" providerId="ADAL" clId="{17056212-C789-4D94-A224-491696FC5D6E}" dt="2023-12-11T21:14:34.491" v="2582" actId="26606"/>
          <ac:picMkLst>
            <pc:docMk/>
            <pc:sldMk cId="1499551055" sldId="259"/>
            <ac:picMk id="5" creationId="{59D4CBE1-C384-F7FA-6D1A-B364E6F6A277}"/>
          </ac:picMkLst>
        </pc:picChg>
        <pc:picChg chg="add del">
          <ac:chgData name="ignazio emanuele picciche'" userId="0ffc6f3f-5a1e-4bcf-8207-6fcee5da7ade" providerId="ADAL" clId="{17056212-C789-4D94-A224-491696FC5D6E}" dt="2023-12-11T21:11:41.059" v="2512" actId="26606"/>
          <ac:picMkLst>
            <pc:docMk/>
            <pc:sldMk cId="1499551055" sldId="259"/>
            <ac:picMk id="5" creationId="{6C595F3B-247F-E29B-612D-350243BFDB7A}"/>
          </ac:picMkLst>
        </pc:picChg>
        <pc:picChg chg="add del">
          <ac:chgData name="ignazio emanuele picciche'" userId="0ffc6f3f-5a1e-4bcf-8207-6fcee5da7ade" providerId="ADAL" clId="{17056212-C789-4D94-A224-491696FC5D6E}" dt="2023-12-11T21:11:52.406" v="2518" actId="26606"/>
          <ac:picMkLst>
            <pc:docMk/>
            <pc:sldMk cId="1499551055" sldId="259"/>
            <ac:picMk id="5" creationId="{83826292-9E6B-A116-73FF-E5F9A3BD363A}"/>
          </ac:picMkLst>
        </pc:picChg>
        <pc:picChg chg="add del">
          <ac:chgData name="ignazio emanuele picciche'" userId="0ffc6f3f-5a1e-4bcf-8207-6fcee5da7ade" providerId="ADAL" clId="{17056212-C789-4D94-A224-491696FC5D6E}" dt="2023-12-11T21:12:12.816" v="2531" actId="26606"/>
          <ac:picMkLst>
            <pc:docMk/>
            <pc:sldMk cId="1499551055" sldId="259"/>
            <ac:picMk id="5" creationId="{85D8F633-4D3A-75EA-E186-99463CFF43BC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14:34.491" v="2582" actId="26606"/>
          <ac:picMkLst>
            <pc:docMk/>
            <pc:sldMk cId="1499551055" sldId="259"/>
            <ac:picMk id="5" creationId="{B0F90A88-2372-3D69-96D2-BB8F636DDE9E}"/>
          </ac:picMkLst>
        </pc:picChg>
        <pc:picChg chg="add del">
          <ac:chgData name="ignazio emanuele picciche'" userId="0ffc6f3f-5a1e-4bcf-8207-6fcee5da7ade" providerId="ADAL" clId="{17056212-C789-4D94-A224-491696FC5D6E}" dt="2023-12-11T21:14:18.928" v="2575" actId="26606"/>
          <ac:picMkLst>
            <pc:docMk/>
            <pc:sldMk cId="1499551055" sldId="259"/>
            <ac:picMk id="5" creationId="{B42F9684-72FE-8961-4FC3-92B2CA5E3CCB}"/>
          </ac:picMkLst>
        </pc:picChg>
        <pc:picChg chg="add del">
          <ac:chgData name="ignazio emanuele picciche'" userId="0ffc6f3f-5a1e-4bcf-8207-6fcee5da7ade" providerId="ADAL" clId="{17056212-C789-4D94-A224-491696FC5D6E}" dt="2023-12-11T21:12:18.922" v="2537" actId="26606"/>
          <ac:picMkLst>
            <pc:docMk/>
            <pc:sldMk cId="1499551055" sldId="259"/>
            <ac:picMk id="5" creationId="{BDD692CD-6C36-E194-7EC8-74BA239B4AC7}"/>
          </ac:picMkLst>
        </pc:picChg>
        <pc:picChg chg="add del">
          <ac:chgData name="ignazio emanuele picciche'" userId="0ffc6f3f-5a1e-4bcf-8207-6fcee5da7ade" providerId="ADAL" clId="{17056212-C789-4D94-A224-491696FC5D6E}" dt="2023-12-11T21:12:30.187" v="2546" actId="26606"/>
          <ac:picMkLst>
            <pc:docMk/>
            <pc:sldMk cId="1499551055" sldId="259"/>
            <ac:picMk id="5" creationId="{C2C541C3-210D-6AD6-B1AD-A319AEB4598C}"/>
          </ac:picMkLst>
        </pc:picChg>
        <pc:picChg chg="add del mod">
          <ac:chgData name="ignazio emanuele picciche'" userId="0ffc6f3f-5a1e-4bcf-8207-6fcee5da7ade" providerId="ADAL" clId="{17056212-C789-4D94-A224-491696FC5D6E}" dt="2023-12-11T21:13:41.646" v="2566" actId="26606"/>
          <ac:picMkLst>
            <pc:docMk/>
            <pc:sldMk cId="1499551055" sldId="259"/>
            <ac:picMk id="5" creationId="{CC550AB9-8F5A-77ED-66DA-A235088FD644}"/>
          </ac:picMkLst>
        </pc:picChg>
        <pc:picChg chg="add del">
          <ac:chgData name="ignazio emanuele picciche'" userId="0ffc6f3f-5a1e-4bcf-8207-6fcee5da7ade" providerId="ADAL" clId="{17056212-C789-4D94-A224-491696FC5D6E}" dt="2023-12-11T21:12:58.688" v="2555" actId="26606"/>
          <ac:picMkLst>
            <pc:docMk/>
            <pc:sldMk cId="1499551055" sldId="259"/>
            <ac:picMk id="5" creationId="{EBEDF21C-FABE-A513-E85E-56F4EBD7FF5E}"/>
          </ac:picMkLst>
        </pc:picChg>
        <pc:picChg chg="add del">
          <ac:chgData name="ignazio emanuele picciche'" userId="0ffc6f3f-5a1e-4bcf-8207-6fcee5da7ade" providerId="ADAL" clId="{17056212-C789-4D94-A224-491696FC5D6E}" dt="2023-12-11T21:13:04.030" v="2561" actId="26606"/>
          <ac:picMkLst>
            <pc:docMk/>
            <pc:sldMk cId="1499551055" sldId="259"/>
            <ac:picMk id="5" creationId="{F23F1251-265B-5A5B-1C7F-0977427F34C6}"/>
          </ac:picMkLst>
        </pc:picChg>
        <pc:picChg chg="add del mod">
          <ac:chgData name="ignazio emanuele picciche'" userId="0ffc6f3f-5a1e-4bcf-8207-6fcee5da7ade" providerId="ADAL" clId="{17056212-C789-4D94-A224-491696FC5D6E}" dt="2023-12-11T21:08:38.274" v="2500" actId="478"/>
          <ac:picMkLst>
            <pc:docMk/>
            <pc:sldMk cId="1499551055" sldId="259"/>
            <ac:picMk id="7" creationId="{EA6D0492-0113-F808-9313-8E547B835585}"/>
          </ac:picMkLst>
        </pc:picChg>
        <pc:picChg chg="add del mod">
          <ac:chgData name="ignazio emanuele picciche'" userId="0ffc6f3f-5a1e-4bcf-8207-6fcee5da7ade" providerId="ADAL" clId="{17056212-C789-4D94-A224-491696FC5D6E}" dt="2023-12-11T21:10:18.906" v="2504" actId="22"/>
          <ac:picMkLst>
            <pc:docMk/>
            <pc:sldMk cId="1499551055" sldId="259"/>
            <ac:picMk id="11" creationId="{59381C23-796F-8C4D-F567-1DA1E0ECCDBE}"/>
          </ac:picMkLst>
        </pc:picChg>
        <pc:picChg chg="add del">
          <ac:chgData name="ignazio emanuele picciche'" userId="0ffc6f3f-5a1e-4bcf-8207-6fcee5da7ade" providerId="ADAL" clId="{17056212-C789-4D94-A224-491696FC5D6E}" dt="2023-12-11T21:10:41.782" v="2506" actId="22"/>
          <ac:picMkLst>
            <pc:docMk/>
            <pc:sldMk cId="1499551055" sldId="259"/>
            <ac:picMk id="13" creationId="{B8BF73EA-723C-D199-545A-1663A2056BF6}"/>
          </ac:picMkLst>
        </pc:picChg>
        <pc:picChg chg="add del">
          <ac:chgData name="ignazio emanuele picciche'" userId="0ffc6f3f-5a1e-4bcf-8207-6fcee5da7ade" providerId="ADAL" clId="{17056212-C789-4D94-A224-491696FC5D6E}" dt="2023-12-11T21:13:41.646" v="2566" actId="26606"/>
          <ac:picMkLst>
            <pc:docMk/>
            <pc:sldMk cId="1499551055" sldId="259"/>
            <ac:picMk id="15" creationId="{021B77B5-B347-8D51-CC27-C981B44D141F}"/>
          </ac:picMkLst>
        </pc:picChg>
        <pc:picChg chg="add del">
          <ac:chgData name="ignazio emanuele picciche'" userId="0ffc6f3f-5a1e-4bcf-8207-6fcee5da7ade" providerId="ADAL" clId="{17056212-C789-4D94-A224-491696FC5D6E}" dt="2023-12-11T21:12:05.468" v="2526" actId="26606"/>
          <ac:picMkLst>
            <pc:docMk/>
            <pc:sldMk cId="1499551055" sldId="259"/>
            <ac:picMk id="15" creationId="{0CCC5007-B4AE-1EE7-A174-64F8B4AB2330}"/>
          </ac:picMkLst>
        </pc:picChg>
        <pc:picChg chg="add del">
          <ac:chgData name="ignazio emanuele picciche'" userId="0ffc6f3f-5a1e-4bcf-8207-6fcee5da7ade" providerId="ADAL" clId="{17056212-C789-4D94-A224-491696FC5D6E}" dt="2023-12-11T21:12:12.816" v="2531" actId="26606"/>
          <ac:picMkLst>
            <pc:docMk/>
            <pc:sldMk cId="1499551055" sldId="259"/>
            <ac:picMk id="15" creationId="{2ABA433E-E604-6F82-449A-1DB212E62A0A}"/>
          </ac:picMkLst>
        </pc:picChg>
        <pc:picChg chg="add del">
          <ac:chgData name="ignazio emanuele picciche'" userId="0ffc6f3f-5a1e-4bcf-8207-6fcee5da7ade" providerId="ADAL" clId="{17056212-C789-4D94-A224-491696FC5D6E}" dt="2023-12-11T21:12:30.187" v="2546" actId="26606"/>
          <ac:picMkLst>
            <pc:docMk/>
            <pc:sldMk cId="1499551055" sldId="259"/>
            <ac:picMk id="15" creationId="{39B5E739-3D38-4736-616A-D0855198AC2C}"/>
          </ac:picMkLst>
        </pc:picChg>
        <pc:picChg chg="add del">
          <ac:chgData name="ignazio emanuele picciche'" userId="0ffc6f3f-5a1e-4bcf-8207-6fcee5da7ade" providerId="ADAL" clId="{17056212-C789-4D94-A224-491696FC5D6E}" dt="2023-12-11T21:14:18.928" v="2575" actId="26606"/>
          <ac:picMkLst>
            <pc:docMk/>
            <pc:sldMk cId="1499551055" sldId="259"/>
            <ac:picMk id="15" creationId="{4ECCCC68-1AEE-EC99-EC8C-18F706842265}"/>
          </ac:picMkLst>
        </pc:picChg>
        <pc:picChg chg="add del">
          <ac:chgData name="ignazio emanuele picciche'" userId="0ffc6f3f-5a1e-4bcf-8207-6fcee5da7ade" providerId="ADAL" clId="{17056212-C789-4D94-A224-491696FC5D6E}" dt="2023-12-11T21:11:52.406" v="2518" actId="26606"/>
          <ac:picMkLst>
            <pc:docMk/>
            <pc:sldMk cId="1499551055" sldId="259"/>
            <ac:picMk id="15" creationId="{618BD2A0-D89A-54BF-50CB-29EECEC25DBA}"/>
          </ac:picMkLst>
        </pc:picChg>
        <pc:picChg chg="add del">
          <ac:chgData name="ignazio emanuele picciche'" userId="0ffc6f3f-5a1e-4bcf-8207-6fcee5da7ade" providerId="ADAL" clId="{17056212-C789-4D94-A224-491696FC5D6E}" dt="2023-12-11T21:13:04.030" v="2561" actId="26606"/>
          <ac:picMkLst>
            <pc:docMk/>
            <pc:sldMk cId="1499551055" sldId="259"/>
            <ac:picMk id="15" creationId="{67BEF326-22CA-D4E8-665E-2F26264661BF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14:34.491" v="2582" actId="26606"/>
          <ac:picMkLst>
            <pc:docMk/>
            <pc:sldMk cId="1499551055" sldId="259"/>
            <ac:picMk id="15" creationId="{6A2D2119-B5CD-B2DE-2CB9-9300E3B94F14}"/>
          </ac:picMkLst>
        </pc:picChg>
        <pc:picChg chg="add del">
          <ac:chgData name="ignazio emanuele picciche'" userId="0ffc6f3f-5a1e-4bcf-8207-6fcee5da7ade" providerId="ADAL" clId="{17056212-C789-4D94-A224-491696FC5D6E}" dt="2023-12-11T21:12:58.688" v="2555" actId="26606"/>
          <ac:picMkLst>
            <pc:docMk/>
            <pc:sldMk cId="1499551055" sldId="259"/>
            <ac:picMk id="15" creationId="{6C18FA3A-5E05-CD0A-2319-270673DD638B}"/>
          </ac:picMkLst>
        </pc:picChg>
        <pc:picChg chg="add del">
          <ac:chgData name="ignazio emanuele picciche'" userId="0ffc6f3f-5a1e-4bcf-8207-6fcee5da7ade" providerId="ADAL" clId="{17056212-C789-4D94-A224-491696FC5D6E}" dt="2023-12-11T21:11:57.499" v="2521" actId="26606"/>
          <ac:picMkLst>
            <pc:docMk/>
            <pc:sldMk cId="1499551055" sldId="259"/>
            <ac:picMk id="15" creationId="{7A87A522-4BA5-831E-6DAA-7833F8EA338F}"/>
          </ac:picMkLst>
        </pc:picChg>
        <pc:picChg chg="add del">
          <ac:chgData name="ignazio emanuele picciche'" userId="0ffc6f3f-5a1e-4bcf-8207-6fcee5da7ade" providerId="ADAL" clId="{17056212-C789-4D94-A224-491696FC5D6E}" dt="2023-12-11T21:12:24.718" v="2540" actId="26606"/>
          <ac:picMkLst>
            <pc:docMk/>
            <pc:sldMk cId="1499551055" sldId="259"/>
            <ac:picMk id="15" creationId="{86E121B3-5431-1259-0D8F-B79988C2C6AF}"/>
          </ac:picMkLst>
        </pc:picChg>
        <pc:picChg chg="add del">
          <ac:chgData name="ignazio emanuele picciche'" userId="0ffc6f3f-5a1e-4bcf-8207-6fcee5da7ade" providerId="ADAL" clId="{17056212-C789-4D94-A224-491696FC5D6E}" dt="2023-12-11T21:14:34.491" v="2582" actId="26606"/>
          <ac:picMkLst>
            <pc:docMk/>
            <pc:sldMk cId="1499551055" sldId="259"/>
            <ac:picMk id="15" creationId="{88FDF4DD-D2B0-7D21-9CA8-EA4A641631BB}"/>
          </ac:picMkLst>
        </pc:picChg>
        <pc:picChg chg="add del">
          <ac:chgData name="ignazio emanuele picciche'" userId="0ffc6f3f-5a1e-4bcf-8207-6fcee5da7ade" providerId="ADAL" clId="{17056212-C789-4D94-A224-491696FC5D6E}" dt="2023-12-11T21:12:18.922" v="2537" actId="26606"/>
          <ac:picMkLst>
            <pc:docMk/>
            <pc:sldMk cId="1499551055" sldId="259"/>
            <ac:picMk id="15" creationId="{9317CF1E-7428-A334-B65A-553FA1E3902F}"/>
          </ac:picMkLst>
        </pc:picChg>
        <pc:picChg chg="add del">
          <ac:chgData name="ignazio emanuele picciche'" userId="0ffc6f3f-5a1e-4bcf-8207-6fcee5da7ade" providerId="ADAL" clId="{17056212-C789-4D94-A224-491696FC5D6E}" dt="2023-12-11T21:13:02.075" v="2558" actId="26606"/>
          <ac:picMkLst>
            <pc:docMk/>
            <pc:sldMk cId="1499551055" sldId="259"/>
            <ac:picMk id="15" creationId="{A84E8AE2-414A-4AE4-022A-9D8005098D24}"/>
          </ac:picMkLst>
        </pc:picChg>
        <pc:picChg chg="add del">
          <ac:chgData name="ignazio emanuele picciche'" userId="0ffc6f3f-5a1e-4bcf-8207-6fcee5da7ade" providerId="ADAL" clId="{17056212-C789-4D94-A224-491696FC5D6E}" dt="2023-12-11T21:12:52.241" v="2552" actId="26606"/>
          <ac:picMkLst>
            <pc:docMk/>
            <pc:sldMk cId="1499551055" sldId="259"/>
            <ac:picMk id="15" creationId="{AD645E2D-BC94-C6B8-2F0E-9F8F434121AB}"/>
          </ac:picMkLst>
        </pc:picChg>
        <pc:picChg chg="add del">
          <ac:chgData name="ignazio emanuele picciche'" userId="0ffc6f3f-5a1e-4bcf-8207-6fcee5da7ade" providerId="ADAL" clId="{17056212-C789-4D94-A224-491696FC5D6E}" dt="2023-12-11T21:11:41.894" v="2515" actId="26606"/>
          <ac:picMkLst>
            <pc:docMk/>
            <pc:sldMk cId="1499551055" sldId="259"/>
            <ac:picMk id="15" creationId="{BF3FADE0-B3FF-55ED-FBA1-BD8285E7172D}"/>
          </ac:picMkLst>
        </pc:picChg>
        <pc:picChg chg="add del">
          <ac:chgData name="ignazio emanuele picciche'" userId="0ffc6f3f-5a1e-4bcf-8207-6fcee5da7ade" providerId="ADAL" clId="{17056212-C789-4D94-A224-491696FC5D6E}" dt="2023-12-11T21:11:41.059" v="2512" actId="26606"/>
          <ac:picMkLst>
            <pc:docMk/>
            <pc:sldMk cId="1499551055" sldId="259"/>
            <ac:picMk id="15" creationId="{E2E81DB4-01CC-E1F6-0566-7C593D83B518}"/>
          </ac:picMkLst>
        </pc:picChg>
        <pc:picChg chg="add del">
          <ac:chgData name="ignazio emanuele picciche'" userId="0ffc6f3f-5a1e-4bcf-8207-6fcee5da7ade" providerId="ADAL" clId="{17056212-C789-4D94-A224-491696FC5D6E}" dt="2023-12-11T21:11:52.406" v="2518" actId="26606"/>
          <ac:picMkLst>
            <pc:docMk/>
            <pc:sldMk cId="1499551055" sldId="259"/>
            <ac:picMk id="16" creationId="{07FC7CEE-1F4B-44B1-EDB6-8CCA45068C44}"/>
          </ac:picMkLst>
        </pc:picChg>
        <pc:picChg chg="add del">
          <ac:chgData name="ignazio emanuele picciche'" userId="0ffc6f3f-5a1e-4bcf-8207-6fcee5da7ade" providerId="ADAL" clId="{17056212-C789-4D94-A224-491696FC5D6E}" dt="2023-12-11T21:11:41.059" v="2512" actId="26606"/>
          <ac:picMkLst>
            <pc:docMk/>
            <pc:sldMk cId="1499551055" sldId="259"/>
            <ac:picMk id="16" creationId="{58B04B67-9168-7E5C-31B9-267D00ECD8BD}"/>
          </ac:picMkLst>
        </pc:picChg>
        <pc:picChg chg="add del">
          <ac:chgData name="ignazio emanuele picciche'" userId="0ffc6f3f-5a1e-4bcf-8207-6fcee5da7ade" providerId="ADAL" clId="{17056212-C789-4D94-A224-491696FC5D6E}" dt="2023-12-11T21:11:57.499" v="2521" actId="26606"/>
          <ac:picMkLst>
            <pc:docMk/>
            <pc:sldMk cId="1499551055" sldId="259"/>
            <ac:picMk id="16" creationId="{6B607249-7B63-6B6A-E9CE-06A0285ABE70}"/>
          </ac:picMkLst>
        </pc:picChg>
        <pc:picChg chg="add del">
          <ac:chgData name="ignazio emanuele picciche'" userId="0ffc6f3f-5a1e-4bcf-8207-6fcee5da7ade" providerId="ADAL" clId="{17056212-C789-4D94-A224-491696FC5D6E}" dt="2023-12-11T21:11:41.894" v="2515" actId="26606"/>
          <ac:picMkLst>
            <pc:docMk/>
            <pc:sldMk cId="1499551055" sldId="259"/>
            <ac:picMk id="16" creationId="{868BA821-76E0-325A-B443-26F387CAA3B0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12:07.650" v="2527" actId="22"/>
          <ac:picMkLst>
            <pc:docMk/>
            <pc:sldMk cId="1499551055" sldId="259"/>
            <ac:picMk id="16" creationId="{A41C5FC7-E260-FA5E-EEE5-EE35A7CEF395}"/>
          </ac:picMkLst>
        </pc:picChg>
        <pc:picChg chg="add del mod">
          <ac:chgData name="ignazio emanuele picciche'" userId="0ffc6f3f-5a1e-4bcf-8207-6fcee5da7ade" providerId="ADAL" clId="{17056212-C789-4D94-A224-491696FC5D6E}" dt="2023-12-11T21:12:05.468" v="2526" actId="26606"/>
          <ac:picMkLst>
            <pc:docMk/>
            <pc:sldMk cId="1499551055" sldId="259"/>
            <ac:picMk id="16" creationId="{BB8034DC-209D-828C-7A6A-8C9AFA24E745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13:45.192" v="2567" actId="22"/>
          <ac:picMkLst>
            <pc:docMk/>
            <pc:sldMk cId="1499551055" sldId="259"/>
            <ac:picMk id="18" creationId="{067AA7E4-5264-BB31-6175-FCB3858FB6DE}"/>
          </ac:picMkLst>
        </pc:picChg>
        <pc:picChg chg="add del">
          <ac:chgData name="ignazio emanuele picciche'" userId="0ffc6f3f-5a1e-4bcf-8207-6fcee5da7ade" providerId="ADAL" clId="{17056212-C789-4D94-A224-491696FC5D6E}" dt="2023-12-11T21:12:24.718" v="2540" actId="26606"/>
          <ac:picMkLst>
            <pc:docMk/>
            <pc:sldMk cId="1499551055" sldId="259"/>
            <ac:picMk id="18" creationId="{3A4119F7-19B0-AFE8-59D9-4E1507838127}"/>
          </ac:picMkLst>
        </pc:picChg>
        <pc:picChg chg="add del">
          <ac:chgData name="ignazio emanuele picciche'" userId="0ffc6f3f-5a1e-4bcf-8207-6fcee5da7ade" providerId="ADAL" clId="{17056212-C789-4D94-A224-491696FC5D6E}" dt="2023-12-11T21:12:18.922" v="2537" actId="26606"/>
          <ac:picMkLst>
            <pc:docMk/>
            <pc:sldMk cId="1499551055" sldId="259"/>
            <ac:picMk id="18" creationId="{84F347CF-3C3E-F019-147A-F67C0F4F194C}"/>
          </ac:picMkLst>
        </pc:picChg>
        <pc:picChg chg="add del">
          <ac:chgData name="ignazio emanuele picciche'" userId="0ffc6f3f-5a1e-4bcf-8207-6fcee5da7ade" providerId="ADAL" clId="{17056212-C789-4D94-A224-491696FC5D6E}" dt="2023-12-11T21:13:41.646" v="2566" actId="26606"/>
          <ac:picMkLst>
            <pc:docMk/>
            <pc:sldMk cId="1499551055" sldId="259"/>
            <ac:picMk id="18" creationId="{93B9F122-58E2-1289-2E89-81442443FC85}"/>
          </ac:picMkLst>
        </pc:picChg>
        <pc:picChg chg="add del">
          <ac:chgData name="ignazio emanuele picciche'" userId="0ffc6f3f-5a1e-4bcf-8207-6fcee5da7ade" providerId="ADAL" clId="{17056212-C789-4D94-A224-491696FC5D6E}" dt="2023-12-11T21:12:52.241" v="2552" actId="26606"/>
          <ac:picMkLst>
            <pc:docMk/>
            <pc:sldMk cId="1499551055" sldId="259"/>
            <ac:picMk id="18" creationId="{9C707621-64FD-0435-DA2B-616F5CC44DA9}"/>
          </ac:picMkLst>
        </pc:picChg>
        <pc:picChg chg="add del">
          <ac:chgData name="ignazio emanuele picciche'" userId="0ffc6f3f-5a1e-4bcf-8207-6fcee5da7ade" providerId="ADAL" clId="{17056212-C789-4D94-A224-491696FC5D6E}" dt="2023-12-11T21:13:04.030" v="2561" actId="26606"/>
          <ac:picMkLst>
            <pc:docMk/>
            <pc:sldMk cId="1499551055" sldId="259"/>
            <ac:picMk id="18" creationId="{A9E4384E-6AF5-242A-9815-1128A983DF1A}"/>
          </ac:picMkLst>
        </pc:picChg>
        <pc:picChg chg="add del">
          <ac:chgData name="ignazio emanuele picciche'" userId="0ffc6f3f-5a1e-4bcf-8207-6fcee5da7ade" providerId="ADAL" clId="{17056212-C789-4D94-A224-491696FC5D6E}" dt="2023-12-11T21:12:58.688" v="2555" actId="26606"/>
          <ac:picMkLst>
            <pc:docMk/>
            <pc:sldMk cId="1499551055" sldId="259"/>
            <ac:picMk id="18" creationId="{DD5900C9-8DDD-F9D6-ED3F-FD9D75746FDB}"/>
          </ac:picMkLst>
        </pc:picChg>
        <pc:picChg chg="add del">
          <ac:chgData name="ignazio emanuele picciche'" userId="0ffc6f3f-5a1e-4bcf-8207-6fcee5da7ade" providerId="ADAL" clId="{17056212-C789-4D94-A224-491696FC5D6E}" dt="2023-12-11T21:12:30.187" v="2546" actId="26606"/>
          <ac:picMkLst>
            <pc:docMk/>
            <pc:sldMk cId="1499551055" sldId="259"/>
            <ac:picMk id="18" creationId="{E11B8357-7300-461A-D10F-797456873526}"/>
          </ac:picMkLst>
        </pc:picChg>
        <pc:picChg chg="add del">
          <ac:chgData name="ignazio emanuele picciche'" userId="0ffc6f3f-5a1e-4bcf-8207-6fcee5da7ade" providerId="ADAL" clId="{17056212-C789-4D94-A224-491696FC5D6E}" dt="2023-12-11T21:13:02.075" v="2558" actId="26606"/>
          <ac:picMkLst>
            <pc:docMk/>
            <pc:sldMk cId="1499551055" sldId="259"/>
            <ac:picMk id="18" creationId="{F2A5168A-6781-1837-7C17-AA49934B479E}"/>
          </ac:picMkLst>
        </pc:picChg>
        <pc:picChg chg="add del">
          <ac:chgData name="ignazio emanuele picciche'" userId="0ffc6f3f-5a1e-4bcf-8207-6fcee5da7ade" providerId="ADAL" clId="{17056212-C789-4D94-A224-491696FC5D6E}" dt="2023-12-11T21:12:12.816" v="2531" actId="26606"/>
          <ac:picMkLst>
            <pc:docMk/>
            <pc:sldMk cId="1499551055" sldId="259"/>
            <ac:picMk id="18" creationId="{FD4EFA2A-6737-BA86-D339-1376D1F69533}"/>
          </ac:picMkLst>
        </pc:picChg>
        <pc:picChg chg="add del">
          <ac:chgData name="ignazio emanuele picciche'" userId="0ffc6f3f-5a1e-4bcf-8207-6fcee5da7ade" providerId="ADAL" clId="{17056212-C789-4D94-A224-491696FC5D6E}" dt="2023-12-11T21:14:18.928" v="2575" actId="26606"/>
          <ac:picMkLst>
            <pc:docMk/>
            <pc:sldMk cId="1499551055" sldId="259"/>
            <ac:picMk id="21" creationId="{16DAC8EE-0EBF-C7C3-108C-65A4BB54CA25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38:26.921" v="2957" actId="478"/>
          <ac:picMkLst>
            <pc:docMk/>
            <pc:sldMk cId="1499551055" sldId="259"/>
            <ac:picMk id="21" creationId="{7D424A2E-7D85-4F2D-42E4-38D2D83D2EA6}"/>
          </ac:picMkLst>
        </pc:picChg>
        <pc:picChg chg="add del">
          <ac:chgData name="ignazio emanuele picciche'" userId="0ffc6f3f-5a1e-4bcf-8207-6fcee5da7ade" providerId="ADAL" clId="{17056212-C789-4D94-A224-491696FC5D6E}" dt="2023-12-11T21:14:34.491" v="2582" actId="26606"/>
          <ac:picMkLst>
            <pc:docMk/>
            <pc:sldMk cId="1499551055" sldId="259"/>
            <ac:picMk id="21" creationId="{FE5577C1-7FDE-1B93-E969-E376E9F6B753}"/>
          </ac:picMkLst>
        </pc:picChg>
        <pc:picChg chg="add del mod">
          <ac:chgData name="ignazio emanuele picciche'" userId="0ffc6f3f-5a1e-4bcf-8207-6fcee5da7ade" providerId="ADAL" clId="{17056212-C789-4D94-A224-491696FC5D6E}" dt="2023-12-11T21:19:40.215" v="2652" actId="21"/>
          <ac:picMkLst>
            <pc:docMk/>
            <pc:sldMk cId="1499551055" sldId="259"/>
            <ac:picMk id="23" creationId="{CC728C40-9275-F872-11BC-C757A595ED2E}"/>
          </ac:picMkLst>
        </pc:picChg>
        <pc:picChg chg="add del mod">
          <ac:chgData name="ignazio emanuele picciche'" userId="0ffc6f3f-5a1e-4bcf-8207-6fcee5da7ade" providerId="ADAL" clId="{17056212-C789-4D94-A224-491696FC5D6E}" dt="2023-12-11T21:38:25.783" v="2956" actId="21"/>
          <ac:picMkLst>
            <pc:docMk/>
            <pc:sldMk cId="1499551055" sldId="259"/>
            <ac:picMk id="25" creationId="{60B34FF2-531F-E6A0-8B3E-AE0DBEAD4105}"/>
          </ac:picMkLst>
        </pc:picChg>
        <pc:picChg chg="add mod">
          <ac:chgData name="ignazio emanuele picciche'" userId="0ffc6f3f-5a1e-4bcf-8207-6fcee5da7ade" providerId="ADAL" clId="{17056212-C789-4D94-A224-491696FC5D6E}" dt="2023-12-12T18:50:35.424" v="3136" actId="1076"/>
          <ac:picMkLst>
            <pc:docMk/>
            <pc:sldMk cId="1499551055" sldId="259"/>
            <ac:picMk id="27" creationId="{8CD1D9C9-DFDF-C062-07BD-FA3C7466DA84}"/>
          </ac:picMkLst>
        </pc:picChg>
        <pc:cxnChg chg="add del">
          <ac:chgData name="ignazio emanuele picciche'" userId="0ffc6f3f-5a1e-4bcf-8207-6fcee5da7ade" providerId="ADAL" clId="{17056212-C789-4D94-A224-491696FC5D6E}" dt="2023-12-11T21:12:12.816" v="2531" actId="26606"/>
          <ac:cxnSpMkLst>
            <pc:docMk/>
            <pc:sldMk cId="1499551055" sldId="259"/>
            <ac:cxnSpMk id="27" creationId="{C41BAEC7-F7B0-4224-8B18-8F74B7D87F0B}"/>
          </ac:cxnSpMkLst>
        </pc:cxnChg>
        <pc:cxnChg chg="add del">
          <ac:chgData name="ignazio emanuele picciche'" userId="0ffc6f3f-5a1e-4bcf-8207-6fcee5da7ade" providerId="ADAL" clId="{17056212-C789-4D94-A224-491696FC5D6E}" dt="2023-12-11T21:12:52.241" v="2552" actId="26606"/>
          <ac:cxnSpMkLst>
            <pc:docMk/>
            <pc:sldMk cId="1499551055" sldId="259"/>
            <ac:cxnSpMk id="69" creationId="{7667AA61-5C27-F30F-D229-06CBE5709F33}"/>
          </ac:cxnSpMkLst>
        </pc:cxnChg>
      </pc:sldChg>
      <pc:sldChg chg="addSp delSp modSp add mod setBg setClrOvrMap">
        <pc:chgData name="ignazio emanuele picciche'" userId="0ffc6f3f-5a1e-4bcf-8207-6fcee5da7ade" providerId="ADAL" clId="{17056212-C789-4D94-A224-491696FC5D6E}" dt="2023-12-11T22:07:06.784" v="3088" actId="1076"/>
        <pc:sldMkLst>
          <pc:docMk/>
          <pc:sldMk cId="7161756" sldId="260"/>
        </pc:sldMkLst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9" creationId="{186D4809-3E9F-F98B-515A-7D7D55ABCDAE}"/>
          </ac:spMkLst>
        </pc:spChg>
        <pc:spChg chg="add del">
          <ac:chgData name="ignazio emanuele picciche'" userId="0ffc6f3f-5a1e-4bcf-8207-6fcee5da7ade" providerId="ADAL" clId="{17056212-C789-4D94-A224-491696FC5D6E}" dt="2023-12-11T21:40:58.197" v="2982" actId="26606"/>
          <ac:spMkLst>
            <pc:docMk/>
            <pc:sldMk cId="7161756" sldId="260"/>
            <ac:spMk id="9" creationId="{2C6924AB-7B97-4FC2-2261-C73E059EE736}"/>
          </ac:spMkLst>
        </pc:spChg>
        <pc:spChg chg="add del">
          <ac:chgData name="ignazio emanuele picciche'" userId="0ffc6f3f-5a1e-4bcf-8207-6fcee5da7ade" providerId="ADAL" clId="{17056212-C789-4D94-A224-491696FC5D6E}" dt="2023-12-11T21:43:11.679" v="3021" actId="26606"/>
          <ac:spMkLst>
            <pc:docMk/>
            <pc:sldMk cId="7161756" sldId="260"/>
            <ac:spMk id="9" creationId="{418CB0EF-7563-DB3B-614C-A169634E77AF}"/>
          </ac:spMkLst>
        </pc:spChg>
        <pc:spChg chg="add del">
          <ac:chgData name="ignazio emanuele picciche'" userId="0ffc6f3f-5a1e-4bcf-8207-6fcee5da7ade" providerId="ADAL" clId="{17056212-C789-4D94-A224-491696FC5D6E}" dt="2023-12-11T21:42:22.477" v="3011" actId="26606"/>
          <ac:spMkLst>
            <pc:docMk/>
            <pc:sldMk cId="7161756" sldId="260"/>
            <ac:spMk id="9" creationId="{5330DB2D-D295-8B91-CEFB-8562D1B31EE9}"/>
          </ac:spMkLst>
        </pc:spChg>
        <pc:spChg chg="add del">
          <ac:chgData name="ignazio emanuele picciche'" userId="0ffc6f3f-5a1e-4bcf-8207-6fcee5da7ade" providerId="ADAL" clId="{17056212-C789-4D94-A224-491696FC5D6E}" dt="2023-12-11T21:42:50.487" v="3016" actId="26606"/>
          <ac:spMkLst>
            <pc:docMk/>
            <pc:sldMk cId="7161756" sldId="260"/>
            <ac:spMk id="9" creationId="{6849C144-5FC0-62F1-DA95-123D9130542A}"/>
          </ac:spMkLst>
        </pc:spChg>
        <pc:spChg chg="add del">
          <ac:chgData name="ignazio emanuele picciche'" userId="0ffc6f3f-5a1e-4bcf-8207-6fcee5da7ade" providerId="ADAL" clId="{17056212-C789-4D94-A224-491696FC5D6E}" dt="2023-12-11T21:43:17.874" v="3024" actId="26606"/>
          <ac:spMkLst>
            <pc:docMk/>
            <pc:sldMk cId="7161756" sldId="260"/>
            <ac:spMk id="9" creationId="{6F5D616E-9A5A-462A-616F-7B4AFC0546DE}"/>
          </ac:spMkLst>
        </pc:spChg>
        <pc:spChg chg="add del">
          <ac:chgData name="ignazio emanuele picciche'" userId="0ffc6f3f-5a1e-4bcf-8207-6fcee5da7ade" providerId="ADAL" clId="{17056212-C789-4D94-A224-491696FC5D6E}" dt="2023-12-11T21:41:25.712" v="2999" actId="26606"/>
          <ac:spMkLst>
            <pc:docMk/>
            <pc:sldMk cId="7161756" sldId="260"/>
            <ac:spMk id="9" creationId="{7D3CDE05-2E79-418B-E44B-188439BBE6B7}"/>
          </ac:spMkLst>
        </pc:spChg>
        <pc:spChg chg="add del">
          <ac:chgData name="ignazio emanuele picciche'" userId="0ffc6f3f-5a1e-4bcf-8207-6fcee5da7ade" providerId="ADAL" clId="{17056212-C789-4D94-A224-491696FC5D6E}" dt="2023-12-11T21:40:26.855" v="2979" actId="26606"/>
          <ac:spMkLst>
            <pc:docMk/>
            <pc:sldMk cId="7161756" sldId="260"/>
            <ac:spMk id="9" creationId="{A6720401-71A5-1173-E01C-4ADE0B85DB98}"/>
          </ac:spMkLst>
        </pc:spChg>
        <pc:spChg chg="add del">
          <ac:chgData name="ignazio emanuele picciche'" userId="0ffc6f3f-5a1e-4bcf-8207-6fcee5da7ade" providerId="ADAL" clId="{17056212-C789-4D94-A224-491696FC5D6E}" dt="2023-12-11T21:43:28.815" v="3027" actId="26606"/>
          <ac:spMkLst>
            <pc:docMk/>
            <pc:sldMk cId="7161756" sldId="260"/>
            <ac:spMk id="9" creationId="{AADC5DFC-1612-0F33-930D-8601816D0CA1}"/>
          </ac:spMkLst>
        </pc:spChg>
        <pc:spChg chg="add del">
          <ac:chgData name="ignazio emanuele picciche'" userId="0ffc6f3f-5a1e-4bcf-8207-6fcee5da7ade" providerId="ADAL" clId="{17056212-C789-4D94-A224-491696FC5D6E}" dt="2023-12-11T21:41:13.161" v="2987" actId="26606"/>
          <ac:spMkLst>
            <pc:docMk/>
            <pc:sldMk cId="7161756" sldId="260"/>
            <ac:spMk id="9" creationId="{B116CFF4-B9F6-CCF8-84D8-1087C4B227BB}"/>
          </ac:spMkLst>
        </pc:spChg>
        <pc:spChg chg="add del">
          <ac:chgData name="ignazio emanuele picciche'" userId="0ffc6f3f-5a1e-4bcf-8207-6fcee5da7ade" providerId="ADAL" clId="{17056212-C789-4D94-A224-491696FC5D6E}" dt="2023-12-11T21:39:40.692" v="2968" actId="26606"/>
          <ac:spMkLst>
            <pc:docMk/>
            <pc:sldMk cId="7161756" sldId="260"/>
            <ac:spMk id="9" creationId="{BC10E023-EB81-0ABC-CB5E-5308B101ED7D}"/>
          </ac:spMkLst>
        </pc:spChg>
        <pc:spChg chg="add del">
          <ac:chgData name="ignazio emanuele picciche'" userId="0ffc6f3f-5a1e-4bcf-8207-6fcee5da7ade" providerId="ADAL" clId="{17056212-C789-4D94-A224-491696FC5D6E}" dt="2023-12-11T21:41:21.270" v="2996" actId="26606"/>
          <ac:spMkLst>
            <pc:docMk/>
            <pc:sldMk cId="7161756" sldId="260"/>
            <ac:spMk id="9" creationId="{D844243E-2BAC-E40C-145A-45EEF12F0A7E}"/>
          </ac:spMkLst>
        </pc:spChg>
        <pc:spChg chg="add del mod replId">
          <ac:chgData name="ignazio emanuele picciche'" userId="0ffc6f3f-5a1e-4bcf-8207-6fcee5da7ade" providerId="ADAL" clId="{17056212-C789-4D94-A224-491696FC5D6E}" dt="2023-12-11T22:07:06.784" v="3088" actId="1076"/>
          <ac:spMkLst>
            <pc:docMk/>
            <pc:sldMk cId="7161756" sldId="260"/>
            <ac:spMk id="9" creationId="{FA980C36-225C-A498-36F0-7EFC62C49593}"/>
          </ac:spMkLst>
        </pc:spChg>
        <pc:spChg chg="add del">
          <ac:chgData name="ignazio emanuele picciche'" userId="0ffc6f3f-5a1e-4bcf-8207-6fcee5da7ade" providerId="ADAL" clId="{17056212-C789-4D94-A224-491696FC5D6E}" dt="2023-12-11T21:40:10.023" v="2974" actId="26606"/>
          <ac:spMkLst>
            <pc:docMk/>
            <pc:sldMk cId="7161756" sldId="260"/>
            <ac:spMk id="9" creationId="{FD511ABC-C11D-0394-A13E-152212CFB5CF}"/>
          </ac:spMkLst>
        </pc:spChg>
        <pc:spChg chg="add del">
          <ac:chgData name="ignazio emanuele picciche'" userId="0ffc6f3f-5a1e-4bcf-8207-6fcee5da7ade" providerId="ADAL" clId="{17056212-C789-4D94-A224-491696FC5D6E}" dt="2023-12-11T21:40:10.095" v="2976" actId="26606"/>
          <ac:spMkLst>
            <pc:docMk/>
            <pc:sldMk cId="7161756" sldId="260"/>
            <ac:spMk id="10" creationId="{71B2258F-86CA-4D4D-8270-BC05FCDEBFB3}"/>
          </ac:spMkLst>
        </pc:spChg>
        <pc:spChg chg="add del">
          <ac:chgData name="ignazio emanuele picciche'" userId="0ffc6f3f-5a1e-4bcf-8207-6fcee5da7ade" providerId="ADAL" clId="{17056212-C789-4D94-A224-491696FC5D6E}" dt="2023-12-11T21:39:40.692" v="2968" actId="26606"/>
          <ac:spMkLst>
            <pc:docMk/>
            <pc:sldMk cId="7161756" sldId="260"/>
            <ac:spMk id="20" creationId="{870A1295-61BC-4214-AA3E-D396673024D0}"/>
          </ac:spMkLst>
        </pc:spChg>
        <pc:spChg chg="add del">
          <ac:chgData name="ignazio emanuele picciche'" userId="0ffc6f3f-5a1e-4bcf-8207-6fcee5da7ade" providerId="ADAL" clId="{17056212-C789-4D94-A224-491696FC5D6E}" dt="2023-12-11T21:39:50.851" v="2971" actId="26606"/>
          <ac:spMkLst>
            <pc:docMk/>
            <pc:sldMk cId="7161756" sldId="260"/>
            <ac:spMk id="28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39:50.851" v="2971" actId="26606"/>
          <ac:spMkLst>
            <pc:docMk/>
            <pc:sldMk cId="7161756" sldId="260"/>
            <ac:spMk id="29" creationId="{178FB36B-5BFE-42CA-BC60-1115E0D95EEC}"/>
          </ac:spMkLst>
        </pc:spChg>
        <pc:spChg chg="add del">
          <ac:chgData name="ignazio emanuele picciche'" userId="0ffc6f3f-5a1e-4bcf-8207-6fcee5da7ade" providerId="ADAL" clId="{17056212-C789-4D94-A224-491696FC5D6E}" dt="2023-12-11T21:40:10.023" v="2974" actId="26606"/>
          <ac:spMkLst>
            <pc:docMk/>
            <pc:sldMk cId="7161756" sldId="260"/>
            <ac:spMk id="33" creationId="{7DA3C418-758E-4180-A5D0-8655D6804587}"/>
          </ac:spMkLst>
        </pc:spChg>
        <pc:spChg chg="add del">
          <ac:chgData name="ignazio emanuele picciche'" userId="0ffc6f3f-5a1e-4bcf-8207-6fcee5da7ade" providerId="ADAL" clId="{17056212-C789-4D94-A224-491696FC5D6E}" dt="2023-12-11T21:40:10.023" v="2974" actId="26606"/>
          <ac:spMkLst>
            <pc:docMk/>
            <pc:sldMk cId="7161756" sldId="260"/>
            <ac:spMk id="34" creationId="{28C8EF06-5EC3-4883-AFAF-D74FF46550FB}"/>
          </ac:spMkLst>
        </pc:spChg>
        <pc:spChg chg="add del">
          <ac:chgData name="ignazio emanuele picciche'" userId="0ffc6f3f-5a1e-4bcf-8207-6fcee5da7ade" providerId="ADAL" clId="{17056212-C789-4D94-A224-491696FC5D6E}" dt="2023-12-11T21:40:58.242" v="2984" actId="26606"/>
          <ac:spMkLst>
            <pc:docMk/>
            <pc:sldMk cId="7161756" sldId="260"/>
            <ac:spMk id="38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40:58.242" v="2984" actId="26606"/>
          <ac:spMkLst>
            <pc:docMk/>
            <pc:sldMk cId="7161756" sldId="260"/>
            <ac:spMk id="39" creationId="{178FB36B-5BFE-42CA-BC60-1115E0D95EEC}"/>
          </ac:spMkLst>
        </pc:spChg>
        <pc:spChg chg="add del mod replId">
          <ac:chgData name="ignazio emanuele picciche'" userId="0ffc6f3f-5a1e-4bcf-8207-6fcee5da7ade" providerId="ADAL" clId="{17056212-C789-4D94-A224-491696FC5D6E}" dt="2023-12-11T21:40:10.095" v="2976" actId="26606"/>
          <ac:spMkLst>
            <pc:docMk/>
            <pc:sldMk cId="7161756" sldId="260"/>
            <ac:spMk id="41" creationId="{7DCA9D16-5034-279C-FF1F-96C45AF4B68F}"/>
          </ac:spMkLst>
        </pc:spChg>
        <pc:spChg chg="add del">
          <ac:chgData name="ignazio emanuele picciche'" userId="0ffc6f3f-5a1e-4bcf-8207-6fcee5da7ade" providerId="ADAL" clId="{17056212-C789-4D94-A224-491696FC5D6E}" dt="2023-12-11T21:40:58.197" v="2982" actId="26606"/>
          <ac:spMkLst>
            <pc:docMk/>
            <pc:sldMk cId="7161756" sldId="260"/>
            <ac:spMk id="43" creationId="{0671A8AE-40A1-4631-A6B8-581AFF065482}"/>
          </ac:spMkLst>
        </pc:spChg>
        <pc:spChg chg="add del">
          <ac:chgData name="ignazio emanuele picciche'" userId="0ffc6f3f-5a1e-4bcf-8207-6fcee5da7ade" providerId="ADAL" clId="{17056212-C789-4D94-A224-491696FC5D6E}" dt="2023-12-11T21:40:26.855" v="2979" actId="26606"/>
          <ac:spMkLst>
            <pc:docMk/>
            <pc:sldMk cId="7161756" sldId="260"/>
            <ac:spMk id="44" creationId="{06DA9DF9-31F7-4056-B42E-878CC92417B8}"/>
          </ac:spMkLst>
        </pc:spChg>
        <pc:spChg chg="add del">
          <ac:chgData name="ignazio emanuele picciche'" userId="0ffc6f3f-5a1e-4bcf-8207-6fcee5da7ade" providerId="ADAL" clId="{17056212-C789-4D94-A224-491696FC5D6E}" dt="2023-12-11T21:40:58.197" v="2982" actId="26606"/>
          <ac:spMkLst>
            <pc:docMk/>
            <pc:sldMk cId="7161756" sldId="260"/>
            <ac:spMk id="46" creationId="{AB58EF07-17C2-48CF-ABB0-EEF1F17CB8F0}"/>
          </ac:spMkLst>
        </pc:spChg>
        <pc:spChg chg="add del">
          <ac:chgData name="ignazio emanuele picciche'" userId="0ffc6f3f-5a1e-4bcf-8207-6fcee5da7ade" providerId="ADAL" clId="{17056212-C789-4D94-A224-491696FC5D6E}" dt="2023-12-11T21:40:58.197" v="2982" actId="26606"/>
          <ac:spMkLst>
            <pc:docMk/>
            <pc:sldMk cId="7161756" sldId="260"/>
            <ac:spMk id="48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0:58.197" v="2982" actId="26606"/>
          <ac:spMkLst>
            <pc:docMk/>
            <pc:sldMk cId="7161756" sldId="260"/>
            <ac:spMk id="50" creationId="{08C9B587-E65E-4B52-B37C-ABEBB6E87928}"/>
          </ac:spMkLst>
        </pc:spChg>
        <pc:spChg chg="add del">
          <ac:chgData name="ignazio emanuele picciche'" userId="0ffc6f3f-5a1e-4bcf-8207-6fcee5da7ade" providerId="ADAL" clId="{17056212-C789-4D94-A224-491696FC5D6E}" dt="2023-12-11T21:41:25.832" v="3001" actId="26606"/>
          <ac:spMkLst>
            <pc:docMk/>
            <pc:sldMk cId="7161756" sldId="260"/>
            <ac:spMk id="52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41:25.832" v="3001" actId="26606"/>
          <ac:spMkLst>
            <pc:docMk/>
            <pc:sldMk cId="7161756" sldId="260"/>
            <ac:spMk id="53" creationId="{178FB36B-5BFE-42CA-BC60-1115E0D95EEC}"/>
          </ac:spMkLst>
        </pc:spChg>
        <pc:spChg chg="add del mod replId">
          <ac:chgData name="ignazio emanuele picciche'" userId="0ffc6f3f-5a1e-4bcf-8207-6fcee5da7ade" providerId="ADAL" clId="{17056212-C789-4D94-A224-491696FC5D6E}" dt="2023-12-11T21:40:58.242" v="2984" actId="26606"/>
          <ac:spMkLst>
            <pc:docMk/>
            <pc:sldMk cId="7161756" sldId="260"/>
            <ac:spMk id="55" creationId="{6F4C6091-1A23-C163-D9C6-92156A1618F1}"/>
          </ac:spMkLst>
        </pc:spChg>
        <pc:spChg chg="add del">
          <ac:chgData name="ignazio emanuele picciche'" userId="0ffc6f3f-5a1e-4bcf-8207-6fcee5da7ade" providerId="ADAL" clId="{17056212-C789-4D94-A224-491696FC5D6E}" dt="2023-12-11T21:41:13.161" v="2987" actId="26606"/>
          <ac:spMkLst>
            <pc:docMk/>
            <pc:sldMk cId="7161756" sldId="260"/>
            <ac:spMk id="58" creationId="{C1DD1A8A-57D5-4A81-AD04-532B043C5611}"/>
          </ac:spMkLst>
        </pc:spChg>
        <pc:spChg chg="add del">
          <ac:chgData name="ignazio emanuele picciche'" userId="0ffc6f3f-5a1e-4bcf-8207-6fcee5da7ade" providerId="ADAL" clId="{17056212-C789-4D94-A224-491696FC5D6E}" dt="2023-12-11T21:41:13.161" v="2987" actId="26606"/>
          <ac:spMkLst>
            <pc:docMk/>
            <pc:sldMk cId="7161756" sldId="260"/>
            <ac:spMk id="60" creationId="{007891EC-4501-44ED-A8C8-B11B6DB767AB}"/>
          </ac:spMkLst>
        </pc:spChg>
        <pc:spChg chg="add del">
          <ac:chgData name="ignazio emanuele picciche'" userId="0ffc6f3f-5a1e-4bcf-8207-6fcee5da7ade" providerId="ADAL" clId="{17056212-C789-4D94-A224-491696FC5D6E}" dt="2023-12-11T21:41:16.036" v="2990" actId="26606"/>
          <ac:spMkLst>
            <pc:docMk/>
            <pc:sldMk cId="7161756" sldId="260"/>
            <ac:spMk id="62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41:16.036" v="2990" actId="26606"/>
          <ac:spMkLst>
            <pc:docMk/>
            <pc:sldMk cId="7161756" sldId="260"/>
            <ac:spMk id="63" creationId="{178FB36B-5BFE-42CA-BC60-1115E0D95EEC}"/>
          </ac:spMkLst>
        </pc:spChg>
        <pc:spChg chg="add del">
          <ac:chgData name="ignazio emanuele picciche'" userId="0ffc6f3f-5a1e-4bcf-8207-6fcee5da7ade" providerId="ADAL" clId="{17056212-C789-4D94-A224-491696FC5D6E}" dt="2023-12-11T21:42:22.534" v="3013" actId="26606"/>
          <ac:spMkLst>
            <pc:docMk/>
            <pc:sldMk cId="7161756" sldId="260"/>
            <ac:spMk id="64" creationId="{08C9B587-E65E-4B52-B37C-ABEBB6E87928}"/>
          </ac:spMkLst>
        </pc:spChg>
        <pc:spChg chg="add del">
          <ac:chgData name="ignazio emanuele picciche'" userId="0ffc6f3f-5a1e-4bcf-8207-6fcee5da7ade" providerId="ADAL" clId="{17056212-C789-4D94-A224-491696FC5D6E}" dt="2023-12-11T21:41:18.698" v="2993" actId="26606"/>
          <ac:spMkLst>
            <pc:docMk/>
            <pc:sldMk cId="7161756" sldId="260"/>
            <ac:spMk id="67" creationId="{0671A8AE-40A1-4631-A6B8-581AFF065482}"/>
          </ac:spMkLst>
        </pc:spChg>
        <pc:spChg chg="add del">
          <ac:chgData name="ignazio emanuele picciche'" userId="0ffc6f3f-5a1e-4bcf-8207-6fcee5da7ade" providerId="ADAL" clId="{17056212-C789-4D94-A224-491696FC5D6E}" dt="2023-12-11T21:41:18.698" v="2993" actId="26606"/>
          <ac:spMkLst>
            <pc:docMk/>
            <pc:sldMk cId="7161756" sldId="260"/>
            <ac:spMk id="68" creationId="{AB58EF07-17C2-48CF-ABB0-EEF1F17CB8F0}"/>
          </ac:spMkLst>
        </pc:spChg>
        <pc:spChg chg="add del">
          <ac:chgData name="ignazio emanuele picciche'" userId="0ffc6f3f-5a1e-4bcf-8207-6fcee5da7ade" providerId="ADAL" clId="{17056212-C789-4D94-A224-491696FC5D6E}" dt="2023-12-11T21:41:18.698" v="2993" actId="26606"/>
          <ac:spMkLst>
            <pc:docMk/>
            <pc:sldMk cId="7161756" sldId="260"/>
            <ac:spMk id="69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1:18.698" v="2993" actId="26606"/>
          <ac:spMkLst>
            <pc:docMk/>
            <pc:sldMk cId="7161756" sldId="260"/>
            <ac:spMk id="70" creationId="{08C9B587-E65E-4B52-B37C-ABEBB6E87928}"/>
          </ac:spMkLst>
        </pc:spChg>
        <pc:spChg chg="add del">
          <ac:chgData name="ignazio emanuele picciche'" userId="0ffc6f3f-5a1e-4bcf-8207-6fcee5da7ade" providerId="ADAL" clId="{17056212-C789-4D94-A224-491696FC5D6E}" dt="2023-12-11T21:41:21.270" v="2996" actId="26606"/>
          <ac:spMkLst>
            <pc:docMk/>
            <pc:sldMk cId="7161756" sldId="260"/>
            <ac:spMk id="74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41:21.270" v="2996" actId="26606"/>
          <ac:spMkLst>
            <pc:docMk/>
            <pc:sldMk cId="7161756" sldId="260"/>
            <ac:spMk id="75" creationId="{178FB36B-5BFE-42CA-BC60-1115E0D95EEC}"/>
          </ac:spMkLst>
        </pc:spChg>
        <pc:spChg chg="add del">
          <ac:chgData name="ignazio emanuele picciche'" userId="0ffc6f3f-5a1e-4bcf-8207-6fcee5da7ade" providerId="ADAL" clId="{17056212-C789-4D94-A224-491696FC5D6E}" dt="2023-12-11T21:41:25.712" v="2999" actId="26606"/>
          <ac:spMkLst>
            <pc:docMk/>
            <pc:sldMk cId="7161756" sldId="260"/>
            <ac:spMk id="79" creationId="{3A930249-8242-4E2B-AF17-C01826488321}"/>
          </ac:spMkLst>
        </pc:spChg>
        <pc:spChg chg="add del">
          <ac:chgData name="ignazio emanuele picciche'" userId="0ffc6f3f-5a1e-4bcf-8207-6fcee5da7ade" providerId="ADAL" clId="{17056212-C789-4D94-A224-491696FC5D6E}" dt="2023-12-11T21:41:25.712" v="2999" actId="26606"/>
          <ac:spMkLst>
            <pc:docMk/>
            <pc:sldMk cId="7161756" sldId="260"/>
            <ac:spMk id="80" creationId="{A5BDD999-C5E1-4B3E-A710-768673819165}"/>
          </ac:spMkLst>
        </pc:spChg>
        <pc:spChg chg="add del">
          <ac:chgData name="ignazio emanuele picciche'" userId="0ffc6f3f-5a1e-4bcf-8207-6fcee5da7ade" providerId="ADAL" clId="{17056212-C789-4D94-A224-491696FC5D6E}" dt="2023-12-11T21:42:22.534" v="3013" actId="26606"/>
          <ac:spMkLst>
            <pc:docMk/>
            <pc:sldMk cId="7161756" sldId="260"/>
            <ac:spMk id="84" creationId="{0671A8AE-40A1-4631-A6B8-581AFF065482}"/>
          </ac:spMkLst>
        </pc:spChg>
        <pc:spChg chg="add del">
          <ac:chgData name="ignazio emanuele picciche'" userId="0ffc6f3f-5a1e-4bcf-8207-6fcee5da7ade" providerId="ADAL" clId="{17056212-C789-4D94-A224-491696FC5D6E}" dt="2023-12-11T21:42:22.534" v="3013" actId="26606"/>
          <ac:spMkLst>
            <pc:docMk/>
            <pc:sldMk cId="7161756" sldId="260"/>
            <ac:spMk id="85" creationId="{AB58EF07-17C2-48CF-ABB0-EEF1F17CB8F0}"/>
          </ac:spMkLst>
        </pc:spChg>
        <pc:spChg chg="add del">
          <ac:chgData name="ignazio emanuele picciche'" userId="0ffc6f3f-5a1e-4bcf-8207-6fcee5da7ade" providerId="ADAL" clId="{17056212-C789-4D94-A224-491696FC5D6E}" dt="2023-12-11T21:42:22.534" v="3013" actId="26606"/>
          <ac:spMkLst>
            <pc:docMk/>
            <pc:sldMk cId="7161756" sldId="260"/>
            <ac:spMk id="86" creationId="{AF2F604E-43BE-4DC3-B983-E071523364F8}"/>
          </ac:spMkLst>
        </pc:spChg>
        <pc:spChg chg="add del mod replId">
          <ac:chgData name="ignazio emanuele picciche'" userId="0ffc6f3f-5a1e-4bcf-8207-6fcee5da7ade" providerId="ADAL" clId="{17056212-C789-4D94-A224-491696FC5D6E}" dt="2023-12-11T21:41:25.832" v="3001" actId="26606"/>
          <ac:spMkLst>
            <pc:docMk/>
            <pc:sldMk cId="7161756" sldId="260"/>
            <ac:spMk id="88" creationId="{0E34FB24-4051-73EA-89B6-EF415F694611}"/>
          </ac:spMkLst>
        </pc:spChg>
        <pc:spChg chg="add del">
          <ac:chgData name="ignazio emanuele picciche'" userId="0ffc6f3f-5a1e-4bcf-8207-6fcee5da7ade" providerId="ADAL" clId="{17056212-C789-4D94-A224-491696FC5D6E}" dt="2023-12-11T21:42:22.477" v="3011" actId="26606"/>
          <ac:spMkLst>
            <pc:docMk/>
            <pc:sldMk cId="7161756" sldId="260"/>
            <ac:spMk id="91" creationId="{22A397E7-BF60-45B2-84C7-B074B76C37A7}"/>
          </ac:spMkLst>
        </pc:spChg>
        <pc:spChg chg="add del">
          <ac:chgData name="ignazio emanuele picciche'" userId="0ffc6f3f-5a1e-4bcf-8207-6fcee5da7ade" providerId="ADAL" clId="{17056212-C789-4D94-A224-491696FC5D6E}" dt="2023-12-11T21:42:22.477" v="3011" actId="26606"/>
          <ac:spMkLst>
            <pc:docMk/>
            <pc:sldMk cId="7161756" sldId="260"/>
            <ac:spMk id="93" creationId="{890DEF05-784E-4B61-89E4-04C4ECF4E5A0}"/>
          </ac:spMkLst>
        </pc:spChg>
        <pc:spChg chg="add del">
          <ac:chgData name="ignazio emanuele picciche'" userId="0ffc6f3f-5a1e-4bcf-8207-6fcee5da7ade" providerId="ADAL" clId="{17056212-C789-4D94-A224-491696FC5D6E}" dt="2023-12-11T21:42:50.613" v="3018" actId="26606"/>
          <ac:spMkLst>
            <pc:docMk/>
            <pc:sldMk cId="7161756" sldId="260"/>
            <ac:spMk id="97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42:50.613" v="3018" actId="26606"/>
          <ac:spMkLst>
            <pc:docMk/>
            <pc:sldMk cId="7161756" sldId="260"/>
            <ac:spMk id="98" creationId="{178FB36B-5BFE-42CA-BC60-1115E0D95EEC}"/>
          </ac:spMkLst>
        </pc:spChg>
        <pc:spChg chg="add del mod replId">
          <ac:chgData name="ignazio emanuele picciche'" userId="0ffc6f3f-5a1e-4bcf-8207-6fcee5da7ade" providerId="ADAL" clId="{17056212-C789-4D94-A224-491696FC5D6E}" dt="2023-12-11T21:42:22.534" v="3013" actId="26606"/>
          <ac:spMkLst>
            <pc:docMk/>
            <pc:sldMk cId="7161756" sldId="260"/>
            <ac:spMk id="100" creationId="{2E030C53-E4D1-C9CE-031C-BB3939D2AE03}"/>
          </ac:spMkLst>
        </pc:spChg>
        <pc:spChg chg="add del">
          <ac:chgData name="ignazio emanuele picciche'" userId="0ffc6f3f-5a1e-4bcf-8207-6fcee5da7ade" providerId="ADAL" clId="{17056212-C789-4D94-A224-491696FC5D6E}" dt="2023-12-11T21:42:50.487" v="3016" actId="26606"/>
          <ac:spMkLst>
            <pc:docMk/>
            <pc:sldMk cId="7161756" sldId="260"/>
            <ac:spMk id="103" creationId="{0671A8AE-40A1-4631-A6B8-581AFF065482}"/>
          </ac:spMkLst>
        </pc:spChg>
        <pc:spChg chg="add del">
          <ac:chgData name="ignazio emanuele picciche'" userId="0ffc6f3f-5a1e-4bcf-8207-6fcee5da7ade" providerId="ADAL" clId="{17056212-C789-4D94-A224-491696FC5D6E}" dt="2023-12-11T21:42:50.487" v="3016" actId="26606"/>
          <ac:spMkLst>
            <pc:docMk/>
            <pc:sldMk cId="7161756" sldId="260"/>
            <ac:spMk id="105" creationId="{AB58EF07-17C2-48CF-ABB0-EEF1F17CB8F0}"/>
          </ac:spMkLst>
        </pc:spChg>
        <pc:spChg chg="add del">
          <ac:chgData name="ignazio emanuele picciche'" userId="0ffc6f3f-5a1e-4bcf-8207-6fcee5da7ade" providerId="ADAL" clId="{17056212-C789-4D94-A224-491696FC5D6E}" dt="2023-12-11T21:42:50.487" v="3016" actId="26606"/>
          <ac:spMkLst>
            <pc:docMk/>
            <pc:sldMk cId="7161756" sldId="260"/>
            <ac:spMk id="107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2:50.487" v="3016" actId="26606"/>
          <ac:spMkLst>
            <pc:docMk/>
            <pc:sldMk cId="7161756" sldId="260"/>
            <ac:spMk id="109" creationId="{08C9B587-E65E-4B52-B37C-ABEBB6E87928}"/>
          </ac:spMkLst>
        </pc:spChg>
        <pc:spChg chg="add del">
          <ac:chgData name="ignazio emanuele picciche'" userId="0ffc6f3f-5a1e-4bcf-8207-6fcee5da7ade" providerId="ADAL" clId="{17056212-C789-4D94-A224-491696FC5D6E}" dt="2023-12-11T21:43:28.878" v="3029" actId="26606"/>
          <ac:spMkLst>
            <pc:docMk/>
            <pc:sldMk cId="7161756" sldId="260"/>
            <ac:spMk id="111" creationId="{9C6777B5-64F4-4200-B099-34168B69FE53}"/>
          </ac:spMkLst>
        </pc:spChg>
        <pc:spChg chg="add del">
          <ac:chgData name="ignazio emanuele picciche'" userId="0ffc6f3f-5a1e-4bcf-8207-6fcee5da7ade" providerId="ADAL" clId="{17056212-C789-4D94-A224-491696FC5D6E}" dt="2023-12-11T21:43:28.878" v="3029" actId="26606"/>
          <ac:spMkLst>
            <pc:docMk/>
            <pc:sldMk cId="7161756" sldId="260"/>
            <ac:spMk id="112" creationId="{9B37791B-B040-4694-BFDC-8DD132D86E8E}"/>
          </ac:spMkLst>
        </pc:spChg>
        <pc:spChg chg="add del mod replId">
          <ac:chgData name="ignazio emanuele picciche'" userId="0ffc6f3f-5a1e-4bcf-8207-6fcee5da7ade" providerId="ADAL" clId="{17056212-C789-4D94-A224-491696FC5D6E}" dt="2023-12-11T21:42:50.613" v="3018" actId="26606"/>
          <ac:spMkLst>
            <pc:docMk/>
            <pc:sldMk cId="7161756" sldId="260"/>
            <ac:spMk id="116" creationId="{7DBAF97E-DFCD-081F-F855-C951BDB305EB}"/>
          </ac:spMkLst>
        </pc:spChg>
        <pc:spChg chg="add del">
          <ac:chgData name="ignazio emanuele picciche'" userId="0ffc6f3f-5a1e-4bcf-8207-6fcee5da7ade" providerId="ADAL" clId="{17056212-C789-4D94-A224-491696FC5D6E}" dt="2023-12-11T21:43:11.679" v="3021" actId="26606"/>
          <ac:spMkLst>
            <pc:docMk/>
            <pc:sldMk cId="7161756" sldId="260"/>
            <ac:spMk id="119" creationId="{D776D29F-0A2C-4F75-8582-7C7DFCBD11D5}"/>
          </ac:spMkLst>
        </pc:spChg>
        <pc:spChg chg="add del">
          <ac:chgData name="ignazio emanuele picciche'" userId="0ffc6f3f-5a1e-4bcf-8207-6fcee5da7ade" providerId="ADAL" clId="{17056212-C789-4D94-A224-491696FC5D6E}" dt="2023-12-11T21:43:11.679" v="3021" actId="26606"/>
          <ac:spMkLst>
            <pc:docMk/>
            <pc:sldMk cId="7161756" sldId="260"/>
            <ac:spMk id="121" creationId="{C4D41903-2C9D-4F9E-AA1F-6161F8A6FC01}"/>
          </ac:spMkLst>
        </pc:spChg>
        <pc:spChg chg="add del">
          <ac:chgData name="ignazio emanuele picciche'" userId="0ffc6f3f-5a1e-4bcf-8207-6fcee5da7ade" providerId="ADAL" clId="{17056212-C789-4D94-A224-491696FC5D6E}" dt="2023-12-11T21:43:11.679" v="3021" actId="26606"/>
          <ac:spMkLst>
            <pc:docMk/>
            <pc:sldMk cId="7161756" sldId="260"/>
            <ac:spMk id="123" creationId="{9E4574B5-C90E-412D-BAB0-B9F483290C67}"/>
          </ac:spMkLst>
        </pc:spChg>
        <pc:spChg chg="add del">
          <ac:chgData name="ignazio emanuele picciche'" userId="0ffc6f3f-5a1e-4bcf-8207-6fcee5da7ade" providerId="ADAL" clId="{17056212-C789-4D94-A224-491696FC5D6E}" dt="2023-12-11T21:43:17.874" v="3024" actId="26606"/>
          <ac:spMkLst>
            <pc:docMk/>
            <pc:sldMk cId="7161756" sldId="260"/>
            <ac:spMk id="125" creationId="{08C9B587-E65E-4B52-B37C-ABEBB6E87928}"/>
          </ac:spMkLst>
        </pc:spChg>
        <pc:spChg chg="add del">
          <ac:chgData name="ignazio emanuele picciche'" userId="0ffc6f3f-5a1e-4bcf-8207-6fcee5da7ade" providerId="ADAL" clId="{17056212-C789-4D94-A224-491696FC5D6E}" dt="2023-12-11T21:43:17.874" v="3024" actId="26606"/>
          <ac:spMkLst>
            <pc:docMk/>
            <pc:sldMk cId="7161756" sldId="260"/>
            <ac:spMk id="126" creationId="{E91DC736-0EF8-4F87-9146-EBF1D2EE4D3D}"/>
          </ac:spMkLst>
        </pc:spChg>
        <pc:spChg chg="add del">
          <ac:chgData name="ignazio emanuele picciche'" userId="0ffc6f3f-5a1e-4bcf-8207-6fcee5da7ade" providerId="ADAL" clId="{17056212-C789-4D94-A224-491696FC5D6E}" dt="2023-12-11T21:43:17.874" v="3024" actId="26606"/>
          <ac:spMkLst>
            <pc:docMk/>
            <pc:sldMk cId="7161756" sldId="260"/>
            <ac:spMk id="127" creationId="{097CD68E-23E3-4007-8847-CD0944C4F7BE}"/>
          </ac:spMkLst>
        </pc:spChg>
        <pc:spChg chg="add del">
          <ac:chgData name="ignazio emanuele picciche'" userId="0ffc6f3f-5a1e-4bcf-8207-6fcee5da7ade" providerId="ADAL" clId="{17056212-C789-4D94-A224-491696FC5D6E}" dt="2023-12-11T21:43:17.874" v="3024" actId="26606"/>
          <ac:spMkLst>
            <pc:docMk/>
            <pc:sldMk cId="7161756" sldId="260"/>
            <ac:spMk id="128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3:28.815" v="3027" actId="26606"/>
          <ac:spMkLst>
            <pc:docMk/>
            <pc:sldMk cId="7161756" sldId="260"/>
            <ac:spMk id="132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43:28.815" v="3027" actId="26606"/>
          <ac:spMkLst>
            <pc:docMk/>
            <pc:sldMk cId="7161756" sldId="260"/>
            <ac:spMk id="133" creationId="{178FB36B-5BFE-42CA-BC60-1115E0D95EEC}"/>
          </ac:spMkLst>
        </pc:spChg>
        <pc:spChg chg="add del">
          <ac:chgData name="ignazio emanuele picciche'" userId="0ffc6f3f-5a1e-4bcf-8207-6fcee5da7ade" providerId="ADAL" clId="{17056212-C789-4D94-A224-491696FC5D6E}" dt="2023-12-11T21:44:14.783" v="3032" actId="26606"/>
          <ac:spMkLst>
            <pc:docMk/>
            <pc:sldMk cId="7161756" sldId="260"/>
            <ac:spMk id="137" creationId="{0671A8AE-40A1-4631-A6B8-581AFF065482}"/>
          </ac:spMkLst>
        </pc:spChg>
        <pc:spChg chg="add del">
          <ac:chgData name="ignazio emanuele picciche'" userId="0ffc6f3f-5a1e-4bcf-8207-6fcee5da7ade" providerId="ADAL" clId="{17056212-C789-4D94-A224-491696FC5D6E}" dt="2023-12-11T21:44:14.783" v="3032" actId="26606"/>
          <ac:spMkLst>
            <pc:docMk/>
            <pc:sldMk cId="7161756" sldId="260"/>
            <ac:spMk id="138" creationId="{AB58EF07-17C2-48CF-ABB0-EEF1F17CB8F0}"/>
          </ac:spMkLst>
        </pc:spChg>
        <pc:spChg chg="add del">
          <ac:chgData name="ignazio emanuele picciche'" userId="0ffc6f3f-5a1e-4bcf-8207-6fcee5da7ade" providerId="ADAL" clId="{17056212-C789-4D94-A224-491696FC5D6E}" dt="2023-12-11T21:44:14.783" v="3032" actId="26606"/>
          <ac:spMkLst>
            <pc:docMk/>
            <pc:sldMk cId="7161756" sldId="260"/>
            <ac:spMk id="139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4:14.783" v="3032" actId="26606"/>
          <ac:spMkLst>
            <pc:docMk/>
            <pc:sldMk cId="7161756" sldId="260"/>
            <ac:spMk id="140" creationId="{08C9B587-E65E-4B52-B37C-ABEBB6E87928}"/>
          </ac:spMkLst>
        </pc:spChg>
        <pc:spChg chg="add del mod replId">
          <ac:chgData name="ignazio emanuele picciche'" userId="0ffc6f3f-5a1e-4bcf-8207-6fcee5da7ade" providerId="ADAL" clId="{17056212-C789-4D94-A224-491696FC5D6E}" dt="2023-12-11T21:43:28.878" v="3029" actId="26606"/>
          <ac:spMkLst>
            <pc:docMk/>
            <pc:sldMk cId="7161756" sldId="260"/>
            <ac:spMk id="142" creationId="{76EF272E-B9E3-49B8-C025-A541AA4DEC16}"/>
          </ac:spMkLst>
        </pc:spChg>
        <pc:spChg chg="add del mod replId">
          <ac:chgData name="ignazio emanuele picciche'" userId="0ffc6f3f-5a1e-4bcf-8207-6fcee5da7ade" providerId="ADAL" clId="{17056212-C789-4D94-A224-491696FC5D6E}" dt="2023-12-11T21:44:14.783" v="3032" actId="26606"/>
          <ac:spMkLst>
            <pc:docMk/>
            <pc:sldMk cId="7161756" sldId="260"/>
            <ac:spMk id="143" creationId="{B9FF2C50-7287-02A3-BE7A-29E6868418EC}"/>
          </ac:spMkLst>
        </pc:spChg>
        <pc:spChg chg="add del">
          <ac:chgData name="ignazio emanuele picciche'" userId="0ffc6f3f-5a1e-4bcf-8207-6fcee5da7ade" providerId="ADAL" clId="{17056212-C789-4D94-A224-491696FC5D6E}" dt="2023-12-11T21:44:28.730" v="3035" actId="26606"/>
          <ac:spMkLst>
            <pc:docMk/>
            <pc:sldMk cId="7161756" sldId="260"/>
            <ac:spMk id="145" creationId="{657F69E0-C4B0-4BEC-A689-4F8D877F05D4}"/>
          </ac:spMkLst>
        </pc:spChg>
        <pc:spChg chg="add del">
          <ac:chgData name="ignazio emanuele picciche'" userId="0ffc6f3f-5a1e-4bcf-8207-6fcee5da7ade" providerId="ADAL" clId="{17056212-C789-4D94-A224-491696FC5D6E}" dt="2023-12-11T21:44:28.730" v="3035" actId="26606"/>
          <ac:spMkLst>
            <pc:docMk/>
            <pc:sldMk cId="7161756" sldId="260"/>
            <ac:spMk id="147" creationId="{9F6380B4-6A1C-481E-8408-B4E6C75B9B81}"/>
          </ac:spMkLst>
        </pc:spChg>
        <pc:spChg chg="add del">
          <ac:chgData name="ignazio emanuele picciche'" userId="0ffc6f3f-5a1e-4bcf-8207-6fcee5da7ade" providerId="ADAL" clId="{17056212-C789-4D94-A224-491696FC5D6E}" dt="2023-12-11T21:44:28.667" v="3034" actId="26606"/>
          <ac:spMkLst>
            <pc:docMk/>
            <pc:sldMk cId="7161756" sldId="260"/>
            <ac:spMk id="152" creationId="{E2CFBC99-FB8F-41F7-A81D-A5288D688D79}"/>
          </ac:spMkLst>
        </pc:spChg>
        <pc:spChg chg="add del">
          <ac:chgData name="ignazio emanuele picciche'" userId="0ffc6f3f-5a1e-4bcf-8207-6fcee5da7ade" providerId="ADAL" clId="{17056212-C789-4D94-A224-491696FC5D6E}" dt="2023-12-11T21:44:28.667" v="3034" actId="26606"/>
          <ac:spMkLst>
            <pc:docMk/>
            <pc:sldMk cId="7161756" sldId="260"/>
            <ac:spMk id="154" creationId="{A435A76B-D478-4F38-9D76-040E49ADC674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56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57" creationId="{0671A8AE-40A1-4631-A6B8-581AFF065482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58" creationId="{08C9B587-E65E-4B52-B37C-ABEBB6E87928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59" creationId="{AB58EF07-17C2-48CF-ABB0-EEF1F17CB8F0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64" creationId="{526E0BFB-CDF1-4990-8C11-AC849311E0A8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66" creationId="{6069A1F8-9BEB-4786-9694-FC48B2D75D21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68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70" creationId="{08C9B587-E65E-4B52-B37C-ABEBB6E87928}"/>
          </ac:spMkLst>
        </pc:spChg>
        <pc:grpChg chg="add del">
          <ac:chgData name="ignazio emanuele picciche'" userId="0ffc6f3f-5a1e-4bcf-8207-6fcee5da7ade" providerId="ADAL" clId="{17056212-C789-4D94-A224-491696FC5D6E}" dt="2023-12-11T21:39:40.692" v="2968" actId="26606"/>
          <ac:grpSpMkLst>
            <pc:docMk/>
            <pc:sldMk cId="7161756" sldId="260"/>
            <ac:grpSpMk id="22" creationId="{0B139475-2B26-4CA9-9413-DE741E49F7BB}"/>
          </ac:grpSpMkLst>
        </pc:grpChg>
        <pc:grpChg chg="add del">
          <ac:chgData name="ignazio emanuele picciche'" userId="0ffc6f3f-5a1e-4bcf-8207-6fcee5da7ade" providerId="ADAL" clId="{17056212-C789-4D94-A224-491696FC5D6E}" dt="2023-12-11T21:43:28.878" v="3029" actId="26606"/>
          <ac:grpSpMkLst>
            <pc:docMk/>
            <pc:sldMk cId="7161756" sldId="260"/>
            <ac:grpSpMk id="113" creationId="{4252769E-B9F0-4068-A645-5BBEF16E9C28}"/>
          </ac:grpSpMkLst>
        </pc:grpChg>
        <pc:picChg chg="del">
          <ac:chgData name="ignazio emanuele picciche'" userId="0ffc6f3f-5a1e-4bcf-8207-6fcee5da7ade" providerId="ADAL" clId="{17056212-C789-4D94-A224-491696FC5D6E}" dt="2023-12-08T22:04:17.370" v="2275" actId="478"/>
          <ac:picMkLst>
            <pc:docMk/>
            <pc:sldMk cId="7161756" sldId="260"/>
            <ac:picMk id="4" creationId="{048C2C6A-2F95-F81F-CD2F-27F3E776FFCE}"/>
          </ac:picMkLst>
        </pc:picChg>
        <pc:picChg chg="add del">
          <ac:chgData name="ignazio emanuele picciche'" userId="0ffc6f3f-5a1e-4bcf-8207-6fcee5da7ade" providerId="ADAL" clId="{17056212-C789-4D94-A224-491696FC5D6E}" dt="2023-12-11T21:41:21.270" v="2996" actId="26606"/>
          <ac:picMkLst>
            <pc:docMk/>
            <pc:sldMk cId="7161756" sldId="260"/>
            <ac:picMk id="5" creationId="{06B74FAE-4557-FB44-C298-3C6A8BFEFB00}"/>
          </ac:picMkLst>
        </pc:picChg>
        <pc:picChg chg="add del">
          <ac:chgData name="ignazio emanuele picciche'" userId="0ffc6f3f-5a1e-4bcf-8207-6fcee5da7ade" providerId="ADAL" clId="{17056212-C789-4D94-A224-491696FC5D6E}" dt="2023-12-11T21:39:40.692" v="2968" actId="26606"/>
          <ac:picMkLst>
            <pc:docMk/>
            <pc:sldMk cId="7161756" sldId="260"/>
            <ac:picMk id="5" creationId="{3A5698A5-E333-AE85-8F4D-B436A428E860}"/>
          </ac:picMkLst>
        </pc:picChg>
        <pc:picChg chg="add del">
          <ac:chgData name="ignazio emanuele picciche'" userId="0ffc6f3f-5a1e-4bcf-8207-6fcee5da7ade" providerId="ADAL" clId="{17056212-C789-4D94-A224-491696FC5D6E}" dt="2023-12-11T21:40:10.023" v="2974" actId="26606"/>
          <ac:picMkLst>
            <pc:docMk/>
            <pc:sldMk cId="7161756" sldId="260"/>
            <ac:picMk id="5" creationId="{40E7ADAB-BA01-F08F-EA3E-7C05F48197F5}"/>
          </ac:picMkLst>
        </pc:picChg>
        <pc:picChg chg="add del">
          <ac:chgData name="ignazio emanuele picciche'" userId="0ffc6f3f-5a1e-4bcf-8207-6fcee5da7ade" providerId="ADAL" clId="{17056212-C789-4D94-A224-491696FC5D6E}" dt="2023-12-11T21:44:45.370" v="3041" actId="26606"/>
          <ac:picMkLst>
            <pc:docMk/>
            <pc:sldMk cId="7161756" sldId="260"/>
            <ac:picMk id="5" creationId="{57EFE8CE-60AA-FEC1-0BC8-0FC3998A3E1D}"/>
          </ac:picMkLst>
        </pc:picChg>
        <pc:picChg chg="add del">
          <ac:chgData name="ignazio emanuele picciche'" userId="0ffc6f3f-5a1e-4bcf-8207-6fcee5da7ade" providerId="ADAL" clId="{17056212-C789-4D94-A224-491696FC5D6E}" dt="2023-12-11T21:42:22.477" v="3011" actId="26606"/>
          <ac:picMkLst>
            <pc:docMk/>
            <pc:sldMk cId="7161756" sldId="260"/>
            <ac:picMk id="5" creationId="{62AFB680-CA7D-5054-328F-3BDC8EF50618}"/>
          </ac:picMkLst>
        </pc:picChg>
        <pc:picChg chg="add del">
          <ac:chgData name="ignazio emanuele picciche'" userId="0ffc6f3f-5a1e-4bcf-8207-6fcee5da7ade" providerId="ADAL" clId="{17056212-C789-4D94-A224-491696FC5D6E}" dt="2023-12-11T21:42:50.487" v="3016" actId="26606"/>
          <ac:picMkLst>
            <pc:docMk/>
            <pc:sldMk cId="7161756" sldId="260"/>
            <ac:picMk id="5" creationId="{6B236987-14DB-BEB3-E8FB-BC67A04DAA4A}"/>
          </ac:picMkLst>
        </pc:picChg>
        <pc:picChg chg="add del">
          <ac:chgData name="ignazio emanuele picciche'" userId="0ffc6f3f-5a1e-4bcf-8207-6fcee5da7ade" providerId="ADAL" clId="{17056212-C789-4D94-A224-491696FC5D6E}" dt="2023-12-11T21:43:11.679" v="3021" actId="26606"/>
          <ac:picMkLst>
            <pc:docMk/>
            <pc:sldMk cId="7161756" sldId="260"/>
            <ac:picMk id="5" creationId="{75B2FC17-0BC4-BD80-BC7C-B1391C989F61}"/>
          </ac:picMkLst>
        </pc:picChg>
        <pc:picChg chg="add del">
          <ac:chgData name="ignazio emanuele picciche'" userId="0ffc6f3f-5a1e-4bcf-8207-6fcee5da7ade" providerId="ADAL" clId="{17056212-C789-4D94-A224-491696FC5D6E}" dt="2023-12-11T21:41:25.712" v="2999" actId="26606"/>
          <ac:picMkLst>
            <pc:docMk/>
            <pc:sldMk cId="7161756" sldId="260"/>
            <ac:picMk id="5" creationId="{9AF7AD1B-E0BD-F80B-9B8D-EBBD95561AF6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4:45.370" v="3041" actId="26606"/>
          <ac:picMkLst>
            <pc:docMk/>
            <pc:sldMk cId="7161756" sldId="260"/>
            <ac:picMk id="5" creationId="{9B254167-D288-DA7A-A5FB-AA39C3909D03}"/>
          </ac:picMkLst>
        </pc:picChg>
        <pc:picChg chg="add del">
          <ac:chgData name="ignazio emanuele picciche'" userId="0ffc6f3f-5a1e-4bcf-8207-6fcee5da7ade" providerId="ADAL" clId="{17056212-C789-4D94-A224-491696FC5D6E}" dt="2023-12-11T21:43:17.874" v="3024" actId="26606"/>
          <ac:picMkLst>
            <pc:docMk/>
            <pc:sldMk cId="7161756" sldId="260"/>
            <ac:picMk id="5" creationId="{A6353C57-274E-3D49-B3E5-7902B1629324}"/>
          </ac:picMkLst>
        </pc:picChg>
        <pc:picChg chg="add del">
          <ac:chgData name="ignazio emanuele picciche'" userId="0ffc6f3f-5a1e-4bcf-8207-6fcee5da7ade" providerId="ADAL" clId="{17056212-C789-4D94-A224-491696FC5D6E}" dt="2023-12-11T21:43:28.815" v="3027" actId="26606"/>
          <ac:picMkLst>
            <pc:docMk/>
            <pc:sldMk cId="7161756" sldId="260"/>
            <ac:picMk id="5" creationId="{A930E2A3-6FA5-1795-FFF8-B88644226D0F}"/>
          </ac:picMkLst>
        </pc:picChg>
        <pc:picChg chg="add del">
          <ac:chgData name="ignazio emanuele picciche'" userId="0ffc6f3f-5a1e-4bcf-8207-6fcee5da7ade" providerId="ADAL" clId="{17056212-C789-4D94-A224-491696FC5D6E}" dt="2023-12-11T21:40:26.855" v="2979" actId="26606"/>
          <ac:picMkLst>
            <pc:docMk/>
            <pc:sldMk cId="7161756" sldId="260"/>
            <ac:picMk id="5" creationId="{C46C7291-F385-3A4F-BDCE-B7BD908AFBE1}"/>
          </ac:picMkLst>
        </pc:picChg>
        <pc:picChg chg="add del">
          <ac:chgData name="ignazio emanuele picciche'" userId="0ffc6f3f-5a1e-4bcf-8207-6fcee5da7ade" providerId="ADAL" clId="{17056212-C789-4D94-A224-491696FC5D6E}" dt="2023-12-11T21:41:13.161" v="2987" actId="26606"/>
          <ac:picMkLst>
            <pc:docMk/>
            <pc:sldMk cId="7161756" sldId="260"/>
            <ac:picMk id="5" creationId="{D255D4B7-3800-5634-95A9-42D8986D3D25}"/>
          </ac:picMkLst>
        </pc:picChg>
        <pc:picChg chg="add del">
          <ac:chgData name="ignazio emanuele picciche'" userId="0ffc6f3f-5a1e-4bcf-8207-6fcee5da7ade" providerId="ADAL" clId="{17056212-C789-4D94-A224-491696FC5D6E}" dt="2023-12-11T21:40:58.197" v="2982" actId="26606"/>
          <ac:picMkLst>
            <pc:docMk/>
            <pc:sldMk cId="7161756" sldId="260"/>
            <ac:picMk id="5" creationId="{D2A3630E-F5BB-8E4F-4A22-BF69F6484206}"/>
          </ac:picMkLst>
        </pc:picChg>
        <pc:picChg chg="add del">
          <ac:chgData name="ignazio emanuele picciche'" userId="0ffc6f3f-5a1e-4bcf-8207-6fcee5da7ade" providerId="ADAL" clId="{17056212-C789-4D94-A224-491696FC5D6E}" dt="2023-12-11T21:40:10.023" v="2974" actId="26606"/>
          <ac:picMkLst>
            <pc:docMk/>
            <pc:sldMk cId="7161756" sldId="260"/>
            <ac:picMk id="15" creationId="{20512BE6-1E1C-941A-4CDC-C604EE730845}"/>
          </ac:picMkLst>
        </pc:picChg>
        <pc:picChg chg="add del">
          <ac:chgData name="ignazio emanuele picciche'" userId="0ffc6f3f-5a1e-4bcf-8207-6fcee5da7ade" providerId="ADAL" clId="{17056212-C789-4D94-A224-491696FC5D6E}" dt="2023-12-11T21:41:13.161" v="2987" actId="26606"/>
          <ac:picMkLst>
            <pc:docMk/>
            <pc:sldMk cId="7161756" sldId="260"/>
            <ac:picMk id="15" creationId="{3CE7167B-10E3-55B2-7091-B202A0D55D11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4:45.370" v="3041" actId="26606"/>
          <ac:picMkLst>
            <pc:docMk/>
            <pc:sldMk cId="7161756" sldId="260"/>
            <ac:picMk id="15" creationId="{405B6DB1-CAE4-9CE5-0350-7039F8029D34}"/>
          </ac:picMkLst>
        </pc:picChg>
        <pc:picChg chg="add del">
          <ac:chgData name="ignazio emanuele picciche'" userId="0ffc6f3f-5a1e-4bcf-8207-6fcee5da7ade" providerId="ADAL" clId="{17056212-C789-4D94-A224-491696FC5D6E}" dt="2023-12-11T21:40:26.855" v="2979" actId="26606"/>
          <ac:picMkLst>
            <pc:docMk/>
            <pc:sldMk cId="7161756" sldId="260"/>
            <ac:picMk id="15" creationId="{61B07A3F-6435-C096-8CFD-B0652322667C}"/>
          </ac:picMkLst>
        </pc:picChg>
        <pc:picChg chg="add del">
          <ac:chgData name="ignazio emanuele picciche'" userId="0ffc6f3f-5a1e-4bcf-8207-6fcee5da7ade" providerId="ADAL" clId="{17056212-C789-4D94-A224-491696FC5D6E}" dt="2023-12-11T21:39:40.692" v="2968" actId="26606"/>
          <ac:picMkLst>
            <pc:docMk/>
            <pc:sldMk cId="7161756" sldId="260"/>
            <ac:picMk id="15" creationId="{665C6885-D734-2F02-6C5E-A3341BB3F96D}"/>
          </ac:picMkLst>
        </pc:picChg>
        <pc:picChg chg="add del">
          <ac:chgData name="ignazio emanuele picciche'" userId="0ffc6f3f-5a1e-4bcf-8207-6fcee5da7ade" providerId="ADAL" clId="{17056212-C789-4D94-A224-491696FC5D6E}" dt="2023-12-11T21:42:50.487" v="3016" actId="26606"/>
          <ac:picMkLst>
            <pc:docMk/>
            <pc:sldMk cId="7161756" sldId="260"/>
            <ac:picMk id="15" creationId="{66F2CD7E-0FAB-22C7-1974-3A91E9AAD084}"/>
          </ac:picMkLst>
        </pc:picChg>
        <pc:picChg chg="add del">
          <ac:chgData name="ignazio emanuele picciche'" userId="0ffc6f3f-5a1e-4bcf-8207-6fcee5da7ade" providerId="ADAL" clId="{17056212-C789-4D94-A224-491696FC5D6E}" dt="2023-12-11T21:43:11.679" v="3021" actId="26606"/>
          <ac:picMkLst>
            <pc:docMk/>
            <pc:sldMk cId="7161756" sldId="260"/>
            <ac:picMk id="15" creationId="{6D3BD80E-AC88-36A3-E125-CA4759756695}"/>
          </ac:picMkLst>
        </pc:picChg>
        <pc:picChg chg="add del">
          <ac:chgData name="ignazio emanuele picciche'" userId="0ffc6f3f-5a1e-4bcf-8207-6fcee5da7ade" providerId="ADAL" clId="{17056212-C789-4D94-A224-491696FC5D6E}" dt="2023-12-11T21:40:58.197" v="2982" actId="26606"/>
          <ac:picMkLst>
            <pc:docMk/>
            <pc:sldMk cId="7161756" sldId="260"/>
            <ac:picMk id="15" creationId="{77271522-1C50-AB2A-8EC9-0B2A1CF71231}"/>
          </ac:picMkLst>
        </pc:picChg>
        <pc:picChg chg="add del">
          <ac:chgData name="ignazio emanuele picciche'" userId="0ffc6f3f-5a1e-4bcf-8207-6fcee5da7ade" providerId="ADAL" clId="{17056212-C789-4D94-A224-491696FC5D6E}" dt="2023-12-11T21:43:17.874" v="3024" actId="26606"/>
          <ac:picMkLst>
            <pc:docMk/>
            <pc:sldMk cId="7161756" sldId="260"/>
            <ac:picMk id="15" creationId="{7DFD5C4A-0D69-E729-F79A-63A82A9EB527}"/>
          </ac:picMkLst>
        </pc:picChg>
        <pc:picChg chg="add del">
          <ac:chgData name="ignazio emanuele picciche'" userId="0ffc6f3f-5a1e-4bcf-8207-6fcee5da7ade" providerId="ADAL" clId="{17056212-C789-4D94-A224-491696FC5D6E}" dt="2023-12-11T21:43:28.815" v="3027" actId="26606"/>
          <ac:picMkLst>
            <pc:docMk/>
            <pc:sldMk cId="7161756" sldId="260"/>
            <ac:picMk id="15" creationId="{970B8B79-24F8-6771-CE2C-B41F47B92485}"/>
          </ac:picMkLst>
        </pc:picChg>
        <pc:picChg chg="add del">
          <ac:chgData name="ignazio emanuele picciche'" userId="0ffc6f3f-5a1e-4bcf-8207-6fcee5da7ade" providerId="ADAL" clId="{17056212-C789-4D94-A224-491696FC5D6E}" dt="2023-12-11T21:41:21.270" v="2996" actId="26606"/>
          <ac:picMkLst>
            <pc:docMk/>
            <pc:sldMk cId="7161756" sldId="260"/>
            <ac:picMk id="15" creationId="{9EC9A51D-2043-3B46-13A7-8F60302C9FA7}"/>
          </ac:picMkLst>
        </pc:picChg>
        <pc:picChg chg="add del">
          <ac:chgData name="ignazio emanuele picciche'" userId="0ffc6f3f-5a1e-4bcf-8207-6fcee5da7ade" providerId="ADAL" clId="{17056212-C789-4D94-A224-491696FC5D6E}" dt="2023-12-11T21:44:45.370" v="3041" actId="26606"/>
          <ac:picMkLst>
            <pc:docMk/>
            <pc:sldMk cId="7161756" sldId="260"/>
            <ac:picMk id="15" creationId="{C25B65A7-BF57-3E56-CB2D-31C8228FF0B5}"/>
          </ac:picMkLst>
        </pc:picChg>
        <pc:picChg chg="add del">
          <ac:chgData name="ignazio emanuele picciche'" userId="0ffc6f3f-5a1e-4bcf-8207-6fcee5da7ade" providerId="ADAL" clId="{17056212-C789-4D94-A224-491696FC5D6E}" dt="2023-12-11T21:41:25.712" v="2999" actId="26606"/>
          <ac:picMkLst>
            <pc:docMk/>
            <pc:sldMk cId="7161756" sldId="260"/>
            <ac:picMk id="15" creationId="{CB7B459E-9637-5A8B-BBF0-064322720E1B}"/>
          </ac:picMkLst>
        </pc:picChg>
        <pc:picChg chg="add del">
          <ac:chgData name="ignazio emanuele picciche'" userId="0ffc6f3f-5a1e-4bcf-8207-6fcee5da7ade" providerId="ADAL" clId="{17056212-C789-4D94-A224-491696FC5D6E}" dt="2023-12-11T21:42:22.477" v="3011" actId="26606"/>
          <ac:picMkLst>
            <pc:docMk/>
            <pc:sldMk cId="7161756" sldId="260"/>
            <ac:picMk id="15" creationId="{E8AAF1FF-BD08-B8F0-B6A4-25C0D6445325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0:10.095" v="2976" actId="26606"/>
          <ac:picMkLst>
            <pc:docMk/>
            <pc:sldMk cId="7161756" sldId="260"/>
            <ac:picMk id="40" creationId="{B0F90A88-2372-3D69-96D2-BB8F636DDE9E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0:10.095" v="2976" actId="26606"/>
          <ac:picMkLst>
            <pc:docMk/>
            <pc:sldMk cId="7161756" sldId="260"/>
            <ac:picMk id="42" creationId="{6A2D2119-B5CD-B2DE-2CB9-9300E3B94F14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0:58.242" v="2984" actId="26606"/>
          <ac:picMkLst>
            <pc:docMk/>
            <pc:sldMk cId="7161756" sldId="260"/>
            <ac:picMk id="54" creationId="{0077022B-666B-651D-986D-F945ED5ECAED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0:58.242" v="2984" actId="26606"/>
          <ac:picMkLst>
            <pc:docMk/>
            <pc:sldMk cId="7161756" sldId="260"/>
            <ac:picMk id="56" creationId="{24643175-7C5C-449B-0182-C13A1043FBDB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1:25.832" v="3001" actId="26606"/>
          <ac:picMkLst>
            <pc:docMk/>
            <pc:sldMk cId="7161756" sldId="260"/>
            <ac:picMk id="87" creationId="{34E3004E-A5D2-836A-4493-EBCC67B29235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1:25.832" v="3001" actId="26606"/>
          <ac:picMkLst>
            <pc:docMk/>
            <pc:sldMk cId="7161756" sldId="260"/>
            <ac:picMk id="89" creationId="{E129264D-FC35-7BF6-B005-05975E912A67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2:22.534" v="3013" actId="26606"/>
          <ac:picMkLst>
            <pc:docMk/>
            <pc:sldMk cId="7161756" sldId="260"/>
            <ac:picMk id="99" creationId="{1917850C-7E0D-0D04-EB5A-07A0CEBF0079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2:22.534" v="3013" actId="26606"/>
          <ac:picMkLst>
            <pc:docMk/>
            <pc:sldMk cId="7161756" sldId="260"/>
            <ac:picMk id="101" creationId="{3C794E1C-841B-FC81-6549-A3768C90DD1D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2:50.613" v="3018" actId="26606"/>
          <ac:picMkLst>
            <pc:docMk/>
            <pc:sldMk cId="7161756" sldId="260"/>
            <ac:picMk id="115" creationId="{A5755358-DD29-92AE-B00E-69437FE98B72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2:50.613" v="3018" actId="26606"/>
          <ac:picMkLst>
            <pc:docMk/>
            <pc:sldMk cId="7161756" sldId="260"/>
            <ac:picMk id="117" creationId="{A222767C-8DEF-69A1-3AB0-4534E07DACF5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3:28.878" v="3029" actId="26606"/>
          <ac:picMkLst>
            <pc:docMk/>
            <pc:sldMk cId="7161756" sldId="260"/>
            <ac:picMk id="141" creationId="{894540D1-6803-985B-D2B9-FCCA190DB4AB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4:14.783" v="3032" actId="26606"/>
          <ac:picMkLst>
            <pc:docMk/>
            <pc:sldMk cId="7161756" sldId="260"/>
            <ac:picMk id="142" creationId="{407EC622-6B8C-DF79-FC90-368188C2B2CD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3:28.878" v="3029" actId="26606"/>
          <ac:picMkLst>
            <pc:docMk/>
            <pc:sldMk cId="7161756" sldId="260"/>
            <ac:picMk id="143" creationId="{BB526E6B-B226-2A5B-D1C2-819F0290364C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4:14.783" v="3032" actId="26606"/>
          <ac:picMkLst>
            <pc:docMk/>
            <pc:sldMk cId="7161756" sldId="260"/>
            <ac:picMk id="144" creationId="{D83075EF-1774-3F24-2001-D146172DFAAF}"/>
          </ac:picMkLst>
        </pc:picChg>
        <pc:cxnChg chg="add del">
          <ac:chgData name="ignazio emanuele picciche'" userId="0ffc6f3f-5a1e-4bcf-8207-6fcee5da7ade" providerId="ADAL" clId="{17056212-C789-4D94-A224-491696FC5D6E}" dt="2023-12-11T21:42:22.477" v="3011" actId="26606"/>
          <ac:cxnSpMkLst>
            <pc:docMk/>
            <pc:sldMk cId="7161756" sldId="260"/>
            <ac:cxnSpMk id="95" creationId="{C41BAEC7-F7B0-4224-8B18-8F74B7D87F0B}"/>
          </ac:cxnSpMkLst>
        </pc:cxnChg>
      </pc:sldChg>
      <pc:sldChg chg="addSp delSp modSp add mod">
        <pc:chgData name="ignazio emanuele picciche'" userId="0ffc6f3f-5a1e-4bcf-8207-6fcee5da7ade" providerId="ADAL" clId="{17056212-C789-4D94-A224-491696FC5D6E}" dt="2023-12-08T22:07:29.623" v="2448" actId="1076"/>
        <pc:sldMkLst>
          <pc:docMk/>
          <pc:sldMk cId="2438667681" sldId="261"/>
        </pc:sldMkLst>
        <pc:spChg chg="add mod">
          <ac:chgData name="ignazio emanuele picciche'" userId="0ffc6f3f-5a1e-4bcf-8207-6fcee5da7ade" providerId="ADAL" clId="{17056212-C789-4D94-A224-491696FC5D6E}" dt="2023-12-08T22:05:23.570" v="2308" actId="1076"/>
          <ac:spMkLst>
            <pc:docMk/>
            <pc:sldMk cId="2438667681" sldId="261"/>
            <ac:spMk id="2" creationId="{A16A756F-7D09-52EE-CD05-3CF4139DC46D}"/>
          </ac:spMkLst>
        </pc:spChg>
        <pc:spChg chg="add mod">
          <ac:chgData name="ignazio emanuele picciche'" userId="0ffc6f3f-5a1e-4bcf-8207-6fcee5da7ade" providerId="ADAL" clId="{17056212-C789-4D94-A224-491696FC5D6E}" dt="2023-12-08T22:07:29.623" v="2448" actId="1076"/>
          <ac:spMkLst>
            <pc:docMk/>
            <pc:sldMk cId="2438667681" sldId="261"/>
            <ac:spMk id="3" creationId="{C9D28ED9-E95D-507E-FC43-A20B7E08E910}"/>
          </ac:spMkLst>
        </pc:spChg>
        <pc:spChg chg="del">
          <ac:chgData name="ignazio emanuele picciche'" userId="0ffc6f3f-5a1e-4bcf-8207-6fcee5da7ade" providerId="ADAL" clId="{17056212-C789-4D94-A224-491696FC5D6E}" dt="2023-12-08T22:04:48.878" v="2277" actId="478"/>
          <ac:spMkLst>
            <pc:docMk/>
            <pc:sldMk cId="2438667681" sldId="261"/>
            <ac:spMk id="9" creationId="{7DCA9D16-5034-279C-FF1F-96C45AF4B68F}"/>
          </ac:spMkLst>
        </pc:spChg>
      </pc:sldChg>
      <pc:sldChg chg="addSp modSp add mod">
        <pc:chgData name="ignazio emanuele picciche'" userId="0ffc6f3f-5a1e-4bcf-8207-6fcee5da7ade" providerId="ADAL" clId="{17056212-C789-4D94-A224-491696FC5D6E}" dt="2023-12-12T19:07:45.943" v="3298" actId="20577"/>
        <pc:sldMkLst>
          <pc:docMk/>
          <pc:sldMk cId="203031930" sldId="262"/>
        </pc:sldMkLst>
        <pc:spChg chg="add mod">
          <ac:chgData name="ignazio emanuele picciche'" userId="0ffc6f3f-5a1e-4bcf-8207-6fcee5da7ade" providerId="ADAL" clId="{17056212-C789-4D94-A224-491696FC5D6E}" dt="2023-12-12T19:07:45.943" v="3298" actId="20577"/>
          <ac:spMkLst>
            <pc:docMk/>
            <pc:sldMk cId="203031930" sldId="262"/>
            <ac:spMk id="4" creationId="{0001FB6F-5E9B-D958-E30A-9344EB18D7EB}"/>
          </ac:spMkLst>
        </pc:spChg>
        <pc:spChg chg="mod">
          <ac:chgData name="ignazio emanuele picciche'" userId="0ffc6f3f-5a1e-4bcf-8207-6fcee5da7ade" providerId="ADAL" clId="{17056212-C789-4D94-A224-491696FC5D6E}" dt="2023-12-11T21:54:09.408" v="3065" actId="14100"/>
          <ac:spMkLst>
            <pc:docMk/>
            <pc:sldMk cId="203031930" sldId="262"/>
            <ac:spMk id="9" creationId="{7DCA9D16-5034-279C-FF1F-96C45AF4B68F}"/>
          </ac:spMkLst>
        </pc:spChg>
        <pc:picChg chg="add mod">
          <ac:chgData name="ignazio emanuele picciche'" userId="0ffc6f3f-5a1e-4bcf-8207-6fcee5da7ade" providerId="ADAL" clId="{17056212-C789-4D94-A224-491696FC5D6E}" dt="2023-12-12T19:05:13.453" v="3202" actId="1076"/>
          <ac:picMkLst>
            <pc:docMk/>
            <pc:sldMk cId="203031930" sldId="262"/>
            <ac:picMk id="3" creationId="{B9A28941-61E9-8009-E174-BEFAAA40B32C}"/>
          </ac:picMkLst>
        </pc:picChg>
      </pc:sldChg>
      <pc:sldChg chg="delSp add del mod">
        <pc:chgData name="ignazio emanuele picciche'" userId="0ffc6f3f-5a1e-4bcf-8207-6fcee5da7ade" providerId="ADAL" clId="{17056212-C789-4D94-A224-491696FC5D6E}" dt="2023-12-11T21:15:07.407" v="2601" actId="47"/>
        <pc:sldMkLst>
          <pc:docMk/>
          <pc:sldMk cId="3220636983" sldId="263"/>
        </pc:sldMkLst>
        <pc:picChg chg="del">
          <ac:chgData name="ignazio emanuele picciche'" userId="0ffc6f3f-5a1e-4bcf-8207-6fcee5da7ade" providerId="ADAL" clId="{17056212-C789-4D94-A224-491696FC5D6E}" dt="2023-12-11T21:08:24.438" v="2481" actId="478"/>
          <ac:picMkLst>
            <pc:docMk/>
            <pc:sldMk cId="3220636983" sldId="263"/>
            <ac:picMk id="7" creationId="{EA6D0492-0113-F808-9313-8E547B835585}"/>
          </ac:picMkLst>
        </pc:picChg>
      </pc:sldChg>
      <pc:sldChg chg="addSp delSp modSp add mod ord setBg setClrOvrMap">
        <pc:chgData name="ignazio emanuele picciche'" userId="0ffc6f3f-5a1e-4bcf-8207-6fcee5da7ade" providerId="ADAL" clId="{17056212-C789-4D94-A224-491696FC5D6E}" dt="2023-12-11T21:55:25.706" v="3075" actId="1076"/>
        <pc:sldMkLst>
          <pc:docMk/>
          <pc:sldMk cId="4010493108" sldId="264"/>
        </pc:sldMkLst>
        <pc:spChg chg="add mod">
          <ac:chgData name="ignazio emanuele picciche'" userId="0ffc6f3f-5a1e-4bcf-8207-6fcee5da7ade" providerId="ADAL" clId="{17056212-C789-4D94-A224-491696FC5D6E}" dt="2023-12-11T21:55:25.706" v="3075" actId="1076"/>
          <ac:spMkLst>
            <pc:docMk/>
            <pc:sldMk cId="4010493108" sldId="264"/>
            <ac:spMk id="9" creationId="{8A85CD29-74A8-5748-77B6-9E9B1C54F1AA}"/>
          </ac:spMkLst>
        </pc:spChg>
        <pc:spChg chg="del">
          <ac:chgData name="ignazio emanuele picciche'" userId="0ffc6f3f-5a1e-4bcf-8207-6fcee5da7ade" providerId="ADAL" clId="{17056212-C789-4D94-A224-491696FC5D6E}" dt="2023-12-11T21:55:17.089" v="3073" actId="26606"/>
          <ac:spMkLst>
            <pc:docMk/>
            <pc:sldMk cId="4010493108" sldId="264"/>
            <ac:spMk id="10" creationId="{71B2258F-86CA-4D4D-8270-BC05FCDEBFB3}"/>
          </ac:spMkLst>
        </pc:spChg>
        <pc:spChg chg="del mod replId">
          <ac:chgData name="ignazio emanuele picciche'" userId="0ffc6f3f-5a1e-4bcf-8207-6fcee5da7ade" providerId="ADAL" clId="{17056212-C789-4D94-A224-491696FC5D6E}" dt="2023-12-11T21:55:17.089" v="3073" actId="26606"/>
          <ac:spMkLst>
            <pc:docMk/>
            <pc:sldMk cId="4010493108" sldId="264"/>
            <ac:spMk id="18" creationId="{7DCA9D16-5034-279C-FF1F-96C45AF4B68F}"/>
          </ac:spMkLst>
        </pc:spChg>
        <pc:spChg chg="add">
          <ac:chgData name="ignazio emanuele picciche'" userId="0ffc6f3f-5a1e-4bcf-8207-6fcee5da7ade" providerId="ADAL" clId="{17056212-C789-4D94-A224-491696FC5D6E}" dt="2023-12-11T21:55:17.089" v="3073" actId="26606"/>
          <ac:spMkLst>
            <pc:docMk/>
            <pc:sldMk cId="4010493108" sldId="264"/>
            <ac:spMk id="20" creationId="{0671A8AE-40A1-4631-A6B8-581AFF065482}"/>
          </ac:spMkLst>
        </pc:spChg>
        <pc:spChg chg="add">
          <ac:chgData name="ignazio emanuele picciche'" userId="0ffc6f3f-5a1e-4bcf-8207-6fcee5da7ade" providerId="ADAL" clId="{17056212-C789-4D94-A224-491696FC5D6E}" dt="2023-12-11T21:55:17.089" v="3073" actId="26606"/>
          <ac:spMkLst>
            <pc:docMk/>
            <pc:sldMk cId="4010493108" sldId="264"/>
            <ac:spMk id="22" creationId="{AB58EF07-17C2-48CF-ABB0-EEF1F17CB8F0}"/>
          </ac:spMkLst>
        </pc:spChg>
        <pc:spChg chg="add">
          <ac:chgData name="ignazio emanuele picciche'" userId="0ffc6f3f-5a1e-4bcf-8207-6fcee5da7ade" providerId="ADAL" clId="{17056212-C789-4D94-A224-491696FC5D6E}" dt="2023-12-11T21:55:17.089" v="3073" actId="26606"/>
          <ac:spMkLst>
            <pc:docMk/>
            <pc:sldMk cId="4010493108" sldId="264"/>
            <ac:spMk id="24" creationId="{AF2F604E-43BE-4DC3-B983-E071523364F8}"/>
          </ac:spMkLst>
        </pc:spChg>
        <pc:spChg chg="add">
          <ac:chgData name="ignazio emanuele picciche'" userId="0ffc6f3f-5a1e-4bcf-8207-6fcee5da7ade" providerId="ADAL" clId="{17056212-C789-4D94-A224-491696FC5D6E}" dt="2023-12-11T21:55:17.089" v="3073" actId="26606"/>
          <ac:spMkLst>
            <pc:docMk/>
            <pc:sldMk cId="4010493108" sldId="264"/>
            <ac:spMk id="26" creationId="{08C9B587-E65E-4B52-B37C-ABEBB6E87928}"/>
          </ac:spMkLst>
        </pc:spChg>
        <pc:picChg chg="add">
          <ac:chgData name="ignazio emanuele picciche'" userId="0ffc6f3f-5a1e-4bcf-8207-6fcee5da7ade" providerId="ADAL" clId="{17056212-C789-4D94-A224-491696FC5D6E}" dt="2023-12-11T21:55:17.089" v="3073" actId="26606"/>
          <ac:picMkLst>
            <pc:docMk/>
            <pc:sldMk cId="4010493108" sldId="264"/>
            <ac:picMk id="5" creationId="{EF883F5C-BE2D-BAF8-A931-22493DA34993}"/>
          </ac:picMkLst>
        </pc:picChg>
        <pc:picChg chg="add del mod">
          <ac:chgData name="ignazio emanuele picciche'" userId="0ffc6f3f-5a1e-4bcf-8207-6fcee5da7ade" providerId="ADAL" clId="{17056212-C789-4D94-A224-491696FC5D6E}" dt="2023-12-11T21:55:13.906" v="3071" actId="478"/>
          <ac:picMkLst>
            <pc:docMk/>
            <pc:sldMk cId="4010493108" sldId="264"/>
            <ac:picMk id="7" creationId="{EA6D0492-0113-F808-9313-8E547B835585}"/>
          </ac:picMkLst>
        </pc:picChg>
        <pc:picChg chg="add">
          <ac:chgData name="ignazio emanuele picciche'" userId="0ffc6f3f-5a1e-4bcf-8207-6fcee5da7ade" providerId="ADAL" clId="{17056212-C789-4D94-A224-491696FC5D6E}" dt="2023-12-11T21:55:17.089" v="3073" actId="26606"/>
          <ac:picMkLst>
            <pc:docMk/>
            <pc:sldMk cId="4010493108" sldId="264"/>
            <ac:picMk id="15" creationId="{979BB11A-FC31-94C4-76E8-B054B1DA63DD}"/>
          </ac:picMkLst>
        </pc:picChg>
        <pc:picChg chg="del mod replId">
          <ac:chgData name="ignazio emanuele picciche'" userId="0ffc6f3f-5a1e-4bcf-8207-6fcee5da7ade" providerId="ADAL" clId="{17056212-C789-4D94-A224-491696FC5D6E}" dt="2023-12-11T21:55:17.089" v="3073" actId="26606"/>
          <ac:picMkLst>
            <pc:docMk/>
            <pc:sldMk cId="4010493108" sldId="264"/>
            <ac:picMk id="17" creationId="{B0F90A88-2372-3D69-96D2-BB8F636DDE9E}"/>
          </ac:picMkLst>
        </pc:picChg>
        <pc:picChg chg="del mod replId">
          <ac:chgData name="ignazio emanuele picciche'" userId="0ffc6f3f-5a1e-4bcf-8207-6fcee5da7ade" providerId="ADAL" clId="{17056212-C789-4D94-A224-491696FC5D6E}" dt="2023-12-11T21:55:17.089" v="3073" actId="26606"/>
          <ac:picMkLst>
            <pc:docMk/>
            <pc:sldMk cId="4010493108" sldId="264"/>
            <ac:picMk id="19" creationId="{6A2D2119-B5CD-B2DE-2CB9-9300E3B94F14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2T18:45:52.176" v="3109" actId="14100"/>
        <pc:sldMkLst>
          <pc:docMk/>
          <pc:sldMk cId="2556038533" sldId="265"/>
        </pc:sldMkLst>
        <pc:spChg chg="mod">
          <ac:chgData name="ignazio emanuele picciche'" userId="0ffc6f3f-5a1e-4bcf-8207-6fcee5da7ade" providerId="ADAL" clId="{17056212-C789-4D94-A224-491696FC5D6E}" dt="2023-12-11T21:18:56.310" v="2643" actId="20577"/>
          <ac:spMkLst>
            <pc:docMk/>
            <pc:sldMk cId="2556038533" sldId="265"/>
            <ac:spMk id="9" creationId="{7DCA9D16-5034-279C-FF1F-96C45AF4B68F}"/>
          </ac:spMkLst>
        </pc:spChg>
        <pc:spChg chg="mod">
          <ac:chgData name="ignazio emanuele picciche'" userId="0ffc6f3f-5a1e-4bcf-8207-6fcee5da7ade" providerId="ADAL" clId="{17056212-C789-4D94-A224-491696FC5D6E}" dt="2023-12-12T18:45:52.176" v="3109" actId="14100"/>
          <ac:spMkLst>
            <pc:docMk/>
            <pc:sldMk cId="2556038533" sldId="265"/>
            <ac:spMk id="22" creationId="{8CF4B406-EA7E-B37B-213A-A8308F8FC216}"/>
          </ac:spMkLst>
        </pc:spChg>
        <pc:picChg chg="add del mod">
          <ac:chgData name="ignazio emanuele picciche'" userId="0ffc6f3f-5a1e-4bcf-8207-6fcee5da7ade" providerId="ADAL" clId="{17056212-C789-4D94-A224-491696FC5D6E}" dt="2023-12-11T21:17:28.124" v="2613" actId="478"/>
          <ac:picMkLst>
            <pc:docMk/>
            <pc:sldMk cId="2556038533" sldId="265"/>
            <ac:picMk id="3" creationId="{A190E431-7A3A-1DCC-FB91-3FAFB4DBB15D}"/>
          </ac:picMkLst>
        </pc:picChg>
        <pc:picChg chg="add del mod">
          <ac:chgData name="ignazio emanuele picciche'" userId="0ffc6f3f-5a1e-4bcf-8207-6fcee5da7ade" providerId="ADAL" clId="{17056212-C789-4D94-A224-491696FC5D6E}" dt="2023-12-11T21:19:22.165" v="2647" actId="21"/>
          <ac:picMkLst>
            <pc:docMk/>
            <pc:sldMk cId="2556038533" sldId="265"/>
            <ac:picMk id="6" creationId="{3EE8B355-D66D-1AA0-364C-5AD56A225047}"/>
          </ac:picMkLst>
        </pc:picChg>
        <pc:picChg chg="add del mod">
          <ac:chgData name="ignazio emanuele picciche'" userId="0ffc6f3f-5a1e-4bcf-8207-6fcee5da7ade" providerId="ADAL" clId="{17056212-C789-4D94-A224-491696FC5D6E}" dt="2023-12-12T18:43:05.942" v="3099" actId="1076"/>
          <ac:picMkLst>
            <pc:docMk/>
            <pc:sldMk cId="2556038533" sldId="265"/>
            <ac:picMk id="7" creationId="{617CF344-A06A-DCAA-A74A-F3D9BBA32679}"/>
          </ac:picMkLst>
        </pc:picChg>
        <pc:picChg chg="del">
          <ac:chgData name="ignazio emanuele picciche'" userId="0ffc6f3f-5a1e-4bcf-8207-6fcee5da7ade" providerId="ADAL" clId="{17056212-C789-4D94-A224-491696FC5D6E}" dt="2023-12-11T21:16:58.023" v="2609" actId="478"/>
          <ac:picMkLst>
            <pc:docMk/>
            <pc:sldMk cId="2556038533" sldId="265"/>
            <ac:picMk id="21" creationId="{7D424A2E-7D85-4F2D-42E4-38D2D83D2EA6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2T18:46:37.417" v="3115" actId="1076"/>
        <pc:sldMkLst>
          <pc:docMk/>
          <pc:sldMk cId="3966135989" sldId="266"/>
        </pc:sldMkLst>
        <pc:spChg chg="mod">
          <ac:chgData name="ignazio emanuele picciche'" userId="0ffc6f3f-5a1e-4bcf-8207-6fcee5da7ade" providerId="ADAL" clId="{17056212-C789-4D94-A224-491696FC5D6E}" dt="2023-12-11T21:20:48.233" v="2706" actId="14100"/>
          <ac:spMkLst>
            <pc:docMk/>
            <pc:sldMk cId="3966135989" sldId="266"/>
            <ac:spMk id="9" creationId="{7DCA9D16-5034-279C-FF1F-96C45AF4B68F}"/>
          </ac:spMkLst>
        </pc:spChg>
        <pc:spChg chg="mod">
          <ac:chgData name="ignazio emanuele picciche'" userId="0ffc6f3f-5a1e-4bcf-8207-6fcee5da7ade" providerId="ADAL" clId="{17056212-C789-4D94-A224-491696FC5D6E}" dt="2023-12-12T18:46:37.417" v="3115" actId="1076"/>
          <ac:spMkLst>
            <pc:docMk/>
            <pc:sldMk cId="3966135989" sldId="266"/>
            <ac:spMk id="22" creationId="{8CF4B406-EA7E-B37B-213A-A8308F8FC216}"/>
          </ac:spMkLst>
        </pc:spChg>
        <pc:picChg chg="add del mod">
          <ac:chgData name="ignazio emanuele picciche'" userId="0ffc6f3f-5a1e-4bcf-8207-6fcee5da7ade" providerId="ADAL" clId="{17056212-C789-4D94-A224-491696FC5D6E}" dt="2023-12-11T21:21:50.390" v="2712" actId="21"/>
          <ac:picMkLst>
            <pc:docMk/>
            <pc:sldMk cId="3966135989" sldId="266"/>
            <ac:picMk id="3" creationId="{18C7ECF1-9ECC-4FE3-2A5D-CAA28AAA2947}"/>
          </ac:picMkLst>
        </pc:picChg>
        <pc:picChg chg="add mod">
          <ac:chgData name="ignazio emanuele picciche'" userId="0ffc6f3f-5a1e-4bcf-8207-6fcee5da7ade" providerId="ADAL" clId="{17056212-C789-4D94-A224-491696FC5D6E}" dt="2023-12-12T18:46:30.376" v="3113" actId="1076"/>
          <ac:picMkLst>
            <pc:docMk/>
            <pc:sldMk cId="3966135989" sldId="266"/>
            <ac:picMk id="4" creationId="{9BF51828-B3D8-8E82-A4F3-CB61A789BBE7}"/>
          </ac:picMkLst>
        </pc:picChg>
        <pc:picChg chg="del">
          <ac:chgData name="ignazio emanuele picciche'" userId="0ffc6f3f-5a1e-4bcf-8207-6fcee5da7ade" providerId="ADAL" clId="{17056212-C789-4D94-A224-491696FC5D6E}" dt="2023-12-11T21:21:52.759" v="2713" actId="478"/>
          <ac:picMkLst>
            <pc:docMk/>
            <pc:sldMk cId="3966135989" sldId="266"/>
            <ac:picMk id="7" creationId="{617CF344-A06A-DCAA-A74A-F3D9BBA32679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2T18:49:01.613" v="3132" actId="1076"/>
        <pc:sldMkLst>
          <pc:docMk/>
          <pc:sldMk cId="2218798297" sldId="267"/>
        </pc:sldMkLst>
        <pc:spChg chg="mod">
          <ac:chgData name="ignazio emanuele picciche'" userId="0ffc6f3f-5a1e-4bcf-8207-6fcee5da7ade" providerId="ADAL" clId="{17056212-C789-4D94-A224-491696FC5D6E}" dt="2023-12-11T21:24:53.311" v="2798" actId="20577"/>
          <ac:spMkLst>
            <pc:docMk/>
            <pc:sldMk cId="2218798297" sldId="267"/>
            <ac:spMk id="9" creationId="{7DCA9D16-5034-279C-FF1F-96C45AF4B68F}"/>
          </ac:spMkLst>
        </pc:spChg>
        <pc:spChg chg="mod">
          <ac:chgData name="ignazio emanuele picciche'" userId="0ffc6f3f-5a1e-4bcf-8207-6fcee5da7ade" providerId="ADAL" clId="{17056212-C789-4D94-A224-491696FC5D6E}" dt="2023-12-12T18:49:01.613" v="3132" actId="1076"/>
          <ac:spMkLst>
            <pc:docMk/>
            <pc:sldMk cId="2218798297" sldId="267"/>
            <ac:spMk id="22" creationId="{8CF4B406-EA7E-B37B-213A-A8308F8FC216}"/>
          </ac:spMkLst>
        </pc:spChg>
        <pc:picChg chg="add del mod">
          <ac:chgData name="ignazio emanuele picciche'" userId="0ffc6f3f-5a1e-4bcf-8207-6fcee5da7ade" providerId="ADAL" clId="{17056212-C789-4D94-A224-491696FC5D6E}" dt="2023-12-11T21:24:08.268" v="2758" actId="21"/>
          <ac:picMkLst>
            <pc:docMk/>
            <pc:sldMk cId="2218798297" sldId="267"/>
            <ac:picMk id="3" creationId="{8D9FF2D7-9BFD-56F4-EC82-F91AABEC5139}"/>
          </ac:picMkLst>
        </pc:picChg>
        <pc:picChg chg="del">
          <ac:chgData name="ignazio emanuele picciche'" userId="0ffc6f3f-5a1e-4bcf-8207-6fcee5da7ade" providerId="ADAL" clId="{17056212-C789-4D94-A224-491696FC5D6E}" dt="2023-12-11T21:24:09.502" v="2759" actId="478"/>
          <ac:picMkLst>
            <pc:docMk/>
            <pc:sldMk cId="2218798297" sldId="267"/>
            <ac:picMk id="4" creationId="{9BF51828-B3D8-8E82-A4F3-CB61A789BBE7}"/>
          </ac:picMkLst>
        </pc:picChg>
        <pc:picChg chg="add del mod">
          <ac:chgData name="ignazio emanuele picciche'" userId="0ffc6f3f-5a1e-4bcf-8207-6fcee5da7ade" providerId="ADAL" clId="{17056212-C789-4D94-A224-491696FC5D6E}" dt="2023-12-11T21:26:03.719" v="2805" actId="478"/>
          <ac:picMkLst>
            <pc:docMk/>
            <pc:sldMk cId="2218798297" sldId="267"/>
            <ac:picMk id="6" creationId="{2B44443E-DD9D-07E4-3CE0-CB0C776DF147}"/>
          </ac:picMkLst>
        </pc:picChg>
        <pc:picChg chg="add del mod">
          <ac:chgData name="ignazio emanuele picciche'" userId="0ffc6f3f-5a1e-4bcf-8207-6fcee5da7ade" providerId="ADAL" clId="{17056212-C789-4D94-A224-491696FC5D6E}" dt="2023-12-11T21:26:02.604" v="2804" actId="21"/>
          <ac:picMkLst>
            <pc:docMk/>
            <pc:sldMk cId="2218798297" sldId="267"/>
            <ac:picMk id="8" creationId="{2FA57E73-8EFE-FF89-A107-EED6727D29DE}"/>
          </ac:picMkLst>
        </pc:picChg>
        <pc:picChg chg="add mod">
          <ac:chgData name="ignazio emanuele picciche'" userId="0ffc6f3f-5a1e-4bcf-8207-6fcee5da7ade" providerId="ADAL" clId="{17056212-C789-4D94-A224-491696FC5D6E}" dt="2023-12-12T18:48:43.204" v="3129" actId="1076"/>
          <ac:picMkLst>
            <pc:docMk/>
            <pc:sldMk cId="2218798297" sldId="267"/>
            <ac:picMk id="11" creationId="{F6CCD525-1C79-4BD6-8668-51E9A96706D5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1:29:49.234" v="2850"/>
        <pc:sldMkLst>
          <pc:docMk/>
          <pc:sldMk cId="938858099" sldId="268"/>
        </pc:sldMkLst>
        <pc:spChg chg="mod">
          <ac:chgData name="ignazio emanuele picciche'" userId="0ffc6f3f-5a1e-4bcf-8207-6fcee5da7ade" providerId="ADAL" clId="{17056212-C789-4D94-A224-491696FC5D6E}" dt="2023-12-11T21:28:08.823" v="2827" actId="20577"/>
          <ac:spMkLst>
            <pc:docMk/>
            <pc:sldMk cId="938858099" sldId="268"/>
            <ac:spMk id="9" creationId="{7DCA9D16-5034-279C-FF1F-96C45AF4B68F}"/>
          </ac:spMkLst>
        </pc:spChg>
        <pc:picChg chg="add del">
          <ac:chgData name="ignazio emanuele picciche'" userId="0ffc6f3f-5a1e-4bcf-8207-6fcee5da7ade" providerId="ADAL" clId="{17056212-C789-4D94-A224-491696FC5D6E}" dt="2023-12-11T21:28:31.234" v="2830" actId="22"/>
          <ac:picMkLst>
            <pc:docMk/>
            <pc:sldMk cId="938858099" sldId="268"/>
            <ac:picMk id="3" creationId="{52C6954F-EC6D-4BDE-1BFE-336DE84C347E}"/>
          </ac:picMkLst>
        </pc:picChg>
        <pc:picChg chg="add del mod">
          <ac:chgData name="ignazio emanuele picciche'" userId="0ffc6f3f-5a1e-4bcf-8207-6fcee5da7ade" providerId="ADAL" clId="{17056212-C789-4D94-A224-491696FC5D6E}" dt="2023-12-11T21:29:27.377" v="2845" actId="21"/>
          <ac:picMkLst>
            <pc:docMk/>
            <pc:sldMk cId="938858099" sldId="268"/>
            <ac:picMk id="6" creationId="{5E0B8DD4-BEF0-2D3F-E198-9293F11DD7CB}"/>
          </ac:picMkLst>
        </pc:picChg>
        <pc:picChg chg="add mod">
          <ac:chgData name="ignazio emanuele picciche'" userId="0ffc6f3f-5a1e-4bcf-8207-6fcee5da7ade" providerId="ADAL" clId="{17056212-C789-4D94-A224-491696FC5D6E}" dt="2023-12-11T21:29:49.234" v="2850"/>
          <ac:picMkLst>
            <pc:docMk/>
            <pc:sldMk cId="938858099" sldId="268"/>
            <ac:picMk id="7" creationId="{514D5FDC-F092-B404-EFE6-FF28402C9178}"/>
          </ac:picMkLst>
        </pc:picChg>
        <pc:picChg chg="add del">
          <ac:chgData name="ignazio emanuele picciche'" userId="0ffc6f3f-5a1e-4bcf-8207-6fcee5da7ade" providerId="ADAL" clId="{17056212-C789-4D94-A224-491696FC5D6E}" dt="2023-12-11T21:29:48.967" v="2849" actId="478"/>
          <ac:picMkLst>
            <pc:docMk/>
            <pc:sldMk cId="938858099" sldId="268"/>
            <ac:picMk id="11" creationId="{F6CCD525-1C79-4BD6-8668-51E9A96706D5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2T18:47:29.343" v="3127" actId="1076"/>
        <pc:sldMkLst>
          <pc:docMk/>
          <pc:sldMk cId="3547871776" sldId="269"/>
        </pc:sldMkLst>
        <pc:spChg chg="mod">
          <ac:chgData name="ignazio emanuele picciche'" userId="0ffc6f3f-5a1e-4bcf-8207-6fcee5da7ade" providerId="ADAL" clId="{17056212-C789-4D94-A224-491696FC5D6E}" dt="2023-12-11T21:31:26.773" v="2912" actId="20577"/>
          <ac:spMkLst>
            <pc:docMk/>
            <pc:sldMk cId="3547871776" sldId="269"/>
            <ac:spMk id="9" creationId="{7DCA9D16-5034-279C-FF1F-96C45AF4B68F}"/>
          </ac:spMkLst>
        </pc:spChg>
        <pc:spChg chg="mod">
          <ac:chgData name="ignazio emanuele picciche'" userId="0ffc6f3f-5a1e-4bcf-8207-6fcee5da7ade" providerId="ADAL" clId="{17056212-C789-4D94-A224-491696FC5D6E}" dt="2023-12-12T18:47:15.816" v="3121" actId="1076"/>
          <ac:spMkLst>
            <pc:docMk/>
            <pc:sldMk cId="3547871776" sldId="269"/>
            <ac:spMk id="22" creationId="{8CF4B406-EA7E-B37B-213A-A8308F8FC216}"/>
          </ac:spMkLst>
        </pc:spChg>
        <pc:picChg chg="add del mod">
          <ac:chgData name="ignazio emanuele picciche'" userId="0ffc6f3f-5a1e-4bcf-8207-6fcee5da7ade" providerId="ADAL" clId="{17056212-C789-4D94-A224-491696FC5D6E}" dt="2023-12-11T21:32:25.791" v="2918" actId="21"/>
          <ac:picMkLst>
            <pc:docMk/>
            <pc:sldMk cId="3547871776" sldId="269"/>
            <ac:picMk id="3" creationId="{8BDE667D-E2B6-ED2D-184C-63B54DC916CF}"/>
          </ac:picMkLst>
        </pc:picChg>
        <pc:picChg chg="del">
          <ac:chgData name="ignazio emanuele picciche'" userId="0ffc6f3f-5a1e-4bcf-8207-6fcee5da7ade" providerId="ADAL" clId="{17056212-C789-4D94-A224-491696FC5D6E}" dt="2023-12-11T21:32:27.131" v="2919" actId="478"/>
          <ac:picMkLst>
            <pc:docMk/>
            <pc:sldMk cId="3547871776" sldId="269"/>
            <ac:picMk id="4" creationId="{9BF51828-B3D8-8E82-A4F3-CB61A789BBE7}"/>
          </ac:picMkLst>
        </pc:picChg>
        <pc:picChg chg="mod">
          <ac:chgData name="ignazio emanuele picciche'" userId="0ffc6f3f-5a1e-4bcf-8207-6fcee5da7ade" providerId="ADAL" clId="{17056212-C789-4D94-A224-491696FC5D6E}" dt="2023-12-12T18:46:59.259" v="3120" actId="1076"/>
          <ac:picMkLst>
            <pc:docMk/>
            <pc:sldMk cId="3547871776" sldId="269"/>
            <ac:picMk id="5" creationId="{B0F90A88-2372-3D69-96D2-BB8F636DDE9E}"/>
          </ac:picMkLst>
        </pc:picChg>
        <pc:picChg chg="add mod">
          <ac:chgData name="ignazio emanuele picciche'" userId="0ffc6f3f-5a1e-4bcf-8207-6fcee5da7ade" providerId="ADAL" clId="{17056212-C789-4D94-A224-491696FC5D6E}" dt="2023-12-12T18:47:29.343" v="3127" actId="1076"/>
          <ac:picMkLst>
            <pc:docMk/>
            <pc:sldMk cId="3547871776" sldId="269"/>
            <ac:picMk id="6" creationId="{1EF4F6C7-0610-01F2-CF86-8CA9370A5B2B}"/>
          </ac:picMkLst>
        </pc:picChg>
      </pc:sldChg>
      <pc:sldChg chg="addSp delSp modSp add del mod ord">
        <pc:chgData name="ignazio emanuele picciche'" userId="0ffc6f3f-5a1e-4bcf-8207-6fcee5da7ade" providerId="ADAL" clId="{17056212-C789-4D94-A224-491696FC5D6E}" dt="2023-12-11T21:30:29.496" v="2853" actId="2696"/>
        <pc:sldMkLst>
          <pc:docMk/>
          <pc:sldMk cId="4268557545" sldId="269"/>
        </pc:sldMkLst>
        <pc:picChg chg="add del mod">
          <ac:chgData name="ignazio emanuele picciche'" userId="0ffc6f3f-5a1e-4bcf-8207-6fcee5da7ade" providerId="ADAL" clId="{17056212-C789-4D94-A224-491696FC5D6E}" dt="2023-12-11T21:29:45.270" v="2848" actId="21"/>
          <ac:picMkLst>
            <pc:docMk/>
            <pc:sldMk cId="4268557545" sldId="269"/>
            <ac:picMk id="2" creationId="{E3020DC8-F347-D5E1-DC35-D06690C659D3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2:05:25.612" v="3083" actId="1076"/>
        <pc:sldMkLst>
          <pc:docMk/>
          <pc:sldMk cId="56176647" sldId="270"/>
        </pc:sldMkLst>
        <pc:spChg chg="mod">
          <ac:chgData name="ignazio emanuele picciche'" userId="0ffc6f3f-5a1e-4bcf-8207-6fcee5da7ade" providerId="ADAL" clId="{17056212-C789-4D94-A224-491696FC5D6E}" dt="2023-12-11T21:33:52.024" v="2933" actId="14100"/>
          <ac:spMkLst>
            <pc:docMk/>
            <pc:sldMk cId="56176647" sldId="270"/>
            <ac:spMk id="9" creationId="{7DCA9D16-5034-279C-FF1F-96C45AF4B68F}"/>
          </ac:spMkLst>
        </pc:spChg>
        <pc:spChg chg="del">
          <ac:chgData name="ignazio emanuele picciche'" userId="0ffc6f3f-5a1e-4bcf-8207-6fcee5da7ade" providerId="ADAL" clId="{17056212-C789-4D94-A224-491696FC5D6E}" dt="2023-12-11T21:33:54.496" v="2934" actId="478"/>
          <ac:spMkLst>
            <pc:docMk/>
            <pc:sldMk cId="56176647" sldId="270"/>
            <ac:spMk id="22" creationId="{8CF4B406-EA7E-B37B-213A-A8308F8FC216}"/>
          </ac:spMkLst>
        </pc:spChg>
        <pc:picChg chg="add del mod">
          <ac:chgData name="ignazio emanuele picciche'" userId="0ffc6f3f-5a1e-4bcf-8207-6fcee5da7ade" providerId="ADAL" clId="{17056212-C789-4D94-A224-491696FC5D6E}" dt="2023-12-11T21:34:19.065" v="2942" actId="22"/>
          <ac:picMkLst>
            <pc:docMk/>
            <pc:sldMk cId="56176647" sldId="270"/>
            <ac:picMk id="3" creationId="{606A6FF2-3F11-5F0F-EE58-355E2CC9EECB}"/>
          </ac:picMkLst>
        </pc:picChg>
        <pc:picChg chg="add del mod">
          <ac:chgData name="ignazio emanuele picciche'" userId="0ffc6f3f-5a1e-4bcf-8207-6fcee5da7ade" providerId="ADAL" clId="{17056212-C789-4D94-A224-491696FC5D6E}" dt="2023-12-11T21:35:17.320" v="2946" actId="478"/>
          <ac:picMkLst>
            <pc:docMk/>
            <pc:sldMk cId="56176647" sldId="270"/>
            <ac:picMk id="6" creationId="{E7822EE8-8996-0BC0-B3EE-6486141882C0}"/>
          </ac:picMkLst>
        </pc:picChg>
        <pc:picChg chg="del">
          <ac:chgData name="ignazio emanuele picciche'" userId="0ffc6f3f-5a1e-4bcf-8207-6fcee5da7ade" providerId="ADAL" clId="{17056212-C789-4D94-A224-491696FC5D6E}" dt="2023-12-11T21:33:44.796" v="2922" actId="478"/>
          <ac:picMkLst>
            <pc:docMk/>
            <pc:sldMk cId="56176647" sldId="270"/>
            <ac:picMk id="7" creationId="{514D5FDC-F092-B404-EFE6-FF28402C9178}"/>
          </ac:picMkLst>
        </pc:picChg>
        <pc:picChg chg="add del mod">
          <ac:chgData name="ignazio emanuele picciche'" userId="0ffc6f3f-5a1e-4bcf-8207-6fcee5da7ade" providerId="ADAL" clId="{17056212-C789-4D94-A224-491696FC5D6E}" dt="2023-12-11T21:39:03.720" v="2963" actId="21"/>
          <ac:picMkLst>
            <pc:docMk/>
            <pc:sldMk cId="56176647" sldId="270"/>
            <ac:picMk id="11" creationId="{4184E70E-866E-EB06-4556-F3E20D04617E}"/>
          </ac:picMkLst>
        </pc:picChg>
        <pc:picChg chg="add del mod">
          <ac:chgData name="ignazio emanuele picciche'" userId="0ffc6f3f-5a1e-4bcf-8207-6fcee5da7ade" providerId="ADAL" clId="{17056212-C789-4D94-A224-491696FC5D6E}" dt="2023-12-11T21:39:11.312" v="2965"/>
          <ac:picMkLst>
            <pc:docMk/>
            <pc:sldMk cId="56176647" sldId="270"/>
            <ac:picMk id="12" creationId="{21F1D2EE-1D67-5433-8310-F33D8FD3E4A7}"/>
          </ac:picMkLst>
        </pc:picChg>
        <pc:picChg chg="add mod">
          <ac:chgData name="ignazio emanuele picciche'" userId="0ffc6f3f-5a1e-4bcf-8207-6fcee5da7ade" providerId="ADAL" clId="{17056212-C789-4D94-A224-491696FC5D6E}" dt="2023-12-11T22:05:25.612" v="3083" actId="1076"/>
          <ac:picMkLst>
            <pc:docMk/>
            <pc:sldMk cId="56176647" sldId="270"/>
            <ac:picMk id="14" creationId="{9AC326F5-A5B0-B660-D152-104DAEA41E98}"/>
          </ac:picMkLst>
        </pc:picChg>
      </pc:sldChg>
      <pc:sldChg chg="add">
        <pc:chgData name="ignazio emanuele picciche'" userId="0ffc6f3f-5a1e-4bcf-8207-6fcee5da7ade" providerId="ADAL" clId="{17056212-C789-4D94-A224-491696FC5D6E}" dt="2023-12-11T21:54:01.631" v="3060" actId="2890"/>
        <pc:sldMkLst>
          <pc:docMk/>
          <pc:sldMk cId="1668053405" sldId="271"/>
        </pc:sldMkLst>
      </pc:sldChg>
      <pc:sldChg chg="add">
        <pc:chgData name="ignazio emanuele picciche'" userId="0ffc6f3f-5a1e-4bcf-8207-6fcee5da7ade" providerId="ADAL" clId="{17056212-C789-4D94-A224-491696FC5D6E}" dt="2023-12-11T21:55:11.363" v="3070" actId="2890"/>
        <pc:sldMkLst>
          <pc:docMk/>
          <pc:sldMk cId="945971025" sldId="272"/>
        </pc:sldMkLst>
      </pc:sldChg>
      <pc:sldChg chg="addSp delSp modSp add mod">
        <pc:chgData name="ignazio emanuele picciche'" userId="0ffc6f3f-5a1e-4bcf-8207-6fcee5da7ade" providerId="ADAL" clId="{17056212-C789-4D94-A224-491696FC5D6E}" dt="2023-12-12T19:07:50.086" v="3299" actId="1076"/>
        <pc:sldMkLst>
          <pc:docMk/>
          <pc:sldMk cId="2244210577" sldId="273"/>
        </pc:sldMkLst>
        <pc:spChg chg="add del mod">
          <ac:chgData name="ignazio emanuele picciche'" userId="0ffc6f3f-5a1e-4bcf-8207-6fcee5da7ade" providerId="ADAL" clId="{17056212-C789-4D94-A224-491696FC5D6E}" dt="2023-12-12T19:07:30.671" v="3276" actId="478"/>
          <ac:spMkLst>
            <pc:docMk/>
            <pc:sldMk cId="2244210577" sldId="273"/>
            <ac:spMk id="6" creationId="{55E43CD7-8658-0794-9438-CE9B27FDBAB7}"/>
          </ac:spMkLst>
        </pc:spChg>
        <pc:spChg chg="add del mod">
          <ac:chgData name="ignazio emanuele picciche'" userId="0ffc6f3f-5a1e-4bcf-8207-6fcee5da7ade" providerId="ADAL" clId="{17056212-C789-4D94-A224-491696FC5D6E}" dt="2023-12-12T19:07:27.121" v="3275"/>
          <ac:spMkLst>
            <pc:docMk/>
            <pc:sldMk cId="2244210577" sldId="273"/>
            <ac:spMk id="7" creationId="{AC037EA0-2811-6164-E495-2BDF308AC99A}"/>
          </ac:spMkLst>
        </pc:spChg>
        <pc:spChg chg="add mod">
          <ac:chgData name="ignazio emanuele picciche'" userId="0ffc6f3f-5a1e-4bcf-8207-6fcee5da7ade" providerId="ADAL" clId="{17056212-C789-4D94-A224-491696FC5D6E}" dt="2023-12-12T19:07:41.633" v="3297" actId="20577"/>
          <ac:spMkLst>
            <pc:docMk/>
            <pc:sldMk cId="2244210577" sldId="273"/>
            <ac:spMk id="8" creationId="{434CCB4D-254C-EBDE-2463-AB1821253B50}"/>
          </ac:spMkLst>
        </pc:spChg>
        <pc:picChg chg="del">
          <ac:chgData name="ignazio emanuele picciche'" userId="0ffc6f3f-5a1e-4bcf-8207-6fcee5da7ade" providerId="ADAL" clId="{17056212-C789-4D94-A224-491696FC5D6E}" dt="2023-12-12T19:03:28.852" v="3144" actId="478"/>
          <ac:picMkLst>
            <pc:docMk/>
            <pc:sldMk cId="2244210577" sldId="273"/>
            <ac:picMk id="3" creationId="{B9A28941-61E9-8009-E174-BEFAAA40B32C}"/>
          </ac:picMkLst>
        </pc:picChg>
        <pc:picChg chg="add mod">
          <ac:chgData name="ignazio emanuele picciche'" userId="0ffc6f3f-5a1e-4bcf-8207-6fcee5da7ade" providerId="ADAL" clId="{17056212-C789-4D94-A224-491696FC5D6E}" dt="2023-12-12T19:07:50.086" v="3299" actId="1076"/>
          <ac:picMkLst>
            <pc:docMk/>
            <pc:sldMk cId="2244210577" sldId="273"/>
            <ac:picMk id="4" creationId="{988E12BF-A4F6-3D79-2BA3-DB9629177034}"/>
          </ac:picMkLst>
        </pc:picChg>
      </pc:sldChg>
      <pc:sldChg chg="add">
        <pc:chgData name="ignazio emanuele picciche'" userId="0ffc6f3f-5a1e-4bcf-8207-6fcee5da7ade" providerId="ADAL" clId="{17056212-C789-4D94-A224-491696FC5D6E}" dt="2023-12-12T19:03:32.985" v="3145" actId="2890"/>
        <pc:sldMkLst>
          <pc:docMk/>
          <pc:sldMk cId="299009378" sldId="274"/>
        </pc:sldMkLst>
      </pc:sldChg>
      <pc:sldChg chg="addSp delSp modSp add mod">
        <pc:chgData name="ignazio emanuele picciche'" userId="0ffc6f3f-5a1e-4bcf-8207-6fcee5da7ade" providerId="ADAL" clId="{17056212-C789-4D94-A224-491696FC5D6E}" dt="2023-12-12T19:10:02.515" v="3320" actId="20577"/>
        <pc:sldMkLst>
          <pc:docMk/>
          <pc:sldMk cId="178657401" sldId="275"/>
        </pc:sldMkLst>
        <pc:spChg chg="mod">
          <ac:chgData name="ignazio emanuele picciche'" userId="0ffc6f3f-5a1e-4bcf-8207-6fcee5da7ade" providerId="ADAL" clId="{17056212-C789-4D94-A224-491696FC5D6E}" dt="2023-12-12T19:10:02.515" v="3320" actId="20577"/>
          <ac:spMkLst>
            <pc:docMk/>
            <pc:sldMk cId="178657401" sldId="275"/>
            <ac:spMk id="8" creationId="{434CCB4D-254C-EBDE-2463-AB1821253B50}"/>
          </ac:spMkLst>
        </pc:spChg>
        <pc:picChg chg="add mod">
          <ac:chgData name="ignazio emanuele picciche'" userId="0ffc6f3f-5a1e-4bcf-8207-6fcee5da7ade" providerId="ADAL" clId="{17056212-C789-4D94-A224-491696FC5D6E}" dt="2023-12-12T19:09:47.304" v="3305" actId="1076"/>
          <ac:picMkLst>
            <pc:docMk/>
            <pc:sldMk cId="178657401" sldId="275"/>
            <ac:picMk id="3" creationId="{C00DA293-7693-55DB-A8FD-BEFA994FA363}"/>
          </ac:picMkLst>
        </pc:picChg>
        <pc:picChg chg="del">
          <ac:chgData name="ignazio emanuele picciche'" userId="0ffc6f3f-5a1e-4bcf-8207-6fcee5da7ade" providerId="ADAL" clId="{17056212-C789-4D94-A224-491696FC5D6E}" dt="2023-12-12T19:07:57.990" v="3301" actId="478"/>
          <ac:picMkLst>
            <pc:docMk/>
            <pc:sldMk cId="178657401" sldId="275"/>
            <ac:picMk id="4" creationId="{988E12BF-A4F6-3D79-2BA3-DB9629177034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2T19:20:23.664" v="3400" actId="14100"/>
        <pc:sldMkLst>
          <pc:docMk/>
          <pc:sldMk cId="2940858589" sldId="276"/>
        </pc:sldMkLst>
        <pc:spChg chg="mod">
          <ac:chgData name="ignazio emanuele picciche'" userId="0ffc6f3f-5a1e-4bcf-8207-6fcee5da7ade" providerId="ADAL" clId="{17056212-C789-4D94-A224-491696FC5D6E}" dt="2023-12-12T19:14:57.023" v="3368" actId="20577"/>
          <ac:spMkLst>
            <pc:docMk/>
            <pc:sldMk cId="2940858589" sldId="276"/>
            <ac:spMk id="8" creationId="{434CCB4D-254C-EBDE-2463-AB1821253B50}"/>
          </ac:spMkLst>
        </pc:spChg>
        <pc:picChg chg="del">
          <ac:chgData name="ignazio emanuele picciche'" userId="0ffc6f3f-5a1e-4bcf-8207-6fcee5da7ade" providerId="ADAL" clId="{17056212-C789-4D94-A224-491696FC5D6E}" dt="2023-12-12T19:10:28.698" v="3322" actId="478"/>
          <ac:picMkLst>
            <pc:docMk/>
            <pc:sldMk cId="2940858589" sldId="276"/>
            <ac:picMk id="3" creationId="{C00DA293-7693-55DB-A8FD-BEFA994FA363}"/>
          </ac:picMkLst>
        </pc:picChg>
        <pc:picChg chg="add del mod">
          <ac:chgData name="ignazio emanuele picciche'" userId="0ffc6f3f-5a1e-4bcf-8207-6fcee5da7ade" providerId="ADAL" clId="{17056212-C789-4D94-A224-491696FC5D6E}" dt="2023-12-12T19:20:07.220" v="3396" actId="478"/>
          <ac:picMkLst>
            <pc:docMk/>
            <pc:sldMk cId="2940858589" sldId="276"/>
            <ac:picMk id="4" creationId="{101E7565-1C55-28C8-6469-79F6579D669C}"/>
          </ac:picMkLst>
        </pc:picChg>
        <pc:picChg chg="add mod">
          <ac:chgData name="ignazio emanuele picciche'" userId="0ffc6f3f-5a1e-4bcf-8207-6fcee5da7ade" providerId="ADAL" clId="{17056212-C789-4D94-A224-491696FC5D6E}" dt="2023-12-12T19:20:23.664" v="3400" actId="14100"/>
          <ac:picMkLst>
            <pc:docMk/>
            <pc:sldMk cId="2940858589" sldId="276"/>
            <ac:picMk id="7" creationId="{ACDFA5FA-6E76-E836-C182-FBC2E0355CD3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2T19:19:14.764" v="3395" actId="1076"/>
        <pc:sldMkLst>
          <pc:docMk/>
          <pc:sldMk cId="1112807895" sldId="277"/>
        </pc:sldMkLst>
        <pc:spChg chg="mod">
          <ac:chgData name="ignazio emanuele picciche'" userId="0ffc6f3f-5a1e-4bcf-8207-6fcee5da7ade" providerId="ADAL" clId="{17056212-C789-4D94-A224-491696FC5D6E}" dt="2023-12-12T19:15:15.977" v="3388" actId="20577"/>
          <ac:spMkLst>
            <pc:docMk/>
            <pc:sldMk cId="1112807895" sldId="277"/>
            <ac:spMk id="8" creationId="{434CCB4D-254C-EBDE-2463-AB1821253B50}"/>
          </ac:spMkLst>
        </pc:spChg>
        <pc:picChg chg="add mod">
          <ac:chgData name="ignazio emanuele picciche'" userId="0ffc6f3f-5a1e-4bcf-8207-6fcee5da7ade" providerId="ADAL" clId="{17056212-C789-4D94-A224-491696FC5D6E}" dt="2023-12-12T19:19:14.764" v="3395" actId="1076"/>
          <ac:picMkLst>
            <pc:docMk/>
            <pc:sldMk cId="1112807895" sldId="277"/>
            <ac:picMk id="3" creationId="{C22C0336-A48B-FDC5-442E-8A35C27030F4}"/>
          </ac:picMkLst>
        </pc:picChg>
        <pc:picChg chg="del">
          <ac:chgData name="ignazio emanuele picciche'" userId="0ffc6f3f-5a1e-4bcf-8207-6fcee5da7ade" providerId="ADAL" clId="{17056212-C789-4D94-A224-491696FC5D6E}" dt="2023-12-12T19:15:06.139" v="3370" actId="478"/>
          <ac:picMkLst>
            <pc:docMk/>
            <pc:sldMk cId="1112807895" sldId="277"/>
            <ac:picMk id="4" creationId="{101E7565-1C55-28C8-6469-79F6579D66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9EB34-2BA9-48D9-89DB-E07D4D160F2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90A60-A07C-46F9-8B65-B35F27338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4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35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2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53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322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927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077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850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146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309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955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20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25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95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25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8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310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91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83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EED6-BA6F-5478-D079-A3E170DB5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30508-E175-BE24-D7DD-3D1CD2C4A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26E06-C7DC-D360-58D5-D2ACF167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DF13-5C8F-4F4B-B216-6B94F631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89BE-5147-D912-D7EE-3EB118F8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3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9263-636C-D8DA-9717-F691EB6C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57731-7DED-77F3-0A3B-133032810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0F64-6000-1288-87F7-9A0CD5A7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35CE-CC66-3316-AB57-149D088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93B2-7B67-3BFA-B89E-A82DDE69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7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5BA87-9139-CE19-0342-BAB6EF217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30E7D-1040-D412-ECB2-81C5BA0F9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56DAA-A5CD-84C6-8B21-C7E7D870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5DCF-0D2B-16EC-E303-E9326EE4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94BDE-E936-64D2-ABF5-64741161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4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D5FD-5493-B818-8294-31E637DB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363A-63CE-15A8-4DD3-07AFAA22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320FC-9527-1EFE-CF98-42314BA2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B70AF-1BF8-F54E-9B5C-EAB33440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A29F-56CB-3F78-AE71-96960EB9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0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EBA8-D6C0-BCF8-F348-CE64B9E9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E5DD-3505-721A-AF75-DE2A15AF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AF99-1606-23E8-4A7B-E19BD65A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0C0E-057C-2860-F267-725B3A6A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66EB-942C-7A11-D3DB-EC8262A5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56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12B8-89D5-1753-85FB-99C3DA57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6BA3-9F6A-1426-41C7-1CFEA6ED5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04A41-4604-14EC-1E67-97A633981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69B2B-2A34-625F-ABDF-DD2E81F6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321D-3254-FE40-DCE5-B9B1C82A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4ABD7-4EBB-0309-1B2A-DB9E1BFF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17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E53F-F474-BFA9-162E-3D618B58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1AC57-22F4-EFCB-6612-2980C398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AA35F-017E-DE55-295B-0B29E7C97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FB7D1-D492-E395-38DD-EF9CB0B8C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39C46-8C6C-E06F-F002-782A66923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BE7EC-3EF6-7F4A-98CD-E023A464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EC626-6D8A-1D88-ABA7-F3110700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9A416-E240-758F-D4FB-2B71D7E9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7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5C4E-B1A3-620A-543D-0DD23FC3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78835-526F-D11F-27CB-CF9F0C7C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5FD55-CC66-242C-FEF3-3036678A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42B36-9ED9-530C-4E89-4EF44F7D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26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DCEA3-6B5F-D021-9A13-5B3E0B42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DBD07-FF32-8635-7E3A-924EB34C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D82C1-9EF2-789F-1CAD-656C8190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9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B607-61A7-F816-6961-42EF095C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24DD-50FD-27CA-2DB2-E3CB4DF2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07F88-B2B5-7C30-B79D-286E206DE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93A93-05EB-B707-F144-DEF593AD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D7803-1847-1576-15D6-3D2EA785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A24D-87E2-8416-F27A-D9CE0F4F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3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8C52-7B0E-C79A-74D6-78BCD4AF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A0717-97D3-1C2E-A099-951CBA5B9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B003D-731D-AFD3-B54D-2123A308B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4D3F-6A05-1ABC-E82B-D36DB8E7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7D8EE-0FD5-5F74-FECF-2DB6BCD6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09868-06A8-0766-6D5A-4692CE01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18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2B92D-B3B1-B281-D0F8-FE0D9254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92769-D870-E4FA-B108-81992DAC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2BB64-88E7-5E4F-C384-828254032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973E9-E791-FAA0-1D57-762ACA0A7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4DFD5-687E-C806-8D0C-E00A33BB1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1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05702-7998-6BBB-E1B1-C1EB69C7C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21747"/>
            <a:ext cx="9144000" cy="1014504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rgbClr val="FFFFFF"/>
                </a:solidFill>
              </a:rPr>
              <a:t>L’universo</a:t>
            </a:r>
            <a:r>
              <a:rPr lang="en-GB" b="1" dirty="0">
                <a:solidFill>
                  <a:srgbClr val="FFFFFF"/>
                </a:solidFill>
              </a:rPr>
              <a:t> a </a:t>
            </a:r>
            <a:r>
              <a:rPr lang="en-GB" b="1" dirty="0" err="1">
                <a:solidFill>
                  <a:srgbClr val="FFFFFF"/>
                </a:solidFill>
              </a:rPr>
              <a:t>portata</a:t>
            </a:r>
            <a:r>
              <a:rPr lang="en-GB" b="1" dirty="0">
                <a:solidFill>
                  <a:srgbClr val="FFFFFF"/>
                </a:solidFill>
              </a:rPr>
              <a:t> </a:t>
            </a:r>
            <a:r>
              <a:rPr lang="en-GB" b="1" dirty="0" err="1">
                <a:solidFill>
                  <a:srgbClr val="FFFFFF"/>
                </a:solidFill>
              </a:rPr>
              <a:t>d’occhio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3B8E2-63DA-56FD-E55F-741532E5C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9351" y="3936251"/>
            <a:ext cx="6213297" cy="430887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Implementazione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bontà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della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fotografia</a:t>
            </a:r>
            <a:r>
              <a:rPr lang="en-GB" dirty="0">
                <a:solidFill>
                  <a:srgbClr val="FFFFFF"/>
                </a:solidFill>
              </a:rPr>
              <a:t> fuzzy</a:t>
            </a:r>
          </a:p>
        </p:txBody>
      </p:sp>
      <p:pic>
        <p:nvPicPr>
          <p:cNvPr id="12" name="Picture 11" descr="A blue and white logo&#10;&#10;Description automatically generated">
            <a:extLst>
              <a:ext uri="{FF2B5EF4-FFF2-40B4-BE49-F238E27FC236}">
                <a16:creationId xmlns:a16="http://schemas.microsoft.com/office/drawing/2014/main" id="{1F322AF6-A3D1-5411-5783-5504B7008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00F592-6709-7899-1193-34D65AA0AAA3}"/>
              </a:ext>
            </a:extLst>
          </p:cNvPr>
          <p:cNvSpPr txBox="1"/>
          <p:nvPr/>
        </p:nvSpPr>
        <p:spPr>
          <a:xfrm>
            <a:off x="288087" y="6279931"/>
            <a:ext cx="5679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dirty="0"/>
              <a:t>«Solo due cose sono infinite: l'universo e la stupidità umana, e non sono così sicuro della prima.» </a:t>
            </a:r>
            <a:br>
              <a:rPr lang="it-IT" sz="1100" i="1" dirty="0"/>
            </a:br>
            <a:r>
              <a:rPr lang="it-IT" sz="1100" i="1" dirty="0"/>
              <a:t>Albert Einstein</a:t>
            </a:r>
            <a:endParaRPr lang="en-GB" sz="11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604CC2-C294-1BBE-572B-93BE45E65957}"/>
              </a:ext>
            </a:extLst>
          </p:cNvPr>
          <p:cNvSpPr txBox="1"/>
          <p:nvPr/>
        </p:nvSpPr>
        <p:spPr>
          <a:xfrm>
            <a:off x="9991991" y="6249153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Baguet Script" panose="020F0502020204030204" pitchFamily="2" charset="0"/>
              </a:rPr>
              <a:t>Riccardo </a:t>
            </a:r>
            <a:r>
              <a:rPr lang="en-GB" sz="1200" dirty="0" err="1">
                <a:latin typeface="Baguet Script" panose="020F0502020204030204" pitchFamily="2" charset="0"/>
              </a:rPr>
              <a:t>Polacchi</a:t>
            </a:r>
            <a:endParaRPr lang="en-GB" sz="1200" dirty="0">
              <a:latin typeface="Baguet Script" panose="020F0502020204030204" pitchFamily="2" charset="0"/>
            </a:endParaRPr>
          </a:p>
          <a:p>
            <a:pPr algn="ctr"/>
            <a:r>
              <a:rPr lang="en-GB" sz="1200" dirty="0">
                <a:latin typeface="Baguet Script" panose="020F0502020204030204" pitchFamily="2" charset="0"/>
              </a:rPr>
              <a:t>Ignazio Emanuele Piccichè</a:t>
            </a:r>
          </a:p>
        </p:txBody>
      </p:sp>
    </p:spTree>
    <p:extLst>
      <p:ext uri="{BB962C8B-B14F-4D97-AF65-F5344CB8AC3E}">
        <p14:creationId xmlns:p14="http://schemas.microsoft.com/office/powerpoint/2010/main" val="3643469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594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Turbolenza</a:t>
            </a:r>
            <a:r>
              <a:rPr lang="en-GB" sz="2800" b="1" dirty="0"/>
              <a:t> </a:t>
            </a:r>
            <a:r>
              <a:rPr lang="en-GB" sz="2800" b="1" dirty="0" err="1"/>
              <a:t>atmosferica</a:t>
            </a:r>
            <a:r>
              <a:rPr lang="en-GB" sz="2800" b="1" dirty="0"/>
              <a:t> (m/s)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F4B406-EA7E-B37B-213A-A8308F8FC216}"/>
              </a:ext>
            </a:extLst>
          </p:cNvPr>
          <p:cNvSpPr txBox="1"/>
          <p:nvPr/>
        </p:nvSpPr>
        <p:spPr>
          <a:xfrm>
            <a:off x="301732" y="5257764"/>
            <a:ext cx="1146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 </a:t>
            </a:r>
            <a:r>
              <a:rPr lang="en-GB" dirty="0" err="1"/>
              <a:t>turbolenza</a:t>
            </a:r>
            <a:r>
              <a:rPr lang="en-GB" dirty="0"/>
              <a:t> </a:t>
            </a:r>
            <a:r>
              <a:rPr lang="en-GB" dirty="0" err="1"/>
              <a:t>atmosferica</a:t>
            </a:r>
            <a:r>
              <a:rPr lang="en-GB" dirty="0"/>
              <a:t> influenza il seeing, ossia </a:t>
            </a:r>
            <a:r>
              <a:rPr lang="en-GB" dirty="0" err="1"/>
              <a:t>quanto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muove</a:t>
            </a:r>
            <a:r>
              <a:rPr lang="en-GB" dirty="0"/>
              <a:t> </a:t>
            </a:r>
            <a:r>
              <a:rPr lang="en-GB" dirty="0" err="1"/>
              <a:t>l’aria</a:t>
            </a:r>
            <a:r>
              <a:rPr lang="en-GB" dirty="0"/>
              <a:t>, </a:t>
            </a:r>
            <a:r>
              <a:rPr lang="en-GB" dirty="0" err="1"/>
              <a:t>specialmente</a:t>
            </a:r>
            <a:r>
              <a:rPr lang="en-GB" dirty="0"/>
              <a:t> in </a:t>
            </a:r>
            <a:r>
              <a:rPr lang="en-GB" dirty="0" err="1"/>
              <a:t>alta</a:t>
            </a:r>
            <a:r>
              <a:rPr lang="en-GB" dirty="0"/>
              <a:t> quota. </a:t>
            </a:r>
            <a:r>
              <a:rPr lang="en-GB" dirty="0" err="1"/>
              <a:t>Nell’atmosfera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presenti</a:t>
            </a:r>
            <a:r>
              <a:rPr lang="en-GB" dirty="0"/>
              <a:t> </a:t>
            </a:r>
            <a:r>
              <a:rPr lang="en-GB" dirty="0" err="1"/>
              <a:t>infatti</a:t>
            </a:r>
            <a:r>
              <a:rPr lang="en-GB" dirty="0"/>
              <a:t> </a:t>
            </a:r>
            <a:r>
              <a:rPr lang="en-GB" dirty="0" err="1"/>
              <a:t>correnti</a:t>
            </a:r>
            <a:r>
              <a:rPr lang="en-GB" dirty="0"/>
              <a:t> di Jetstream (</a:t>
            </a:r>
            <a:r>
              <a:rPr lang="en-GB" dirty="0" err="1"/>
              <a:t>misurate</a:t>
            </a:r>
            <a:r>
              <a:rPr lang="en-GB" dirty="0"/>
              <a:t> in m/s)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</a:t>
            </a:r>
            <a:r>
              <a:rPr lang="en-GB" dirty="0" err="1"/>
              <a:t>molto</a:t>
            </a:r>
            <a:r>
              <a:rPr lang="en-GB" dirty="0"/>
              <a:t> elevate.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poco </a:t>
            </a:r>
            <a:r>
              <a:rPr lang="en-GB" dirty="0" err="1"/>
              <a:t>visibili</a:t>
            </a:r>
            <a:r>
              <a:rPr lang="en-GB" dirty="0"/>
              <a:t> a </a:t>
            </a:r>
            <a:r>
              <a:rPr lang="en-GB" dirty="0" err="1"/>
              <a:t>occhio</a:t>
            </a:r>
            <a:r>
              <a:rPr lang="en-GB" dirty="0"/>
              <a:t> </a:t>
            </a:r>
            <a:r>
              <a:rPr lang="en-GB" dirty="0" err="1"/>
              <a:t>nudo</a:t>
            </a:r>
            <a:r>
              <a:rPr lang="en-GB" dirty="0"/>
              <a:t>, ma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amplificate</a:t>
            </a:r>
            <a:r>
              <a:rPr lang="en-GB" dirty="0"/>
              <a:t> dal </a:t>
            </a:r>
            <a:r>
              <a:rPr lang="en-GB" dirty="0" err="1"/>
              <a:t>telescopio</a:t>
            </a:r>
            <a:r>
              <a:rPr lang="en-GB" dirty="0"/>
              <a:t>, </a:t>
            </a:r>
            <a:r>
              <a:rPr lang="en-GB" dirty="0" err="1"/>
              <a:t>che</a:t>
            </a:r>
            <a:r>
              <a:rPr lang="en-GB" dirty="0"/>
              <a:t> ha un </a:t>
            </a:r>
            <a:r>
              <a:rPr lang="en-GB" dirty="0" err="1"/>
              <a:t>ampio</a:t>
            </a:r>
            <a:r>
              <a:rPr lang="en-GB" dirty="0"/>
              <a:t> </a:t>
            </a:r>
            <a:r>
              <a:rPr lang="en-GB" dirty="0" err="1"/>
              <a:t>diametro</a:t>
            </a:r>
            <a:r>
              <a:rPr lang="en-GB" dirty="0"/>
              <a:t>, e </a:t>
            </a:r>
            <a:r>
              <a:rPr lang="en-GB" dirty="0" err="1"/>
              <a:t>fanno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l’immagine</a:t>
            </a:r>
            <a:r>
              <a:rPr lang="en-GB" dirty="0"/>
              <a:t> non </a:t>
            </a:r>
            <a:r>
              <a:rPr lang="en-GB" dirty="0" err="1"/>
              <a:t>sia</a:t>
            </a:r>
            <a:r>
              <a:rPr lang="en-GB" dirty="0"/>
              <a:t> </a:t>
            </a:r>
            <a:r>
              <a:rPr lang="en-GB" dirty="0" err="1"/>
              <a:t>calma</a:t>
            </a:r>
            <a:r>
              <a:rPr lang="en-GB" dirty="0"/>
              <a:t>, ma </a:t>
            </a:r>
            <a:r>
              <a:rPr lang="en-GB" dirty="0" err="1"/>
              <a:t>mossa</a:t>
            </a:r>
            <a:r>
              <a:rPr lang="en-GB" dirty="0"/>
              <a:t>. E’ </a:t>
            </a:r>
            <a:r>
              <a:rPr lang="en-GB" dirty="0" err="1"/>
              <a:t>maggiormente</a:t>
            </a:r>
            <a:r>
              <a:rPr lang="en-GB" dirty="0"/>
              <a:t> </a:t>
            </a:r>
            <a:r>
              <a:rPr lang="en-GB" dirty="0" err="1"/>
              <a:t>influente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fotografia</a:t>
            </a:r>
            <a:r>
              <a:rPr lang="en-GB" dirty="0"/>
              <a:t> </a:t>
            </a:r>
            <a:r>
              <a:rPr lang="en-GB" dirty="0" err="1"/>
              <a:t>planetaria</a:t>
            </a:r>
            <a:r>
              <a:rPr lang="en-GB" dirty="0"/>
              <a:t>, a causa </a:t>
            </a:r>
            <a:r>
              <a:rPr lang="en-GB" dirty="0" err="1"/>
              <a:t>degli</a:t>
            </a:r>
            <a:r>
              <a:rPr lang="en-GB" dirty="0"/>
              <a:t> alti </a:t>
            </a:r>
            <a:r>
              <a:rPr lang="en-GB" dirty="0" err="1"/>
              <a:t>ingrandimenti</a:t>
            </a:r>
            <a:r>
              <a:rPr lang="en-GB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CCD525-1C79-4BD6-8668-51E9A9670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858" y="2000139"/>
            <a:ext cx="4703410" cy="28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98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594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Bontà</a:t>
            </a:r>
            <a:r>
              <a:rPr lang="en-GB" sz="2800" b="1" dirty="0"/>
              <a:t> </a:t>
            </a:r>
            <a:r>
              <a:rPr lang="en-GB" sz="2800" b="1" dirty="0" err="1"/>
              <a:t>dello</a:t>
            </a:r>
            <a:r>
              <a:rPr lang="en-GB" sz="2800" b="1" dirty="0"/>
              <a:t> </a:t>
            </a:r>
            <a:r>
              <a:rPr lang="en-GB" sz="2800" b="1" dirty="0" err="1"/>
              <a:t>scatto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F4B406-EA7E-B37B-213A-A8308F8FC216}"/>
              </a:ext>
            </a:extLst>
          </p:cNvPr>
          <p:cNvSpPr txBox="1"/>
          <p:nvPr/>
        </p:nvSpPr>
        <p:spPr>
          <a:xfrm>
            <a:off x="301732" y="502221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Descrizione</a:t>
            </a:r>
            <a:r>
              <a:rPr lang="en-GB" dirty="0"/>
              <a:t>….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D5FDC-F092-B404-EFE6-FF28402C9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842" y="1110372"/>
            <a:ext cx="6228651" cy="372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58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1305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Regole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C326F5-A5B0-B660-D152-104DAEA41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494" y="1843327"/>
            <a:ext cx="6863774" cy="45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9B254167-D288-DA7A-A5FB-AA39C3909D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5" r="35364" b="444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80C36-225C-A498-36F0-7EFC62C49593}"/>
              </a:ext>
            </a:extLst>
          </p:cNvPr>
          <p:cNvSpPr txBox="1"/>
          <p:nvPr/>
        </p:nvSpPr>
        <p:spPr>
          <a:xfrm>
            <a:off x="481029" y="2699680"/>
            <a:ext cx="4023360" cy="145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Casi</a:t>
            </a: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 test / Demo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405B6DB1-CAE4-9CE5-0350-7039F8029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97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Test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A28941-61E9-8009-E174-BEFAAA40B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388" y="1735449"/>
            <a:ext cx="9467223" cy="4717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01FB6F-5E9B-D958-E30A-9344EB18D7EB}"/>
              </a:ext>
            </a:extLst>
          </p:cNvPr>
          <p:cNvSpPr txBox="1"/>
          <p:nvPr/>
        </p:nvSpPr>
        <p:spPr>
          <a:xfrm>
            <a:off x="301732" y="1026849"/>
            <a:ext cx="408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Fotografia</a:t>
            </a:r>
            <a:r>
              <a:rPr lang="en-GB" dirty="0"/>
              <a:t> </a:t>
            </a:r>
            <a:r>
              <a:rPr lang="en-GB" dirty="0" err="1"/>
              <a:t>Planetaria</a:t>
            </a:r>
            <a:r>
              <a:rPr lang="en-GB" dirty="0"/>
              <a:t> in </a:t>
            </a:r>
            <a:r>
              <a:rPr lang="en-GB" dirty="0" err="1"/>
              <a:t>buone</a:t>
            </a:r>
            <a:r>
              <a:rPr lang="en-GB" dirty="0"/>
              <a:t> </a:t>
            </a:r>
            <a:r>
              <a:rPr lang="en-GB" dirty="0" err="1"/>
              <a:t>condizioni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31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97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Test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8E12BF-A4F6-3D79-2BA3-DB9629177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765" y="1793844"/>
            <a:ext cx="9658470" cy="4770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4CCB4D-254C-EBDE-2463-AB1821253B50}"/>
              </a:ext>
            </a:extLst>
          </p:cNvPr>
          <p:cNvSpPr txBox="1"/>
          <p:nvPr/>
        </p:nvSpPr>
        <p:spPr>
          <a:xfrm>
            <a:off x="301732" y="1026849"/>
            <a:ext cx="423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Fotografia</a:t>
            </a:r>
            <a:r>
              <a:rPr lang="en-GB" dirty="0"/>
              <a:t> </a:t>
            </a:r>
            <a:r>
              <a:rPr lang="en-GB" dirty="0" err="1"/>
              <a:t>Planetaria</a:t>
            </a:r>
            <a:r>
              <a:rPr lang="en-GB" dirty="0"/>
              <a:t> con </a:t>
            </a:r>
            <a:r>
              <a:rPr lang="en-GB" dirty="0" err="1"/>
              <a:t>condizioni</a:t>
            </a:r>
            <a:r>
              <a:rPr lang="en-GB" dirty="0"/>
              <a:t> </a:t>
            </a:r>
            <a:r>
              <a:rPr lang="en-GB" dirty="0" err="1"/>
              <a:t>medie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4210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97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Test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4CCB4D-254C-EBDE-2463-AB1821253B50}"/>
              </a:ext>
            </a:extLst>
          </p:cNvPr>
          <p:cNvSpPr txBox="1"/>
          <p:nvPr/>
        </p:nvSpPr>
        <p:spPr>
          <a:xfrm>
            <a:off x="301732" y="1026849"/>
            <a:ext cx="466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Fotografia</a:t>
            </a:r>
            <a:r>
              <a:rPr lang="en-GB" dirty="0"/>
              <a:t> </a:t>
            </a:r>
            <a:r>
              <a:rPr lang="en-GB" dirty="0" err="1"/>
              <a:t>Planetaria</a:t>
            </a:r>
            <a:r>
              <a:rPr lang="en-GB" dirty="0"/>
              <a:t> con </a:t>
            </a:r>
            <a:r>
              <a:rPr lang="en-GB" dirty="0" err="1"/>
              <a:t>condizioni</a:t>
            </a:r>
            <a:r>
              <a:rPr lang="en-GB" dirty="0"/>
              <a:t> non </a:t>
            </a:r>
            <a:r>
              <a:rPr lang="en-GB" dirty="0" err="1"/>
              <a:t>buone</a:t>
            </a:r>
            <a:r>
              <a:rPr lang="en-GB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DA293-7693-55DB-A8FD-BEFA994FA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763" y="1606234"/>
            <a:ext cx="9958474" cy="494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7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97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Test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4CCB4D-254C-EBDE-2463-AB1821253B50}"/>
              </a:ext>
            </a:extLst>
          </p:cNvPr>
          <p:cNvSpPr txBox="1"/>
          <p:nvPr/>
        </p:nvSpPr>
        <p:spPr>
          <a:xfrm>
            <a:off x="301732" y="1026849"/>
            <a:ext cx="399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Fotografia</a:t>
            </a:r>
            <a:r>
              <a:rPr lang="en-GB" dirty="0"/>
              <a:t> Deep Sky in </a:t>
            </a:r>
            <a:r>
              <a:rPr lang="en-GB" dirty="0" err="1"/>
              <a:t>buone</a:t>
            </a:r>
            <a:r>
              <a:rPr lang="en-GB" dirty="0"/>
              <a:t> </a:t>
            </a:r>
            <a:r>
              <a:rPr lang="en-GB" dirty="0" err="1"/>
              <a:t>condizioni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FA5FA-6E76-E836-C182-FBC2E0355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926" y="1628272"/>
            <a:ext cx="10055693" cy="500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5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97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Test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4CCB4D-254C-EBDE-2463-AB1821253B50}"/>
              </a:ext>
            </a:extLst>
          </p:cNvPr>
          <p:cNvSpPr txBox="1"/>
          <p:nvPr/>
        </p:nvSpPr>
        <p:spPr>
          <a:xfrm>
            <a:off x="301732" y="1026849"/>
            <a:ext cx="414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Fotografia</a:t>
            </a:r>
            <a:r>
              <a:rPr lang="en-GB" dirty="0"/>
              <a:t> Deep Sky con </a:t>
            </a:r>
            <a:r>
              <a:rPr lang="en-GB" dirty="0" err="1"/>
              <a:t>condizioni</a:t>
            </a:r>
            <a:r>
              <a:rPr lang="en-GB" dirty="0"/>
              <a:t> </a:t>
            </a:r>
            <a:r>
              <a:rPr lang="en-GB" dirty="0" err="1"/>
              <a:t>medie</a:t>
            </a:r>
            <a:r>
              <a:rPr lang="en-GB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C0336-A48B-FDC5-442E-8A35C2703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454" y="1729096"/>
            <a:ext cx="9781092" cy="486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07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97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Test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118124" cy="52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Analisi</a:t>
            </a:r>
            <a:r>
              <a:rPr lang="en-GB" sz="2800" b="1" dirty="0"/>
              <a:t> del </a:t>
            </a:r>
            <a:r>
              <a:rPr lang="en-GB" sz="2800" b="1" dirty="0" err="1"/>
              <a:t>progetto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2E4FDB-4218-D639-0419-36435CB306DF}"/>
              </a:ext>
            </a:extLst>
          </p:cNvPr>
          <p:cNvSpPr txBox="1"/>
          <p:nvPr/>
        </p:nvSpPr>
        <p:spPr>
          <a:xfrm>
            <a:off x="301732" y="2016815"/>
            <a:ext cx="5513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Volevamo</a:t>
            </a:r>
            <a:r>
              <a:rPr lang="en-GB" b="1" dirty="0"/>
              <a:t> </a:t>
            </a:r>
            <a:r>
              <a:rPr lang="en-GB" b="1" dirty="0" err="1"/>
              <a:t>implementare</a:t>
            </a:r>
            <a:r>
              <a:rPr lang="en-GB" b="1" dirty="0"/>
              <a:t> un </a:t>
            </a:r>
            <a:r>
              <a:rPr lang="en-GB" b="1" dirty="0" err="1"/>
              <a:t>modello</a:t>
            </a:r>
            <a:r>
              <a:rPr lang="en-GB" b="1" dirty="0"/>
              <a:t>, dove,  </a:t>
            </a:r>
            <a:r>
              <a:rPr lang="en-GB" b="1" dirty="0" err="1"/>
              <a:t>forniti</a:t>
            </a:r>
            <a:r>
              <a:rPr lang="en-GB" b="1" dirty="0"/>
              <a:t> </a:t>
            </a:r>
            <a:r>
              <a:rPr lang="en-GB" b="1" dirty="0" err="1"/>
              <a:t>una</a:t>
            </a:r>
            <a:r>
              <a:rPr lang="en-GB" b="1" dirty="0"/>
              <a:t> </a:t>
            </a:r>
            <a:r>
              <a:rPr lang="en-GB" b="1" dirty="0" err="1"/>
              <a:t>serie</a:t>
            </a:r>
            <a:r>
              <a:rPr lang="en-GB" b="1" dirty="0"/>
              <a:t> di </a:t>
            </a:r>
            <a:r>
              <a:rPr lang="en-GB" b="1" dirty="0" err="1"/>
              <a:t>dati</a:t>
            </a:r>
            <a:r>
              <a:rPr lang="en-GB" b="1" dirty="0"/>
              <a:t> in input </a:t>
            </a:r>
            <a:r>
              <a:rPr lang="en-GB" b="1" dirty="0" err="1"/>
              <a:t>rappresentanti</a:t>
            </a:r>
            <a:br>
              <a:rPr lang="en-GB" b="1" dirty="0"/>
            </a:br>
            <a:r>
              <a:rPr lang="en-GB" b="1" dirty="0"/>
              <a:t>le </a:t>
            </a:r>
            <a:r>
              <a:rPr lang="en-GB" b="1" dirty="0" err="1"/>
              <a:t>condizioni</a:t>
            </a:r>
            <a:r>
              <a:rPr lang="en-GB" b="1" dirty="0"/>
              <a:t> in cui </a:t>
            </a:r>
            <a:r>
              <a:rPr lang="en-GB" b="1" dirty="0" err="1"/>
              <a:t>si</a:t>
            </a:r>
            <a:r>
              <a:rPr lang="en-GB" b="1" dirty="0"/>
              <a:t> </a:t>
            </a:r>
            <a:r>
              <a:rPr lang="en-GB" b="1" dirty="0" err="1"/>
              <a:t>scatta</a:t>
            </a:r>
            <a:r>
              <a:rPr lang="en-GB" b="1" dirty="0"/>
              <a:t> la </a:t>
            </a:r>
            <a:r>
              <a:rPr lang="en-GB" b="1" dirty="0" err="1"/>
              <a:t>fotografia</a:t>
            </a:r>
            <a:r>
              <a:rPr lang="en-GB" b="1" dirty="0"/>
              <a:t>, </a:t>
            </a:r>
            <a:r>
              <a:rPr lang="en-GB" b="1" dirty="0" err="1"/>
              <a:t>venisse</a:t>
            </a:r>
            <a:r>
              <a:rPr lang="en-GB" b="1" dirty="0"/>
              <a:t> </a:t>
            </a:r>
            <a:r>
              <a:rPr lang="en-GB" b="1" dirty="0" err="1"/>
              <a:t>restituito</a:t>
            </a:r>
            <a:r>
              <a:rPr lang="en-GB" b="1" dirty="0"/>
              <a:t> come output la </a:t>
            </a:r>
            <a:r>
              <a:rPr lang="en-GB" b="1" dirty="0" err="1"/>
              <a:t>bontà</a:t>
            </a:r>
            <a:r>
              <a:rPr lang="en-GB" b="1" dirty="0"/>
              <a:t> di </a:t>
            </a:r>
            <a:r>
              <a:rPr lang="en-GB" b="1" dirty="0" err="1"/>
              <a:t>quest’ultima</a:t>
            </a:r>
            <a:r>
              <a:rPr lang="en-GB" b="1" dirty="0"/>
              <a:t>.</a:t>
            </a:r>
          </a:p>
        </p:txBody>
      </p:sp>
      <p:pic>
        <p:nvPicPr>
          <p:cNvPr id="18" name="Picture 17" descr="A group of kids looking through a telescope&#10;&#10;Description automatically generated">
            <a:extLst>
              <a:ext uri="{FF2B5EF4-FFF2-40B4-BE49-F238E27FC236}">
                <a16:creationId xmlns:a16="http://schemas.microsoft.com/office/drawing/2014/main" id="{1A494603-9571-A146-E98F-9740C4429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63" y="1804961"/>
            <a:ext cx="2438004" cy="16240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1A6C4C-D13B-4070-83B0-0197640D0B0A}"/>
              </a:ext>
            </a:extLst>
          </p:cNvPr>
          <p:cNvSpPr txBox="1"/>
          <p:nvPr/>
        </p:nvSpPr>
        <p:spPr>
          <a:xfrm>
            <a:off x="301732" y="4106287"/>
            <a:ext cx="5605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Dopo </a:t>
            </a:r>
            <a:r>
              <a:rPr lang="en-GB" b="1" dirty="0" err="1"/>
              <a:t>un’attenta</a:t>
            </a:r>
            <a:r>
              <a:rPr lang="en-GB" b="1" dirty="0"/>
              <a:t> </a:t>
            </a:r>
            <a:r>
              <a:rPr lang="en-GB" b="1" dirty="0" err="1"/>
              <a:t>analisi</a:t>
            </a:r>
            <a:r>
              <a:rPr lang="en-GB" b="1" dirty="0"/>
              <a:t> </a:t>
            </a:r>
            <a:r>
              <a:rPr lang="en-GB" b="1" dirty="0" err="1"/>
              <a:t>dei</a:t>
            </a:r>
            <a:r>
              <a:rPr lang="en-GB" b="1" dirty="0"/>
              <a:t> </a:t>
            </a:r>
            <a:r>
              <a:rPr lang="en-GB" b="1" dirty="0" err="1"/>
              <a:t>dati</a:t>
            </a:r>
            <a:r>
              <a:rPr lang="en-GB" b="1" dirty="0"/>
              <a:t> in nostro </a:t>
            </a:r>
            <a:r>
              <a:rPr lang="en-GB" b="1" dirty="0" err="1"/>
              <a:t>possesso</a:t>
            </a:r>
            <a:r>
              <a:rPr lang="en-GB" b="1" dirty="0"/>
              <a:t> e </a:t>
            </a:r>
            <a:r>
              <a:rPr lang="en-GB" b="1" dirty="0" err="1"/>
              <a:t>dell’obbiettivo</a:t>
            </a:r>
            <a:r>
              <a:rPr lang="en-GB" b="1" dirty="0"/>
              <a:t> </a:t>
            </a:r>
            <a:r>
              <a:rPr lang="en-GB" b="1" dirty="0" err="1"/>
              <a:t>che</a:t>
            </a:r>
            <a:r>
              <a:rPr lang="en-GB" b="1" dirty="0"/>
              <a:t> </a:t>
            </a:r>
            <a:r>
              <a:rPr lang="en-GB" b="1" dirty="0" err="1"/>
              <a:t>volevamo</a:t>
            </a:r>
            <a:r>
              <a:rPr lang="en-GB" b="1" dirty="0"/>
              <a:t> </a:t>
            </a:r>
            <a:r>
              <a:rPr lang="en-GB" b="1" dirty="0" err="1"/>
              <a:t>raggiungere</a:t>
            </a:r>
            <a:r>
              <a:rPr lang="en-GB" b="1" dirty="0"/>
              <a:t>, ci siamo </a:t>
            </a:r>
            <a:r>
              <a:rPr lang="en-GB" b="1" dirty="0" err="1"/>
              <a:t>resi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 err="1"/>
              <a:t>conto</a:t>
            </a:r>
            <a:r>
              <a:rPr lang="en-GB" b="1" dirty="0"/>
              <a:t> </a:t>
            </a:r>
            <a:r>
              <a:rPr lang="en-GB" b="1" dirty="0" err="1"/>
              <a:t>che</a:t>
            </a:r>
            <a:r>
              <a:rPr lang="en-GB" b="1" dirty="0"/>
              <a:t> </a:t>
            </a:r>
            <a:r>
              <a:rPr lang="en-GB" b="1" dirty="0" err="1"/>
              <a:t>sviluppare</a:t>
            </a:r>
            <a:r>
              <a:rPr lang="en-GB" b="1" dirty="0"/>
              <a:t> un </a:t>
            </a:r>
            <a:r>
              <a:rPr lang="en-GB" b="1" dirty="0" err="1"/>
              <a:t>modello</a:t>
            </a:r>
            <a:r>
              <a:rPr lang="en-GB" b="1" dirty="0"/>
              <a:t> Fuzzy (</a:t>
            </a:r>
            <a:r>
              <a:rPr lang="en-GB" b="1" dirty="0" err="1"/>
              <a:t>mamdani</a:t>
            </a:r>
            <a:r>
              <a:rPr lang="en-GB" b="1" dirty="0"/>
              <a:t> </a:t>
            </a:r>
            <a:r>
              <a:rPr lang="en-GB" b="1" dirty="0" err="1"/>
              <a:t>tipo</a:t>
            </a:r>
            <a:r>
              <a:rPr lang="en-GB" b="1" dirty="0"/>
              <a:t> 1) era la </a:t>
            </a:r>
            <a:r>
              <a:rPr lang="en-GB" b="1" dirty="0" err="1"/>
              <a:t>soluzioni</a:t>
            </a:r>
            <a:r>
              <a:rPr lang="en-GB" b="1" dirty="0"/>
              <a:t> </a:t>
            </a:r>
            <a:r>
              <a:rPr lang="en-GB" b="1" dirty="0" err="1"/>
              <a:t>migliore</a:t>
            </a:r>
            <a:r>
              <a:rPr lang="en-GB" b="1" dirty="0"/>
              <a:t>.</a:t>
            </a:r>
          </a:p>
          <a:p>
            <a:endParaRPr lang="en-GB" dirty="0"/>
          </a:p>
        </p:txBody>
      </p:sp>
      <p:pic>
        <p:nvPicPr>
          <p:cNvPr id="33" name="Picture 32" descr="A cartoon character with a pink and blue fur&#10;&#10;Description automatically generated">
            <a:extLst>
              <a:ext uri="{FF2B5EF4-FFF2-40B4-BE49-F238E27FC236}">
                <a16:creationId xmlns:a16="http://schemas.microsoft.com/office/drawing/2014/main" id="{625A6080-139C-6F21-5FFD-C0328BC2A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39" y="3985425"/>
            <a:ext cx="1719052" cy="1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60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Casi</a:t>
            </a:r>
            <a:r>
              <a:rPr lang="en-GB" sz="2800" b="1" dirty="0"/>
              <a:t> limite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53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6A756F-7D09-52EE-CD05-3CF4139DC46D}"/>
              </a:ext>
            </a:extLst>
          </p:cNvPr>
          <p:cNvSpPr txBox="1"/>
          <p:nvPr/>
        </p:nvSpPr>
        <p:spPr>
          <a:xfrm>
            <a:off x="2547817" y="2921167"/>
            <a:ext cx="70963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>
                <a:latin typeface="+mj-lt"/>
              </a:rPr>
              <a:t>Grazie per </a:t>
            </a:r>
            <a:r>
              <a:rPr lang="en-GB" sz="6000" b="1" dirty="0" err="1">
                <a:latin typeface="+mj-lt"/>
              </a:rPr>
              <a:t>l’attenzione</a:t>
            </a:r>
            <a:endParaRPr lang="en-GB" sz="60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28ED9-E95D-507E-FC43-A20B7E08E910}"/>
              </a:ext>
            </a:extLst>
          </p:cNvPr>
          <p:cNvSpPr txBox="1"/>
          <p:nvPr/>
        </p:nvSpPr>
        <p:spPr>
          <a:xfrm>
            <a:off x="228600" y="6350169"/>
            <a:ext cx="5733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Autori</a:t>
            </a:r>
            <a:r>
              <a:rPr lang="en-GB" sz="1600" dirty="0"/>
              <a:t> del </a:t>
            </a:r>
            <a:r>
              <a:rPr lang="en-GB" sz="1600" dirty="0" err="1"/>
              <a:t>progetto</a:t>
            </a:r>
            <a:r>
              <a:rPr lang="en-GB" sz="1600" dirty="0"/>
              <a:t>: Riccardo </a:t>
            </a:r>
            <a:r>
              <a:rPr lang="en-GB" sz="1600" dirty="0" err="1"/>
              <a:t>Polacchi</a:t>
            </a:r>
            <a:r>
              <a:rPr lang="en-GB" sz="1600" dirty="0"/>
              <a:t> &amp; Ignazio Emanuele Piccichè</a:t>
            </a:r>
          </a:p>
        </p:txBody>
      </p:sp>
    </p:spTree>
    <p:extLst>
      <p:ext uri="{BB962C8B-B14F-4D97-AF65-F5344CB8AC3E}">
        <p14:creationId xmlns:p14="http://schemas.microsoft.com/office/powerpoint/2010/main" val="2438667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Struttura</a:t>
            </a:r>
            <a:r>
              <a:rPr lang="en-GB" sz="2800" b="1" dirty="0"/>
              <a:t> del </a:t>
            </a:r>
            <a:r>
              <a:rPr lang="en-GB" sz="2800" b="1" dirty="0" err="1"/>
              <a:t>progetto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F597DE-3A6B-AA76-D8AD-A33C03B6D621}"/>
              </a:ext>
            </a:extLst>
          </p:cNvPr>
          <p:cNvSpPr txBox="1"/>
          <p:nvPr/>
        </p:nvSpPr>
        <p:spPr>
          <a:xfrm>
            <a:off x="301732" y="1443840"/>
            <a:ext cx="8933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 </a:t>
            </a:r>
            <a:r>
              <a:rPr lang="en-GB" b="1" dirty="0" err="1"/>
              <a:t>dati</a:t>
            </a:r>
            <a:r>
              <a:rPr lang="en-GB" b="1" dirty="0"/>
              <a:t> in input sono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seguenti</a:t>
            </a:r>
            <a:r>
              <a:rPr lang="en-GB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Temperatura</a:t>
            </a:r>
            <a:r>
              <a:rPr lang="en-GB" b="1" dirty="0"/>
              <a:t> (°C) : [</a:t>
            </a:r>
            <a:r>
              <a:rPr lang="en-GB" b="1" dirty="0" err="1"/>
              <a:t>Bassa</a:t>
            </a:r>
            <a:r>
              <a:rPr lang="en-GB" b="1" dirty="0"/>
              <a:t>, Media, Alta]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Altitudine</a:t>
            </a:r>
            <a:r>
              <a:rPr lang="en-GB" b="1" dirty="0"/>
              <a:t> </a:t>
            </a:r>
            <a:r>
              <a:rPr lang="en-GB" b="1" dirty="0" err="1"/>
              <a:t>dell’oggetto</a:t>
            </a:r>
            <a:r>
              <a:rPr lang="en-GB" b="1" dirty="0"/>
              <a:t> (°): [</a:t>
            </a:r>
            <a:r>
              <a:rPr lang="en-GB" b="1" dirty="0" err="1"/>
              <a:t>Bassa</a:t>
            </a:r>
            <a:r>
              <a:rPr lang="en-GB" b="1" dirty="0"/>
              <a:t>, Media, Alta]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Inquinamento</a:t>
            </a:r>
            <a:r>
              <a:rPr lang="en-GB" b="1" dirty="0"/>
              <a:t> </a:t>
            </a:r>
            <a:r>
              <a:rPr lang="en-GB" b="1" dirty="0" err="1"/>
              <a:t>luminoso</a:t>
            </a:r>
            <a:r>
              <a:rPr lang="en-GB" b="1" dirty="0"/>
              <a:t> (scala </a:t>
            </a:r>
            <a:r>
              <a:rPr lang="en-GB" b="1" dirty="0" err="1"/>
              <a:t>Bortle</a:t>
            </a:r>
            <a:r>
              <a:rPr lang="en-GB" b="1" dirty="0"/>
              <a:t>): [Basso, Medio, Alto]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Altitudine</a:t>
            </a:r>
            <a:r>
              <a:rPr lang="en-GB" b="1" dirty="0"/>
              <a:t> del </a:t>
            </a:r>
            <a:r>
              <a:rPr lang="en-GB" b="1" dirty="0" err="1"/>
              <a:t>fotografo</a:t>
            </a:r>
            <a:r>
              <a:rPr lang="en-GB" b="1" dirty="0"/>
              <a:t> (m): [</a:t>
            </a:r>
            <a:r>
              <a:rPr lang="en-GB" b="1" dirty="0" err="1"/>
              <a:t>Bassa</a:t>
            </a:r>
            <a:r>
              <a:rPr lang="en-GB" b="1" dirty="0"/>
              <a:t>, Media, Alta]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Turbolenza</a:t>
            </a:r>
            <a:r>
              <a:rPr lang="en-GB" b="1" dirty="0"/>
              <a:t> </a:t>
            </a:r>
            <a:r>
              <a:rPr lang="en-GB" b="1" dirty="0" err="1"/>
              <a:t>atmosferica</a:t>
            </a:r>
            <a:r>
              <a:rPr lang="en-GB" b="1" dirty="0"/>
              <a:t> (m/2): [</a:t>
            </a:r>
            <a:r>
              <a:rPr lang="en-GB" b="1" dirty="0" err="1"/>
              <a:t>Bassa</a:t>
            </a:r>
            <a:r>
              <a:rPr lang="en-GB" b="1" dirty="0"/>
              <a:t>, Media, Alta]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Il </a:t>
            </a:r>
            <a:r>
              <a:rPr lang="en-GB" b="1" dirty="0" err="1"/>
              <a:t>sistema</a:t>
            </a:r>
            <a:r>
              <a:rPr lang="en-GB" b="1" dirty="0"/>
              <a:t>, in base alle </a:t>
            </a:r>
            <a:r>
              <a:rPr lang="en-GB" b="1" dirty="0" err="1"/>
              <a:t>regole</a:t>
            </a:r>
            <a:r>
              <a:rPr lang="en-GB" b="1" dirty="0"/>
              <a:t> </a:t>
            </a:r>
            <a:r>
              <a:rPr lang="en-GB" b="1" dirty="0" err="1"/>
              <a:t>implementate</a:t>
            </a:r>
            <a:r>
              <a:rPr lang="en-GB" b="1" dirty="0"/>
              <a:t>, in output ci </a:t>
            </a:r>
            <a:r>
              <a:rPr lang="en-GB" b="1" dirty="0" err="1"/>
              <a:t>retituisce</a:t>
            </a:r>
            <a:r>
              <a:rPr lang="en-GB" b="1" dirty="0"/>
              <a:t> la </a:t>
            </a:r>
            <a:r>
              <a:rPr lang="en-GB" b="1" dirty="0" err="1"/>
              <a:t>bontà</a:t>
            </a:r>
            <a:r>
              <a:rPr lang="en-GB" b="1" dirty="0"/>
              <a:t> </a:t>
            </a:r>
            <a:r>
              <a:rPr lang="en-GB" b="1" dirty="0" err="1"/>
              <a:t>della</a:t>
            </a:r>
            <a:r>
              <a:rPr lang="en-GB" b="1" dirty="0"/>
              <a:t> </a:t>
            </a:r>
            <a:r>
              <a:rPr lang="en-GB" b="1" dirty="0" err="1"/>
              <a:t>fotografia</a:t>
            </a:r>
            <a:r>
              <a:rPr lang="en-GB" b="1" dirty="0"/>
              <a:t>. </a:t>
            </a:r>
            <a:br>
              <a:rPr lang="en-GB" b="1" dirty="0"/>
            </a:br>
            <a:r>
              <a:rPr lang="en-GB" b="1" dirty="0" err="1"/>
              <a:t>Bontà</a:t>
            </a:r>
            <a:r>
              <a:rPr lang="en-GB" b="1" dirty="0"/>
              <a:t> </a:t>
            </a:r>
            <a:r>
              <a:rPr lang="en-GB" b="1" dirty="0" err="1"/>
              <a:t>rappresentata</a:t>
            </a:r>
            <a:r>
              <a:rPr lang="en-GB" b="1" dirty="0"/>
              <a:t> in </a:t>
            </a:r>
            <a:r>
              <a:rPr lang="en-GB" b="1" dirty="0" err="1"/>
              <a:t>una</a:t>
            </a:r>
            <a:r>
              <a:rPr lang="en-GB" b="1" dirty="0"/>
              <a:t> scala da 0 a 100 </a:t>
            </a:r>
            <a:r>
              <a:rPr lang="en-GB" b="1" dirty="0" err="1"/>
              <a:t>suddivisa</a:t>
            </a:r>
            <a:r>
              <a:rPr lang="en-GB" b="1" dirty="0"/>
              <a:t>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Scarsa</a:t>
            </a:r>
            <a:endParaRPr lang="en-GB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Buona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Ottima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1941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EF883F5C-BE2D-BAF8-A931-22493DA34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5" r="35364" b="444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5CD29-74A8-5748-77B6-9E9B1C54F1AA}"/>
              </a:ext>
            </a:extLst>
          </p:cNvPr>
          <p:cNvSpPr txBox="1"/>
          <p:nvPr/>
        </p:nvSpPr>
        <p:spPr>
          <a:xfrm>
            <a:off x="481029" y="2712855"/>
            <a:ext cx="4023360" cy="1432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Struttura</a:t>
            </a: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48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progetto</a:t>
            </a:r>
            <a:endParaRPr lang="en-US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979BB11A-FC31-94C4-76E8-B054B1DA6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9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Struttura</a:t>
            </a:r>
            <a:r>
              <a:rPr lang="en-GB" sz="2800" b="1" dirty="0"/>
              <a:t> del </a:t>
            </a:r>
            <a:r>
              <a:rPr lang="en-GB" sz="2800" b="1" dirty="0" err="1"/>
              <a:t>progetto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D0492-0113-F808-9313-8E547B83558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2717" y="1110372"/>
            <a:ext cx="7386566" cy="53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71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Temperatura</a:t>
            </a:r>
            <a:r>
              <a:rPr lang="en-GB" sz="2800" b="1" dirty="0"/>
              <a:t> (°C)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D1D9C9-DFDF-C062-07BD-FA3C7466D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797" y="2032358"/>
            <a:ext cx="4655471" cy="279328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4A55531-9273-7D94-A16A-AF2BDA27A080}"/>
              </a:ext>
            </a:extLst>
          </p:cNvPr>
          <p:cNvSpPr txBox="1"/>
          <p:nvPr/>
        </p:nvSpPr>
        <p:spPr>
          <a:xfrm>
            <a:off x="301732" y="5459651"/>
            <a:ext cx="11202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All’aumentare della temperatura aumenta il rumore fotografico del sensore (questo per la fotografia deep </a:t>
            </a:r>
            <a:r>
              <a:rPr lang="it-IT" dirty="0" err="1"/>
              <a:t>sky</a:t>
            </a:r>
            <a:r>
              <a:rPr lang="it-IT" dirty="0"/>
              <a:t> a lunga esposizione). Ciò non vale per la fotografia planetaria, dove l’esposizione è brevissima, o per i sensori raffreddati. La misuriamo in gradi Celsius.</a:t>
            </a:r>
          </a:p>
        </p:txBody>
      </p:sp>
    </p:spTree>
    <p:extLst>
      <p:ext uri="{BB962C8B-B14F-4D97-AF65-F5344CB8AC3E}">
        <p14:creationId xmlns:p14="http://schemas.microsoft.com/office/powerpoint/2010/main" val="149955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71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Altitudine</a:t>
            </a:r>
            <a:r>
              <a:rPr lang="en-GB" sz="2800" b="1" dirty="0"/>
              <a:t> </a:t>
            </a:r>
            <a:r>
              <a:rPr lang="en-GB" sz="2800" b="1" dirty="0" err="1"/>
              <a:t>oggetto</a:t>
            </a:r>
            <a:r>
              <a:rPr lang="en-GB" sz="2800" b="1" dirty="0"/>
              <a:t> (°)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F4B406-EA7E-B37B-213A-A8308F8FC216}"/>
              </a:ext>
            </a:extLst>
          </p:cNvPr>
          <p:cNvSpPr txBox="1"/>
          <p:nvPr/>
        </p:nvSpPr>
        <p:spPr>
          <a:xfrm>
            <a:off x="301732" y="5340959"/>
            <a:ext cx="11588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l’oggetto</a:t>
            </a:r>
            <a:r>
              <a:rPr lang="en-GB" dirty="0"/>
              <a:t> da </a:t>
            </a:r>
            <a:r>
              <a:rPr lang="en-GB" dirty="0" err="1"/>
              <a:t>fotografare</a:t>
            </a:r>
            <a:r>
              <a:rPr lang="en-GB" dirty="0"/>
              <a:t> è alto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cielo</a:t>
            </a:r>
            <a:r>
              <a:rPr lang="en-GB" dirty="0"/>
              <a:t>, </a:t>
            </a:r>
            <a:r>
              <a:rPr lang="en-GB" dirty="0" err="1"/>
              <a:t>minore</a:t>
            </a:r>
            <a:r>
              <a:rPr lang="en-GB" dirty="0"/>
              <a:t> </a:t>
            </a:r>
            <a:r>
              <a:rPr lang="en-GB" dirty="0" err="1"/>
              <a:t>sarà</a:t>
            </a:r>
            <a:r>
              <a:rPr lang="en-GB" dirty="0"/>
              <a:t> la </a:t>
            </a:r>
            <a:r>
              <a:rPr lang="en-GB" dirty="0" err="1"/>
              <a:t>quantità</a:t>
            </a:r>
            <a:r>
              <a:rPr lang="en-GB" dirty="0"/>
              <a:t> di aria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frappone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noi</a:t>
            </a:r>
            <a:r>
              <a:rPr lang="en-GB" dirty="0"/>
              <a:t> ed </a:t>
            </a:r>
            <a:r>
              <a:rPr lang="en-GB" dirty="0" err="1"/>
              <a:t>esso</a:t>
            </a:r>
            <a:r>
              <a:rPr lang="en-GB" dirty="0"/>
              <a:t>. Di </a:t>
            </a:r>
            <a:r>
              <a:rPr lang="en-GB" dirty="0" err="1"/>
              <a:t>conseguenza</a:t>
            </a:r>
            <a:r>
              <a:rPr lang="en-GB" dirty="0"/>
              <a:t> </a:t>
            </a:r>
            <a:r>
              <a:rPr lang="en-GB" dirty="0" err="1"/>
              <a:t>aumenta</a:t>
            </a:r>
            <a:r>
              <a:rPr lang="en-GB" dirty="0"/>
              <a:t> la </a:t>
            </a:r>
            <a:r>
              <a:rPr lang="en-GB" dirty="0" err="1"/>
              <a:t>trasparenza</a:t>
            </a:r>
            <a:r>
              <a:rPr lang="en-GB" dirty="0"/>
              <a:t>, </a:t>
            </a:r>
            <a:r>
              <a:rPr lang="en-GB" dirty="0" err="1"/>
              <a:t>diminuisce</a:t>
            </a:r>
            <a:r>
              <a:rPr lang="en-GB" dirty="0"/>
              <a:t> </a:t>
            </a:r>
            <a:r>
              <a:rPr lang="en-GB" dirty="0" err="1"/>
              <a:t>l’effetto</a:t>
            </a:r>
            <a:r>
              <a:rPr lang="en-GB" dirty="0"/>
              <a:t> </a:t>
            </a:r>
            <a:r>
              <a:rPr lang="en-GB" dirty="0" err="1"/>
              <a:t>dell’inquinamento</a:t>
            </a:r>
            <a:r>
              <a:rPr lang="en-GB" dirty="0"/>
              <a:t> </a:t>
            </a:r>
            <a:r>
              <a:rPr lang="en-GB" dirty="0" err="1"/>
              <a:t>luminoso</a:t>
            </a:r>
            <a:r>
              <a:rPr lang="en-GB" dirty="0"/>
              <a:t>, </a:t>
            </a:r>
            <a:r>
              <a:rPr lang="en-GB" dirty="0" err="1"/>
              <a:t>diminuisce</a:t>
            </a:r>
            <a:r>
              <a:rPr lang="en-GB" dirty="0"/>
              <a:t> la </a:t>
            </a:r>
            <a:r>
              <a:rPr lang="en-GB" dirty="0" err="1"/>
              <a:t>turbolenza</a:t>
            </a:r>
            <a:r>
              <a:rPr lang="en-GB" dirty="0"/>
              <a:t> </a:t>
            </a:r>
            <a:r>
              <a:rPr lang="en-GB" dirty="0" err="1"/>
              <a:t>atmosferica</a:t>
            </a:r>
            <a:r>
              <a:rPr lang="en-GB" dirty="0"/>
              <a:t>. La </a:t>
            </a:r>
            <a:r>
              <a:rPr lang="en-GB" dirty="0" err="1"/>
              <a:t>misuriamo</a:t>
            </a:r>
            <a:r>
              <a:rPr lang="en-GB" dirty="0"/>
              <a:t> in </a:t>
            </a:r>
            <a:r>
              <a:rPr lang="en-GB" dirty="0" err="1"/>
              <a:t>gradi</a:t>
            </a:r>
            <a:r>
              <a:rPr lang="en-GB" dirty="0"/>
              <a:t>, il </a:t>
            </a:r>
            <a:r>
              <a:rPr lang="en-GB" dirty="0" err="1"/>
              <a:t>massimo</a:t>
            </a:r>
            <a:r>
              <a:rPr lang="en-GB" dirty="0"/>
              <a:t> è </a:t>
            </a:r>
            <a:r>
              <a:rPr lang="en-GB" dirty="0" err="1"/>
              <a:t>ovviamente</a:t>
            </a:r>
            <a:r>
              <a:rPr lang="en-GB" dirty="0"/>
              <a:t> 90° (lo </a:t>
            </a:r>
            <a:r>
              <a:rPr lang="en-GB" dirty="0" err="1"/>
              <a:t>zenit</a:t>
            </a:r>
            <a:r>
              <a:rPr lang="en-GB" dirty="0"/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CF344-A06A-DCAA-A74A-F3D9BBA32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605" y="1959808"/>
            <a:ext cx="4579663" cy="278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38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594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Inquinamento</a:t>
            </a:r>
            <a:r>
              <a:rPr lang="en-GB" sz="2800" b="1" dirty="0"/>
              <a:t> Luminoso (Scala </a:t>
            </a:r>
            <a:r>
              <a:rPr lang="en-GB" sz="2800" b="1" dirty="0" err="1"/>
              <a:t>Bortle</a:t>
            </a:r>
            <a:r>
              <a:rPr lang="en-GB" sz="2800" b="1" dirty="0"/>
              <a:t>)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F4B406-EA7E-B37B-213A-A8308F8FC216}"/>
              </a:ext>
            </a:extLst>
          </p:cNvPr>
          <p:cNvSpPr txBox="1"/>
          <p:nvPr/>
        </p:nvSpPr>
        <p:spPr>
          <a:xfrm>
            <a:off x="301732" y="5100391"/>
            <a:ext cx="1158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L’inquinamento</a:t>
            </a:r>
            <a:r>
              <a:rPr lang="en-GB" dirty="0"/>
              <a:t> </a:t>
            </a:r>
            <a:r>
              <a:rPr lang="en-GB" dirty="0" err="1"/>
              <a:t>luminoso</a:t>
            </a:r>
            <a:r>
              <a:rPr lang="en-GB" dirty="0"/>
              <a:t> influenza </a:t>
            </a:r>
            <a:r>
              <a:rPr lang="en-GB" dirty="0" err="1"/>
              <a:t>notevolmente</a:t>
            </a:r>
            <a:r>
              <a:rPr lang="en-GB" dirty="0"/>
              <a:t> la </a:t>
            </a:r>
            <a:r>
              <a:rPr lang="en-GB" dirty="0" err="1"/>
              <a:t>qualità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fotografia</a:t>
            </a:r>
            <a:r>
              <a:rPr lang="en-GB" dirty="0"/>
              <a:t> deep sky. </a:t>
            </a:r>
            <a:r>
              <a:rPr lang="en-GB" dirty="0" err="1"/>
              <a:t>Essendo</a:t>
            </a:r>
            <a:r>
              <a:rPr lang="en-GB" dirty="0"/>
              <a:t> </a:t>
            </a:r>
            <a:r>
              <a:rPr lang="en-GB" dirty="0" err="1"/>
              <a:t>questi</a:t>
            </a:r>
            <a:r>
              <a:rPr lang="en-GB" dirty="0"/>
              <a:t> </a:t>
            </a:r>
            <a:r>
              <a:rPr lang="en-GB" dirty="0" err="1"/>
              <a:t>oggetti</a:t>
            </a:r>
            <a:r>
              <a:rPr lang="en-GB" dirty="0"/>
              <a:t> </a:t>
            </a:r>
            <a:r>
              <a:rPr lang="en-GB" dirty="0" err="1"/>
              <a:t>molto</a:t>
            </a:r>
            <a:r>
              <a:rPr lang="en-GB" dirty="0"/>
              <a:t> </a:t>
            </a:r>
            <a:r>
              <a:rPr lang="en-GB" dirty="0" err="1"/>
              <a:t>deboli</a:t>
            </a:r>
            <a:r>
              <a:rPr lang="en-GB" dirty="0"/>
              <a:t>, un forte I.L. </a:t>
            </a:r>
            <a:r>
              <a:rPr lang="en-GB" dirty="0" err="1"/>
              <a:t>tenderà</a:t>
            </a:r>
            <a:r>
              <a:rPr lang="en-GB" dirty="0"/>
              <a:t> a </a:t>
            </a:r>
            <a:r>
              <a:rPr lang="en-GB" dirty="0" err="1"/>
              <a:t>coprirli</a:t>
            </a:r>
            <a:r>
              <a:rPr lang="en-GB" dirty="0"/>
              <a:t>, </a:t>
            </a:r>
            <a:r>
              <a:rPr lang="en-GB" dirty="0" err="1"/>
              <a:t>eliminando</a:t>
            </a:r>
            <a:r>
              <a:rPr lang="en-GB" dirty="0"/>
              <a:t> </a:t>
            </a:r>
            <a:r>
              <a:rPr lang="en-GB" dirty="0" err="1"/>
              <a:t>contrasto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fotografia</a:t>
            </a:r>
            <a:r>
              <a:rPr lang="en-GB" dirty="0"/>
              <a:t> e </a:t>
            </a:r>
            <a:r>
              <a:rPr lang="en-GB" dirty="0" err="1"/>
              <a:t>saturando</a:t>
            </a:r>
            <a:r>
              <a:rPr lang="en-GB" dirty="0"/>
              <a:t> </a:t>
            </a:r>
            <a:r>
              <a:rPr lang="en-GB" dirty="0" err="1"/>
              <a:t>l’immagine</a:t>
            </a:r>
            <a:r>
              <a:rPr lang="en-GB" dirty="0"/>
              <a:t> </a:t>
            </a:r>
            <a:r>
              <a:rPr lang="en-GB" dirty="0" err="1"/>
              <a:t>molto</a:t>
            </a:r>
            <a:r>
              <a:rPr lang="en-GB" dirty="0"/>
              <a:t> in </a:t>
            </a:r>
            <a:r>
              <a:rPr lang="en-GB" dirty="0" err="1"/>
              <a:t>fretta</a:t>
            </a:r>
            <a:r>
              <a:rPr lang="en-GB" dirty="0"/>
              <a:t>. Nella </a:t>
            </a:r>
            <a:r>
              <a:rPr lang="en-GB" dirty="0" err="1"/>
              <a:t>fotografia</a:t>
            </a:r>
            <a:r>
              <a:rPr lang="en-GB" dirty="0"/>
              <a:t> </a:t>
            </a:r>
            <a:r>
              <a:rPr lang="en-GB" dirty="0" err="1"/>
              <a:t>planetaria</a:t>
            </a:r>
            <a:r>
              <a:rPr lang="en-GB" dirty="0"/>
              <a:t>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parametro</a:t>
            </a:r>
            <a:r>
              <a:rPr lang="en-GB" dirty="0"/>
              <a:t> non è </a:t>
            </a:r>
            <a:r>
              <a:rPr lang="en-GB" dirty="0" err="1"/>
              <a:t>influente</a:t>
            </a:r>
            <a:r>
              <a:rPr lang="en-GB" dirty="0"/>
              <a:t>, </a:t>
            </a:r>
            <a:r>
              <a:rPr lang="en-GB" dirty="0" err="1"/>
              <a:t>poichè</a:t>
            </a:r>
            <a:r>
              <a:rPr lang="en-GB" dirty="0"/>
              <a:t> Luna e </a:t>
            </a:r>
            <a:r>
              <a:rPr lang="en-GB" dirty="0" err="1"/>
              <a:t>pianeti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estremamente</a:t>
            </a:r>
            <a:r>
              <a:rPr lang="en-GB" dirty="0"/>
              <a:t> </a:t>
            </a:r>
            <a:r>
              <a:rPr lang="en-GB" dirty="0" err="1"/>
              <a:t>luminosi</a:t>
            </a:r>
            <a:r>
              <a:rPr lang="en-GB" dirty="0"/>
              <a:t>. Per </a:t>
            </a:r>
            <a:r>
              <a:rPr lang="en-GB" dirty="0" err="1"/>
              <a:t>misurarlo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è </a:t>
            </a:r>
            <a:r>
              <a:rPr lang="en-GB" dirty="0" err="1"/>
              <a:t>scelto</a:t>
            </a:r>
            <a:r>
              <a:rPr lang="en-GB" dirty="0"/>
              <a:t> di </a:t>
            </a:r>
            <a:r>
              <a:rPr lang="en-GB" dirty="0" err="1"/>
              <a:t>usare</a:t>
            </a:r>
            <a:r>
              <a:rPr lang="en-GB" dirty="0"/>
              <a:t> la scala </a:t>
            </a:r>
            <a:r>
              <a:rPr lang="en-GB" dirty="0" err="1"/>
              <a:t>Bortle</a:t>
            </a:r>
            <a:r>
              <a:rPr lang="en-GB" dirty="0"/>
              <a:t>,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da 1 (</a:t>
            </a:r>
            <a:r>
              <a:rPr lang="en-GB" dirty="0" err="1"/>
              <a:t>estremamente</a:t>
            </a:r>
            <a:r>
              <a:rPr lang="en-GB" dirty="0"/>
              <a:t> </a:t>
            </a:r>
            <a:r>
              <a:rPr lang="en-GB" dirty="0" err="1"/>
              <a:t>buio</a:t>
            </a:r>
            <a:r>
              <a:rPr lang="en-GB" dirty="0"/>
              <a:t>) a 9 (</a:t>
            </a:r>
            <a:r>
              <a:rPr lang="en-GB" dirty="0" err="1"/>
              <a:t>estremamente</a:t>
            </a:r>
            <a:r>
              <a:rPr lang="en-GB" dirty="0"/>
              <a:t> </a:t>
            </a:r>
            <a:r>
              <a:rPr lang="en-GB" dirty="0" err="1"/>
              <a:t>inquinato</a:t>
            </a:r>
            <a:r>
              <a:rPr lang="en-GB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51828-B3D8-8E82-A4F3-CB61A789B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355" y="1835782"/>
            <a:ext cx="4466913" cy="270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35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594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Altitudine</a:t>
            </a:r>
            <a:r>
              <a:rPr lang="en-GB" sz="2800" b="1" dirty="0"/>
              <a:t> del </a:t>
            </a:r>
            <a:r>
              <a:rPr lang="en-GB" sz="2800" b="1" dirty="0" err="1"/>
              <a:t>fotografo</a:t>
            </a:r>
            <a:r>
              <a:rPr lang="en-GB" sz="2800" b="1" dirty="0"/>
              <a:t> (</a:t>
            </a:r>
            <a:r>
              <a:rPr lang="en-GB" sz="2800" b="1" dirty="0" err="1"/>
              <a:t>metri</a:t>
            </a:r>
            <a:r>
              <a:rPr lang="en-GB" sz="2800" b="1" dirty="0"/>
              <a:t>)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F4B406-EA7E-B37B-213A-A8308F8FC216}"/>
              </a:ext>
            </a:extLst>
          </p:cNvPr>
          <p:cNvSpPr txBox="1"/>
          <p:nvPr/>
        </p:nvSpPr>
        <p:spPr>
          <a:xfrm>
            <a:off x="301732" y="5634578"/>
            <a:ext cx="11588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Più</a:t>
            </a:r>
            <a:r>
              <a:rPr lang="en-GB" dirty="0"/>
              <a:t> il </a:t>
            </a:r>
            <a:r>
              <a:rPr lang="en-GB" dirty="0" err="1"/>
              <a:t>fotografo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troverà</a:t>
            </a:r>
            <a:r>
              <a:rPr lang="en-GB" dirty="0"/>
              <a:t> in alto (es. </a:t>
            </a:r>
            <a:r>
              <a:rPr lang="en-GB" dirty="0" err="1"/>
              <a:t>montagna</a:t>
            </a:r>
            <a:r>
              <a:rPr lang="en-GB" dirty="0"/>
              <a:t>) </a:t>
            </a:r>
            <a:r>
              <a:rPr lang="en-GB" dirty="0" err="1"/>
              <a:t>minore</a:t>
            </a:r>
            <a:r>
              <a:rPr lang="en-GB" dirty="0"/>
              <a:t> </a:t>
            </a:r>
            <a:r>
              <a:rPr lang="en-GB" dirty="0" err="1"/>
              <a:t>sarà</a:t>
            </a:r>
            <a:r>
              <a:rPr lang="en-GB" dirty="0"/>
              <a:t> la </a:t>
            </a:r>
            <a:r>
              <a:rPr lang="en-GB" dirty="0" err="1"/>
              <a:t>quantità</a:t>
            </a:r>
            <a:r>
              <a:rPr lang="en-GB" dirty="0"/>
              <a:t> di aria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lui</a:t>
            </a:r>
            <a:r>
              <a:rPr lang="en-GB" dirty="0"/>
              <a:t> e lo </a:t>
            </a:r>
            <a:r>
              <a:rPr lang="en-GB" dirty="0" err="1"/>
              <a:t>spazio</a:t>
            </a:r>
            <a:r>
              <a:rPr lang="en-GB" dirty="0"/>
              <a:t>, di </a:t>
            </a:r>
            <a:r>
              <a:rPr lang="en-GB" dirty="0" err="1"/>
              <a:t>conseguenza</a:t>
            </a:r>
            <a:r>
              <a:rPr lang="en-GB" dirty="0"/>
              <a:t> </a:t>
            </a:r>
            <a:r>
              <a:rPr lang="en-GB" dirty="0" err="1"/>
              <a:t>migliorerà</a:t>
            </a:r>
            <a:r>
              <a:rPr lang="en-GB" dirty="0"/>
              <a:t> la </a:t>
            </a:r>
            <a:r>
              <a:rPr lang="en-GB" dirty="0" err="1"/>
              <a:t>trasparenza</a:t>
            </a:r>
            <a:r>
              <a:rPr lang="en-GB" dirty="0"/>
              <a:t>, </a:t>
            </a:r>
            <a:r>
              <a:rPr lang="en-GB" dirty="0" err="1"/>
              <a:t>diminuiranno</a:t>
            </a:r>
            <a:r>
              <a:rPr lang="en-GB" dirty="0"/>
              <a:t> </a:t>
            </a:r>
            <a:r>
              <a:rPr lang="en-GB" dirty="0" err="1"/>
              <a:t>l’inquinamento</a:t>
            </a:r>
            <a:r>
              <a:rPr lang="en-GB" dirty="0"/>
              <a:t> </a:t>
            </a:r>
            <a:r>
              <a:rPr lang="en-GB" dirty="0" err="1"/>
              <a:t>luminoso</a:t>
            </a:r>
            <a:r>
              <a:rPr lang="en-GB" dirty="0"/>
              <a:t> e la </a:t>
            </a:r>
            <a:r>
              <a:rPr lang="en-GB" dirty="0" err="1"/>
              <a:t>turbolenza</a:t>
            </a:r>
            <a:r>
              <a:rPr lang="en-GB" dirty="0"/>
              <a:t> </a:t>
            </a:r>
            <a:r>
              <a:rPr lang="en-GB" dirty="0" err="1"/>
              <a:t>atmosferica</a:t>
            </a:r>
            <a:r>
              <a:rPr lang="en-GB" dirty="0"/>
              <a:t>. </a:t>
            </a:r>
            <a:r>
              <a:rPr lang="en-GB" dirty="0" err="1"/>
              <a:t>Misuriamo</a:t>
            </a:r>
            <a:r>
              <a:rPr lang="en-GB" dirty="0"/>
              <a:t> </a:t>
            </a:r>
            <a:r>
              <a:rPr lang="en-GB" dirty="0" err="1"/>
              <a:t>l’altitudine</a:t>
            </a:r>
            <a:r>
              <a:rPr lang="en-GB" dirty="0"/>
              <a:t> in </a:t>
            </a:r>
            <a:r>
              <a:rPr lang="en-GB" dirty="0" err="1"/>
              <a:t>metri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F4F6C7-0610-01F2-CF86-8CA9370A5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8386" y="2080031"/>
            <a:ext cx="4761882" cy="283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71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639</Words>
  <Application>Microsoft Office PowerPoint</Application>
  <PresentationFormat>Widescreen</PresentationFormat>
  <Paragraphs>70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Baguet Script</vt:lpstr>
      <vt:lpstr>Calibri</vt:lpstr>
      <vt:lpstr>Calibri Light</vt:lpstr>
      <vt:lpstr>Office Theme</vt:lpstr>
      <vt:lpstr>L’universo a portata d’occhio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L’universo a portata d’occhio</dc:title>
  <dc:creator>ignazio emanuele picciche'</dc:creator>
  <cp:lastModifiedBy>ignazio emanuele picciche'</cp:lastModifiedBy>
  <cp:revision>2</cp:revision>
  <dcterms:created xsi:type="dcterms:W3CDTF">2023-12-08T21:02:05Z</dcterms:created>
  <dcterms:modified xsi:type="dcterms:W3CDTF">2023-12-12T19:20:25Z</dcterms:modified>
</cp:coreProperties>
</file>