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56212-C789-4D94-A224-491696FC5D6E}" v="23" dt="2023-12-08T22:06:22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zio emanuele picciche'" userId="0ffc6f3f-5a1e-4bcf-8207-6fcee5da7ade" providerId="ADAL" clId="{17056212-C789-4D94-A224-491696FC5D6E}"/>
    <pc:docChg chg="undo custSel addSld modSld">
      <pc:chgData name="ignazio emanuele picciche'" userId="0ffc6f3f-5a1e-4bcf-8207-6fcee5da7ade" providerId="ADAL" clId="{17056212-C789-4D94-A224-491696FC5D6E}" dt="2023-12-08T22:07:29.623" v="2448" actId="1076"/>
      <pc:docMkLst>
        <pc:docMk/>
      </pc:docMkLst>
      <pc:sldChg chg="addSp delSp modSp new mod setBg setClrOvrMap">
        <pc:chgData name="ignazio emanuele picciche'" userId="0ffc6f3f-5a1e-4bcf-8207-6fcee5da7ade" providerId="ADAL" clId="{17056212-C789-4D94-A224-491696FC5D6E}" dt="2023-12-08T21:49:07.321" v="1401" actId="1076"/>
        <pc:sldMkLst>
          <pc:docMk/>
          <pc:sldMk cId="3643469990" sldId="256"/>
        </pc:sldMkLst>
        <pc:spChg chg="mod">
          <ac:chgData name="ignazio emanuele picciche'" userId="0ffc6f3f-5a1e-4bcf-8207-6fcee5da7ade" providerId="ADAL" clId="{17056212-C789-4D94-A224-491696FC5D6E}" dt="2023-12-08T21:49:07.321" v="1401" actId="1076"/>
          <ac:spMkLst>
            <pc:docMk/>
            <pc:sldMk cId="3643469990" sldId="256"/>
            <ac:spMk id="2" creationId="{88305702-7998-6BBB-E1B1-C1EB69C7C645}"/>
          </ac:spMkLst>
        </pc:spChg>
        <pc:spChg chg="mod">
          <ac:chgData name="ignazio emanuele picciche'" userId="0ffc6f3f-5a1e-4bcf-8207-6fcee5da7ade" providerId="ADAL" clId="{17056212-C789-4D94-A224-491696FC5D6E}" dt="2023-12-08T21:23:47.732" v="313" actId="1076"/>
          <ac:spMkLst>
            <pc:docMk/>
            <pc:sldMk cId="3643469990" sldId="256"/>
            <ac:spMk id="3" creationId="{E7B3B8E2-63DA-56FD-E55F-741532E5CA44}"/>
          </ac:spMkLst>
        </pc:spChg>
        <pc:spChg chg="add del">
          <ac:chgData name="ignazio emanuele picciche'" userId="0ffc6f3f-5a1e-4bcf-8207-6fcee5da7ade" providerId="ADAL" clId="{17056212-C789-4D94-A224-491696FC5D6E}" dt="2023-12-08T21:10:37.731" v="126" actId="26606"/>
          <ac:spMkLst>
            <pc:docMk/>
            <pc:sldMk cId="3643469990" sldId="256"/>
            <ac:spMk id="10" creationId="{71B2258F-86CA-4D4D-8270-BC05FCDEBFB3}"/>
          </ac:spMkLst>
        </pc:spChg>
        <pc:spChg chg="add mod">
          <ac:chgData name="ignazio emanuele picciche'" userId="0ffc6f3f-5a1e-4bcf-8207-6fcee5da7ade" providerId="ADAL" clId="{17056212-C789-4D94-A224-491696FC5D6E}" dt="2023-12-08T21:18:05.376" v="166" actId="313"/>
          <ac:spMkLst>
            <pc:docMk/>
            <pc:sldMk cId="3643469990" sldId="256"/>
            <ac:spMk id="13" creationId="{AD00F592-6709-7899-1193-34D65AA0AAA3}"/>
          </ac:spMkLst>
        </pc:spChg>
        <pc:spChg chg="add mod">
          <ac:chgData name="ignazio emanuele picciche'" userId="0ffc6f3f-5a1e-4bcf-8207-6fcee5da7ade" providerId="ADAL" clId="{17056212-C789-4D94-A224-491696FC5D6E}" dt="2023-12-08T21:23:33.130" v="312" actId="1076"/>
          <ac:spMkLst>
            <pc:docMk/>
            <pc:sldMk cId="3643469990" sldId="256"/>
            <ac:spMk id="14" creationId="{C9604CC2-C294-1BBE-572B-93BE45E65957}"/>
          </ac:spMkLst>
        </pc:spChg>
        <pc:spChg chg="add del">
          <ac:chgData name="ignazio emanuele picciche'" userId="0ffc6f3f-5a1e-4bcf-8207-6fcee5da7ade" providerId="ADAL" clId="{17056212-C789-4D94-A224-491696FC5D6E}" dt="2023-12-08T21:10:37.731" v="126" actId="26606"/>
          <ac:spMkLst>
            <pc:docMk/>
            <pc:sldMk cId="3643469990" sldId="256"/>
            <ac:spMk id="17" creationId="{F8446B12-7391-4711-8B31-112A0B896C76}"/>
          </ac:spMkLst>
        </pc:spChg>
        <pc:grpChg chg="add del">
          <ac:chgData name="ignazio emanuele picciche'" userId="0ffc6f3f-5a1e-4bcf-8207-6fcee5da7ade" providerId="ADAL" clId="{17056212-C789-4D94-A224-491696FC5D6E}" dt="2023-12-08T21:10:37.731" v="126" actId="26606"/>
          <ac:grpSpMkLst>
            <pc:docMk/>
            <pc:sldMk cId="3643469990" sldId="256"/>
            <ac:grpSpMk id="19" creationId="{AC0B7807-0C83-4963-821A-69B172722E49}"/>
          </ac:grpSpMkLst>
        </pc:grpChg>
        <pc:picChg chg="add mod ord">
          <ac:chgData name="ignazio emanuele picciche'" userId="0ffc6f3f-5a1e-4bcf-8207-6fcee5da7ade" providerId="ADAL" clId="{17056212-C789-4D94-A224-491696FC5D6E}" dt="2023-12-08T21:18:59.600" v="217" actId="1076"/>
          <ac:picMkLst>
            <pc:docMk/>
            <pc:sldMk cId="3643469990" sldId="256"/>
            <ac:picMk id="5" creationId="{B0F90A88-2372-3D69-96D2-BB8F636DDE9E}"/>
          </ac:picMkLst>
        </pc:picChg>
        <pc:picChg chg="add del mod">
          <ac:chgData name="ignazio emanuele picciche'" userId="0ffc6f3f-5a1e-4bcf-8207-6fcee5da7ade" providerId="ADAL" clId="{17056212-C789-4D94-A224-491696FC5D6E}" dt="2023-12-08T21:06:36.398" v="12" actId="478"/>
          <ac:picMkLst>
            <pc:docMk/>
            <pc:sldMk cId="3643469990" sldId="256"/>
            <ac:picMk id="7" creationId="{CD490083-59EC-0961-AF1C-2B17B59B382A}"/>
          </ac:picMkLst>
        </pc:picChg>
        <pc:picChg chg="add del mod">
          <ac:chgData name="ignazio emanuele picciche'" userId="0ffc6f3f-5a1e-4bcf-8207-6fcee5da7ade" providerId="ADAL" clId="{17056212-C789-4D94-A224-491696FC5D6E}" dt="2023-12-08T21:07:16.932" v="21" actId="478"/>
          <ac:picMkLst>
            <pc:docMk/>
            <pc:sldMk cId="3643469990" sldId="256"/>
            <ac:picMk id="9" creationId="{35ECD2FB-062B-9388-FB4F-55CCCD896F2F}"/>
          </ac:picMkLst>
        </pc:picChg>
        <pc:picChg chg="add mod">
          <ac:chgData name="ignazio emanuele picciche'" userId="0ffc6f3f-5a1e-4bcf-8207-6fcee5da7ade" providerId="ADAL" clId="{17056212-C789-4D94-A224-491696FC5D6E}" dt="2023-12-08T21:26:12.526" v="340" actId="1076"/>
          <ac:picMkLst>
            <pc:docMk/>
            <pc:sldMk cId="3643469990" sldId="256"/>
            <ac:picMk id="12" creationId="{1F322AF6-A3D1-5411-5783-5504B700891A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08T21:47:49.941" v="1344" actId="1076"/>
        <pc:sldMkLst>
          <pc:docMk/>
          <pc:sldMk cId="4172560365" sldId="257"/>
        </pc:sldMkLst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2" creationId="{88305702-7998-6BBB-E1B1-C1EB69C7C645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3" creationId="{E7B3B8E2-63DA-56FD-E55F-741532E5CA44}"/>
          </ac:spMkLst>
        </pc:spChg>
        <pc:spChg chg="add del mod">
          <ac:chgData name="ignazio emanuele picciche'" userId="0ffc6f3f-5a1e-4bcf-8207-6fcee5da7ade" providerId="ADAL" clId="{17056212-C789-4D94-A224-491696FC5D6E}" dt="2023-12-08T21:24:31.335" v="316" actId="478"/>
          <ac:spMkLst>
            <pc:docMk/>
            <pc:sldMk cId="4172560365" sldId="257"/>
            <ac:spMk id="6" creationId="{EA397AF2-545E-B27A-6400-B4D437367921}"/>
          </ac:spMkLst>
        </pc:spChg>
        <pc:spChg chg="add del mod">
          <ac:chgData name="ignazio emanuele picciche'" userId="0ffc6f3f-5a1e-4bcf-8207-6fcee5da7ade" providerId="ADAL" clId="{17056212-C789-4D94-A224-491696FC5D6E}" dt="2023-12-08T21:24:31.335" v="316" actId="478"/>
          <ac:spMkLst>
            <pc:docMk/>
            <pc:sldMk cId="4172560365" sldId="257"/>
            <ac:spMk id="8" creationId="{6E41402C-EA6F-CD55-6058-5D078A2CA957}"/>
          </ac:spMkLst>
        </pc:spChg>
        <pc:spChg chg="add mod">
          <ac:chgData name="ignazio emanuele picciche'" userId="0ffc6f3f-5a1e-4bcf-8207-6fcee5da7ade" providerId="ADAL" clId="{17056212-C789-4D94-A224-491696FC5D6E}" dt="2023-12-08T21:38:13.812" v="1270" actId="1076"/>
          <ac:spMkLst>
            <pc:docMk/>
            <pc:sldMk cId="4172560365" sldId="257"/>
            <ac:spMk id="9" creationId="{7DCA9D16-5034-279C-FF1F-96C45AF4B68F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13" creationId="{AD00F592-6709-7899-1193-34D65AA0AAA3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14" creationId="{C9604CC2-C294-1BBE-572B-93BE45E65957}"/>
          </ac:spMkLst>
        </pc:spChg>
        <pc:spChg chg="add mod">
          <ac:chgData name="ignazio emanuele picciche'" userId="0ffc6f3f-5a1e-4bcf-8207-6fcee5da7ade" providerId="ADAL" clId="{17056212-C789-4D94-A224-491696FC5D6E}" dt="2023-12-08T21:44:14.795" v="1319" actId="14100"/>
          <ac:spMkLst>
            <pc:docMk/>
            <pc:sldMk cId="4172560365" sldId="257"/>
            <ac:spMk id="16" creationId="{B12E4FDB-4218-D639-0419-36435CB306DF}"/>
          </ac:spMkLst>
        </pc:spChg>
        <pc:spChg chg="add mod">
          <ac:chgData name="ignazio emanuele picciche'" userId="0ffc6f3f-5a1e-4bcf-8207-6fcee5da7ade" providerId="ADAL" clId="{17056212-C789-4D94-A224-491696FC5D6E}" dt="2023-12-08T21:44:11.569" v="1318" actId="14100"/>
          <ac:spMkLst>
            <pc:docMk/>
            <pc:sldMk cId="4172560365" sldId="257"/>
            <ac:spMk id="19" creationId="{721A6C4C-D13B-4070-83B0-0197640D0B0A}"/>
          </ac:spMkLst>
        </pc:spChg>
        <pc:picChg chg="mod">
          <ac:chgData name="ignazio emanuele picciche'" userId="0ffc6f3f-5a1e-4bcf-8207-6fcee5da7ade" providerId="ADAL" clId="{17056212-C789-4D94-A224-491696FC5D6E}" dt="2023-12-08T21:38:07.963" v="1269" actId="1076"/>
          <ac:picMkLst>
            <pc:docMk/>
            <pc:sldMk cId="4172560365" sldId="257"/>
            <ac:picMk id="5" creationId="{B0F90A88-2372-3D69-96D2-BB8F636DDE9E}"/>
          </ac:picMkLst>
        </pc:picChg>
        <pc:picChg chg="add del mod">
          <ac:chgData name="ignazio emanuele picciche'" userId="0ffc6f3f-5a1e-4bcf-8207-6fcee5da7ade" providerId="ADAL" clId="{17056212-C789-4D94-A224-491696FC5D6E}" dt="2023-12-08T21:26:27.140" v="342"/>
          <ac:picMkLst>
            <pc:docMk/>
            <pc:sldMk cId="4172560365" sldId="257"/>
            <ac:picMk id="11" creationId="{4300F586-41E0-8A27-116D-3524FFDFC15A}"/>
          </ac:picMkLst>
        </pc:picChg>
        <pc:picChg chg="del">
          <ac:chgData name="ignazio emanuele picciche'" userId="0ffc6f3f-5a1e-4bcf-8207-6fcee5da7ade" providerId="ADAL" clId="{17056212-C789-4D94-A224-491696FC5D6E}" dt="2023-12-08T21:26:28.272" v="343" actId="478"/>
          <ac:picMkLst>
            <pc:docMk/>
            <pc:sldMk cId="4172560365" sldId="257"/>
            <ac:picMk id="12" creationId="{1F322AF6-A3D1-5411-5783-5504B700891A}"/>
          </ac:picMkLst>
        </pc:picChg>
        <pc:picChg chg="add mod">
          <ac:chgData name="ignazio emanuele picciche'" userId="0ffc6f3f-5a1e-4bcf-8207-6fcee5da7ade" providerId="ADAL" clId="{17056212-C789-4D94-A224-491696FC5D6E}" dt="2023-12-08T21:26:28.505" v="344"/>
          <ac:picMkLst>
            <pc:docMk/>
            <pc:sldMk cId="4172560365" sldId="257"/>
            <ac:picMk id="15" creationId="{6A2D2119-B5CD-B2DE-2CB9-9300E3B94F14}"/>
          </ac:picMkLst>
        </pc:picChg>
        <pc:picChg chg="add mod">
          <ac:chgData name="ignazio emanuele picciche'" userId="0ffc6f3f-5a1e-4bcf-8207-6fcee5da7ade" providerId="ADAL" clId="{17056212-C789-4D94-A224-491696FC5D6E}" dt="2023-12-08T21:47:49.941" v="1344" actId="1076"/>
          <ac:picMkLst>
            <pc:docMk/>
            <pc:sldMk cId="4172560365" sldId="257"/>
            <ac:picMk id="18" creationId="{1A494603-9571-A146-E98F-9740C4429D96}"/>
          </ac:picMkLst>
        </pc:picChg>
        <pc:picChg chg="add del mod">
          <ac:chgData name="ignazio emanuele picciche'" userId="0ffc6f3f-5a1e-4bcf-8207-6fcee5da7ade" providerId="ADAL" clId="{17056212-C789-4D94-A224-491696FC5D6E}" dt="2023-12-08T21:39:43.020" v="1293" actId="478"/>
          <ac:picMkLst>
            <pc:docMk/>
            <pc:sldMk cId="4172560365" sldId="257"/>
            <ac:picMk id="21" creationId="{679B43A9-E78B-6844-8028-407D3F0D822E}"/>
          </ac:picMkLst>
        </pc:picChg>
        <pc:picChg chg="add del mod">
          <ac:chgData name="ignazio emanuele picciche'" userId="0ffc6f3f-5a1e-4bcf-8207-6fcee5da7ade" providerId="ADAL" clId="{17056212-C789-4D94-A224-491696FC5D6E}" dt="2023-12-08T21:40:38.306" v="1301" actId="478"/>
          <ac:picMkLst>
            <pc:docMk/>
            <pc:sldMk cId="4172560365" sldId="257"/>
            <ac:picMk id="23" creationId="{1BA5DF2C-37ED-24CF-9EE9-02EE5689171E}"/>
          </ac:picMkLst>
        </pc:picChg>
        <pc:picChg chg="add del mod">
          <ac:chgData name="ignazio emanuele picciche'" userId="0ffc6f3f-5a1e-4bcf-8207-6fcee5da7ade" providerId="ADAL" clId="{17056212-C789-4D94-A224-491696FC5D6E}" dt="2023-12-08T21:43:00.243" v="1306" actId="478"/>
          <ac:picMkLst>
            <pc:docMk/>
            <pc:sldMk cId="4172560365" sldId="257"/>
            <ac:picMk id="25" creationId="{4D54D802-207B-C889-3635-E74CF51D7984}"/>
          </ac:picMkLst>
        </pc:picChg>
        <pc:picChg chg="add del mod">
          <ac:chgData name="ignazio emanuele picciche'" userId="0ffc6f3f-5a1e-4bcf-8207-6fcee5da7ade" providerId="ADAL" clId="{17056212-C789-4D94-A224-491696FC5D6E}" dt="2023-12-08T21:43:19.028" v="1312" actId="478"/>
          <ac:picMkLst>
            <pc:docMk/>
            <pc:sldMk cId="4172560365" sldId="257"/>
            <ac:picMk id="27" creationId="{8B1DBB51-8A0A-9ABE-CF34-096F1A9C9D8C}"/>
          </ac:picMkLst>
        </pc:picChg>
        <pc:picChg chg="add del mod">
          <ac:chgData name="ignazio emanuele picciche'" userId="0ffc6f3f-5a1e-4bcf-8207-6fcee5da7ade" providerId="ADAL" clId="{17056212-C789-4D94-A224-491696FC5D6E}" dt="2023-12-08T21:43:43.356" v="1316" actId="478"/>
          <ac:picMkLst>
            <pc:docMk/>
            <pc:sldMk cId="4172560365" sldId="257"/>
            <ac:picMk id="29" creationId="{0ED02CD7-9020-A8C5-9A70-AA0E1C1791F2}"/>
          </ac:picMkLst>
        </pc:picChg>
        <pc:picChg chg="add del mod">
          <ac:chgData name="ignazio emanuele picciche'" userId="0ffc6f3f-5a1e-4bcf-8207-6fcee5da7ade" providerId="ADAL" clId="{17056212-C789-4D94-A224-491696FC5D6E}" dt="2023-12-08T21:45:19.277" v="1326" actId="478"/>
          <ac:picMkLst>
            <pc:docMk/>
            <pc:sldMk cId="4172560365" sldId="257"/>
            <ac:picMk id="31" creationId="{A6838ACB-7E85-97D7-43BD-327A4D003AEB}"/>
          </ac:picMkLst>
        </pc:picChg>
        <pc:picChg chg="add mod">
          <ac:chgData name="ignazio emanuele picciche'" userId="0ffc6f3f-5a1e-4bcf-8207-6fcee5da7ade" providerId="ADAL" clId="{17056212-C789-4D94-A224-491696FC5D6E}" dt="2023-12-08T21:47:40.103" v="1342" actId="1076"/>
          <ac:picMkLst>
            <pc:docMk/>
            <pc:sldMk cId="4172560365" sldId="257"/>
            <ac:picMk id="33" creationId="{625A6080-139C-6F21-5FFD-C0328BC2A14F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08T22:03:49.281" v="2251" actId="20577"/>
        <pc:sldMkLst>
          <pc:docMk/>
          <pc:sldMk cId="3719412339" sldId="258"/>
        </pc:sldMkLst>
        <pc:spChg chg="add mod">
          <ac:chgData name="ignazio emanuele picciche'" userId="0ffc6f3f-5a1e-4bcf-8207-6fcee5da7ade" providerId="ADAL" clId="{17056212-C789-4D94-A224-491696FC5D6E}" dt="2023-12-08T22:03:49.281" v="2251" actId="20577"/>
          <ac:spMkLst>
            <pc:docMk/>
            <pc:sldMk cId="3719412339" sldId="258"/>
            <ac:spMk id="2" creationId="{47F597DE-3A6B-AA76-D8AD-A33C03B6D621}"/>
          </ac:spMkLst>
        </pc:spChg>
        <pc:spChg chg="add del mod">
          <ac:chgData name="ignazio emanuele picciche'" userId="0ffc6f3f-5a1e-4bcf-8207-6fcee5da7ade" providerId="ADAL" clId="{17056212-C789-4D94-A224-491696FC5D6E}" dt="2023-12-08T21:49:58.539" v="1413" actId="20577"/>
          <ac:spMkLst>
            <pc:docMk/>
            <pc:sldMk cId="3719412339" sldId="258"/>
            <ac:spMk id="9" creationId="{7DCA9D16-5034-279C-FF1F-96C45AF4B68F}"/>
          </ac:spMkLst>
        </pc:spChg>
        <pc:spChg chg="add del">
          <ac:chgData name="ignazio emanuele picciche'" userId="0ffc6f3f-5a1e-4bcf-8207-6fcee5da7ade" providerId="ADAL" clId="{17056212-C789-4D94-A224-491696FC5D6E}" dt="2023-12-08T21:48:16.705" v="1348" actId="478"/>
          <ac:spMkLst>
            <pc:docMk/>
            <pc:sldMk cId="3719412339" sldId="258"/>
            <ac:spMk id="16" creationId="{B12E4FDB-4218-D639-0419-36435CB306DF}"/>
          </ac:spMkLst>
        </pc:spChg>
        <pc:spChg chg="add del">
          <ac:chgData name="ignazio emanuele picciche'" userId="0ffc6f3f-5a1e-4bcf-8207-6fcee5da7ade" providerId="ADAL" clId="{17056212-C789-4D94-A224-491696FC5D6E}" dt="2023-12-08T21:48:16.705" v="1348" actId="478"/>
          <ac:spMkLst>
            <pc:docMk/>
            <pc:sldMk cId="3719412339" sldId="258"/>
            <ac:spMk id="19" creationId="{721A6C4C-D13B-4070-83B0-0197640D0B0A}"/>
          </ac:spMkLst>
        </pc:spChg>
        <pc:picChg chg="mod">
          <ac:chgData name="ignazio emanuele picciche'" userId="0ffc6f3f-5a1e-4bcf-8207-6fcee5da7ade" providerId="ADAL" clId="{17056212-C789-4D94-A224-491696FC5D6E}" dt="2023-12-08T21:50:54.820" v="1475" actId="1076"/>
          <ac:picMkLst>
            <pc:docMk/>
            <pc:sldMk cId="3719412339" sldId="258"/>
            <ac:picMk id="5" creationId="{B0F90A88-2372-3D69-96D2-BB8F636DDE9E}"/>
          </ac:picMkLst>
        </pc:picChg>
        <pc:picChg chg="add del">
          <ac:chgData name="ignazio emanuele picciche'" userId="0ffc6f3f-5a1e-4bcf-8207-6fcee5da7ade" providerId="ADAL" clId="{17056212-C789-4D94-A224-491696FC5D6E}" dt="2023-12-08T21:48:16.705" v="1348" actId="478"/>
          <ac:picMkLst>
            <pc:docMk/>
            <pc:sldMk cId="3719412339" sldId="258"/>
            <ac:picMk id="18" creationId="{1A494603-9571-A146-E98F-9740C4429D96}"/>
          </ac:picMkLst>
        </pc:picChg>
        <pc:picChg chg="add del">
          <ac:chgData name="ignazio emanuele picciche'" userId="0ffc6f3f-5a1e-4bcf-8207-6fcee5da7ade" providerId="ADAL" clId="{17056212-C789-4D94-A224-491696FC5D6E}" dt="2023-12-08T21:48:16.705" v="1348" actId="478"/>
          <ac:picMkLst>
            <pc:docMk/>
            <pc:sldMk cId="3719412339" sldId="258"/>
            <ac:picMk id="33" creationId="{625A6080-139C-6F21-5FFD-C0328BC2A14F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08T21:58:40.897" v="1618" actId="1076"/>
        <pc:sldMkLst>
          <pc:docMk/>
          <pc:sldMk cId="1499551055" sldId="259"/>
        </pc:sldMkLst>
        <pc:spChg chg="del">
          <ac:chgData name="ignazio emanuele picciche'" userId="0ffc6f3f-5a1e-4bcf-8207-6fcee5da7ade" providerId="ADAL" clId="{17056212-C789-4D94-A224-491696FC5D6E}" dt="2023-12-08T21:58:21.350" v="1608" actId="478"/>
          <ac:spMkLst>
            <pc:docMk/>
            <pc:sldMk cId="1499551055" sldId="259"/>
            <ac:spMk id="2" creationId="{47F597DE-3A6B-AA76-D8AD-A33C03B6D621}"/>
          </ac:spMkLst>
        </pc:spChg>
        <pc:picChg chg="add mod">
          <ac:chgData name="ignazio emanuele picciche'" userId="0ffc6f3f-5a1e-4bcf-8207-6fcee5da7ade" providerId="ADAL" clId="{17056212-C789-4D94-A224-491696FC5D6E}" dt="2023-12-08T21:58:40.897" v="1618" actId="1076"/>
          <ac:picMkLst>
            <pc:docMk/>
            <pc:sldMk cId="1499551055" sldId="259"/>
            <ac:picMk id="4" creationId="{048C2C6A-2F95-F81F-CD2F-27F3E776FFCE}"/>
          </ac:picMkLst>
        </pc:picChg>
      </pc:sldChg>
      <pc:sldChg chg="delSp modSp add mod">
        <pc:chgData name="ignazio emanuele picciche'" userId="0ffc6f3f-5a1e-4bcf-8207-6fcee5da7ade" providerId="ADAL" clId="{17056212-C789-4D94-A224-491696FC5D6E}" dt="2023-12-08T22:05:43.380" v="2321" actId="20577"/>
        <pc:sldMkLst>
          <pc:docMk/>
          <pc:sldMk cId="7161756" sldId="260"/>
        </pc:sldMkLst>
        <pc:spChg chg="mod">
          <ac:chgData name="ignazio emanuele picciche'" userId="0ffc6f3f-5a1e-4bcf-8207-6fcee5da7ade" providerId="ADAL" clId="{17056212-C789-4D94-A224-491696FC5D6E}" dt="2023-12-08T22:05:43.380" v="2321" actId="20577"/>
          <ac:spMkLst>
            <pc:docMk/>
            <pc:sldMk cId="7161756" sldId="260"/>
            <ac:spMk id="9" creationId="{7DCA9D16-5034-279C-FF1F-96C45AF4B68F}"/>
          </ac:spMkLst>
        </pc:spChg>
        <pc:picChg chg="del">
          <ac:chgData name="ignazio emanuele picciche'" userId="0ffc6f3f-5a1e-4bcf-8207-6fcee5da7ade" providerId="ADAL" clId="{17056212-C789-4D94-A224-491696FC5D6E}" dt="2023-12-08T22:04:17.370" v="2275" actId="478"/>
          <ac:picMkLst>
            <pc:docMk/>
            <pc:sldMk cId="7161756" sldId="260"/>
            <ac:picMk id="4" creationId="{048C2C6A-2F95-F81F-CD2F-27F3E776FFCE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08T22:07:29.623" v="2448" actId="1076"/>
        <pc:sldMkLst>
          <pc:docMk/>
          <pc:sldMk cId="2438667681" sldId="261"/>
        </pc:sldMkLst>
        <pc:spChg chg="add mod">
          <ac:chgData name="ignazio emanuele picciche'" userId="0ffc6f3f-5a1e-4bcf-8207-6fcee5da7ade" providerId="ADAL" clId="{17056212-C789-4D94-A224-491696FC5D6E}" dt="2023-12-08T22:05:23.570" v="2308" actId="1076"/>
          <ac:spMkLst>
            <pc:docMk/>
            <pc:sldMk cId="2438667681" sldId="261"/>
            <ac:spMk id="2" creationId="{A16A756F-7D09-52EE-CD05-3CF4139DC46D}"/>
          </ac:spMkLst>
        </pc:spChg>
        <pc:spChg chg="add mod">
          <ac:chgData name="ignazio emanuele picciche'" userId="0ffc6f3f-5a1e-4bcf-8207-6fcee5da7ade" providerId="ADAL" clId="{17056212-C789-4D94-A224-491696FC5D6E}" dt="2023-12-08T22:07:29.623" v="2448" actId="1076"/>
          <ac:spMkLst>
            <pc:docMk/>
            <pc:sldMk cId="2438667681" sldId="261"/>
            <ac:spMk id="3" creationId="{C9D28ED9-E95D-507E-FC43-A20B7E08E910}"/>
          </ac:spMkLst>
        </pc:spChg>
        <pc:spChg chg="del">
          <ac:chgData name="ignazio emanuele picciche'" userId="0ffc6f3f-5a1e-4bcf-8207-6fcee5da7ade" providerId="ADAL" clId="{17056212-C789-4D94-A224-491696FC5D6E}" dt="2023-12-08T22:04:48.878" v="2277" actId="478"/>
          <ac:spMkLst>
            <pc:docMk/>
            <pc:sldMk cId="2438667681" sldId="261"/>
            <ac:spMk id="9" creationId="{7DCA9D16-5034-279C-FF1F-96C45AF4B6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9EB34-2BA9-48D9-89DB-E07D4D160F28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0A60-A07C-46F9-8B65-B35F27338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5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95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EED6-BA6F-5478-D079-A3E170DB5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30508-E175-BE24-D7DD-3D1CD2C4A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6E06-C7DC-D360-58D5-D2ACF167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DF13-5C8F-4F4B-B216-6B94F631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89BE-5147-D912-D7EE-3EB118F8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3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9263-636C-D8DA-9717-F691EB6C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57731-7DED-77F3-0A3B-133032810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0F64-6000-1288-87F7-9A0CD5A7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35CE-CC66-3316-AB57-149D088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93B2-7B67-3BFA-B89E-A82DDE69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7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5BA87-9139-CE19-0342-BAB6EF217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30E7D-1040-D412-ECB2-81C5BA0F9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56DAA-A5CD-84C6-8B21-C7E7D870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5DCF-0D2B-16EC-E303-E9326EE4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4BDE-E936-64D2-ABF5-6474116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4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D5FD-5493-B818-8294-31E637DB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363A-63CE-15A8-4DD3-07AFAA22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320FC-9527-1EFE-CF98-42314BA2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B70AF-1BF8-F54E-9B5C-EAB33440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A29F-56CB-3F78-AE71-96960EB9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0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EBA8-D6C0-BCF8-F348-CE64B9E9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E5DD-3505-721A-AF75-DE2A15AF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AF99-1606-23E8-4A7B-E19BD65A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0C0E-057C-2860-F267-725B3A6A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66EB-942C-7A11-D3DB-EC8262A5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56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12B8-89D5-1753-85FB-99C3DA57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6BA3-9F6A-1426-41C7-1CFEA6ED5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04A41-4604-14EC-1E67-97A633981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69B2B-2A34-625F-ABDF-DD2E81F6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321D-3254-FE40-DCE5-B9B1C82A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ABD7-4EBB-0309-1B2A-DB9E1BFF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17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E53F-F474-BFA9-162E-3D618B58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1AC57-22F4-EFCB-6612-2980C398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AA35F-017E-DE55-295B-0B29E7C97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FB7D1-D492-E395-38DD-EF9CB0B8C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39C46-8C6C-E06F-F002-782A66923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BE7EC-3EF6-7F4A-98CD-E023A464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EC626-6D8A-1D88-ABA7-F3110700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9A416-E240-758F-D4FB-2B71D7E9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7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5C4E-B1A3-620A-543D-0DD23FC3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78835-526F-D11F-27CB-CF9F0C7C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5FD55-CC66-242C-FEF3-3036678A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42B36-9ED9-530C-4E89-4EF44F7D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26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DCEA3-6B5F-D021-9A13-5B3E0B42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DBD07-FF32-8635-7E3A-924EB34C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D82C1-9EF2-789F-1CAD-656C8190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9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B607-61A7-F816-6961-42EF095C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24DD-50FD-27CA-2DB2-E3CB4DF2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07F88-B2B5-7C30-B79D-286E206DE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93A93-05EB-B707-F144-DEF593AD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D7803-1847-1576-15D6-3D2EA785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A24D-87E2-8416-F27A-D9CE0F4F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3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8C52-7B0E-C79A-74D6-78BCD4AF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A0717-97D3-1C2E-A099-951CBA5B9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B003D-731D-AFD3-B54D-2123A308B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4D3F-6A05-1ABC-E82B-D36DB8E7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7D8EE-0FD5-5F74-FECF-2DB6BCD6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09868-06A8-0766-6D5A-4692CE01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18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2B92D-B3B1-B281-D0F8-FE0D9254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92769-D870-E4FA-B108-81992DAC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2BB64-88E7-5E4F-C384-828254032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73E9-E791-FAA0-1D57-762ACA0A7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DFD5-687E-C806-8D0C-E00A33BB1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1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05702-7998-6BBB-E1B1-C1EB69C7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21747"/>
            <a:ext cx="9144000" cy="1014504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rgbClr val="FFFFFF"/>
                </a:solidFill>
              </a:rPr>
              <a:t>L’universo</a:t>
            </a:r>
            <a:r>
              <a:rPr lang="en-GB" b="1" dirty="0">
                <a:solidFill>
                  <a:srgbClr val="FFFFFF"/>
                </a:solidFill>
              </a:rPr>
              <a:t> a </a:t>
            </a:r>
            <a:r>
              <a:rPr lang="en-GB" b="1" dirty="0" err="1">
                <a:solidFill>
                  <a:srgbClr val="FFFFFF"/>
                </a:solidFill>
              </a:rPr>
              <a:t>portata</a:t>
            </a:r>
            <a:r>
              <a:rPr lang="en-GB" b="1" dirty="0">
                <a:solidFill>
                  <a:srgbClr val="FFFFFF"/>
                </a:solidFill>
              </a:rPr>
              <a:t> </a:t>
            </a:r>
            <a:r>
              <a:rPr lang="en-GB" b="1" dirty="0" err="1">
                <a:solidFill>
                  <a:srgbClr val="FFFFFF"/>
                </a:solidFill>
              </a:rPr>
              <a:t>d’occhio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3B8E2-63DA-56FD-E55F-741532E5C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9351" y="3936251"/>
            <a:ext cx="6213297" cy="430887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Implementazione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qualità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della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fotografia</a:t>
            </a:r>
            <a:r>
              <a:rPr lang="en-GB" dirty="0">
                <a:solidFill>
                  <a:srgbClr val="FFFFFF"/>
                </a:solidFill>
              </a:rPr>
              <a:t> fuzzy</a:t>
            </a:r>
          </a:p>
        </p:txBody>
      </p:sp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1F322AF6-A3D1-5411-5783-5504B7008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00F592-6709-7899-1193-34D65AA0AAA3}"/>
              </a:ext>
            </a:extLst>
          </p:cNvPr>
          <p:cNvSpPr txBox="1"/>
          <p:nvPr/>
        </p:nvSpPr>
        <p:spPr>
          <a:xfrm>
            <a:off x="288087" y="6279931"/>
            <a:ext cx="5679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/>
              <a:t>«Solo due cose sono infinite: l'universo e la stupidità umana, e non sono così sicuro della prima.» </a:t>
            </a:r>
            <a:br>
              <a:rPr lang="it-IT" sz="1100" i="1" dirty="0"/>
            </a:br>
            <a:r>
              <a:rPr lang="it-IT" sz="1100" i="1" dirty="0"/>
              <a:t>Albert Einstein</a:t>
            </a:r>
            <a:endParaRPr lang="en-GB" sz="11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604CC2-C294-1BBE-572B-93BE45E65957}"/>
              </a:ext>
            </a:extLst>
          </p:cNvPr>
          <p:cNvSpPr txBox="1"/>
          <p:nvPr/>
        </p:nvSpPr>
        <p:spPr>
          <a:xfrm>
            <a:off x="9991991" y="6249153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Baguet Script" panose="020F0502020204030204" pitchFamily="2" charset="0"/>
              </a:rPr>
              <a:t>Riccardo </a:t>
            </a:r>
            <a:r>
              <a:rPr lang="en-GB" sz="1200" dirty="0" err="1">
                <a:latin typeface="Baguet Script" panose="020F0502020204030204" pitchFamily="2" charset="0"/>
              </a:rPr>
              <a:t>Polacchi</a:t>
            </a:r>
            <a:endParaRPr lang="en-GB" sz="1200" dirty="0">
              <a:latin typeface="Baguet Script" panose="020F0502020204030204" pitchFamily="2" charset="0"/>
            </a:endParaRPr>
          </a:p>
          <a:p>
            <a:pPr algn="ctr"/>
            <a:r>
              <a:rPr lang="en-GB" sz="1200" dirty="0">
                <a:latin typeface="Baguet Script" panose="020F0502020204030204" pitchFamily="2" charset="0"/>
              </a:rPr>
              <a:t>Ignazio Emanuele Piccichè</a:t>
            </a:r>
          </a:p>
        </p:txBody>
      </p:sp>
    </p:spTree>
    <p:extLst>
      <p:ext uri="{BB962C8B-B14F-4D97-AF65-F5344CB8AC3E}">
        <p14:creationId xmlns:p14="http://schemas.microsoft.com/office/powerpoint/2010/main" val="3643469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118124" cy="52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Analisi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2E4FDB-4218-D639-0419-36435CB306DF}"/>
              </a:ext>
            </a:extLst>
          </p:cNvPr>
          <p:cNvSpPr txBox="1"/>
          <p:nvPr/>
        </p:nvSpPr>
        <p:spPr>
          <a:xfrm>
            <a:off x="301732" y="1908572"/>
            <a:ext cx="5513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Volevamo</a:t>
            </a:r>
            <a:r>
              <a:rPr lang="en-GB" dirty="0"/>
              <a:t> </a:t>
            </a:r>
            <a:r>
              <a:rPr lang="en-GB" dirty="0" err="1"/>
              <a:t>implementare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, dove,  </a:t>
            </a:r>
            <a:r>
              <a:rPr lang="en-GB" dirty="0" err="1"/>
              <a:t>forniti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 in input </a:t>
            </a:r>
            <a:r>
              <a:rPr lang="en-GB" dirty="0" err="1"/>
              <a:t>rappresentati</a:t>
            </a:r>
            <a:br>
              <a:rPr lang="en-GB" dirty="0"/>
            </a:br>
            <a:r>
              <a:rPr lang="en-GB" dirty="0"/>
              <a:t>le </a:t>
            </a:r>
            <a:r>
              <a:rPr lang="en-GB" dirty="0" err="1"/>
              <a:t>condizioni</a:t>
            </a:r>
            <a:r>
              <a:rPr lang="en-GB" dirty="0"/>
              <a:t> in cui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scatta</a:t>
            </a:r>
            <a:r>
              <a:rPr lang="en-GB" dirty="0"/>
              <a:t> la </a:t>
            </a:r>
            <a:r>
              <a:rPr lang="en-GB" dirty="0" err="1"/>
              <a:t>fotografia</a:t>
            </a:r>
            <a:r>
              <a:rPr lang="en-GB" dirty="0"/>
              <a:t>, </a:t>
            </a:r>
            <a:r>
              <a:rPr lang="en-GB" dirty="0" err="1"/>
              <a:t>venisse</a:t>
            </a:r>
            <a:r>
              <a:rPr lang="en-GB" dirty="0"/>
              <a:t> </a:t>
            </a:r>
            <a:r>
              <a:rPr lang="en-GB" dirty="0" err="1"/>
              <a:t>restituito</a:t>
            </a:r>
            <a:r>
              <a:rPr lang="en-GB" dirty="0"/>
              <a:t> come output la </a:t>
            </a:r>
            <a:r>
              <a:rPr lang="en-GB" dirty="0" err="1"/>
              <a:t>bontà</a:t>
            </a:r>
            <a:r>
              <a:rPr lang="en-GB" dirty="0"/>
              <a:t> di </a:t>
            </a:r>
            <a:r>
              <a:rPr lang="en-GB" dirty="0" err="1"/>
              <a:t>quest’ultima</a:t>
            </a:r>
            <a:r>
              <a:rPr lang="en-GB" dirty="0"/>
              <a:t>.</a:t>
            </a:r>
          </a:p>
        </p:txBody>
      </p:sp>
      <p:pic>
        <p:nvPicPr>
          <p:cNvPr id="18" name="Picture 17" descr="A group of kids looking through a telescope&#10;&#10;Description automatically generated">
            <a:extLst>
              <a:ext uri="{FF2B5EF4-FFF2-40B4-BE49-F238E27FC236}">
                <a16:creationId xmlns:a16="http://schemas.microsoft.com/office/drawing/2014/main" id="{1A494603-9571-A146-E98F-9740C4429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36" y="1804962"/>
            <a:ext cx="2438004" cy="16240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1A6C4C-D13B-4070-83B0-0197640D0B0A}"/>
              </a:ext>
            </a:extLst>
          </p:cNvPr>
          <p:cNvSpPr txBox="1"/>
          <p:nvPr/>
        </p:nvSpPr>
        <p:spPr>
          <a:xfrm>
            <a:off x="301732" y="4106287"/>
            <a:ext cx="5513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Dopo </a:t>
            </a:r>
            <a:r>
              <a:rPr lang="en-GB" dirty="0" err="1"/>
              <a:t>un’attenta</a:t>
            </a:r>
            <a:r>
              <a:rPr lang="en-GB" dirty="0"/>
              <a:t> </a:t>
            </a:r>
            <a:r>
              <a:rPr lang="en-GB" dirty="0" err="1"/>
              <a:t>analisi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in nostro </a:t>
            </a:r>
            <a:r>
              <a:rPr lang="en-GB" dirty="0" err="1"/>
              <a:t>possesso</a:t>
            </a:r>
            <a:r>
              <a:rPr lang="en-GB" dirty="0"/>
              <a:t> e </a:t>
            </a:r>
            <a:r>
              <a:rPr lang="en-GB" dirty="0" err="1"/>
              <a:t>dell’obbiettivo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volevamo</a:t>
            </a:r>
            <a:r>
              <a:rPr lang="en-GB" dirty="0"/>
              <a:t> </a:t>
            </a:r>
            <a:r>
              <a:rPr lang="en-GB" dirty="0" err="1"/>
              <a:t>raggiungere</a:t>
            </a:r>
            <a:r>
              <a:rPr lang="en-GB" dirty="0"/>
              <a:t>, ci siamo </a:t>
            </a:r>
            <a:r>
              <a:rPr lang="en-GB" dirty="0" err="1"/>
              <a:t>resi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conto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sviluppare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 Fuzzy (</a:t>
            </a:r>
            <a:r>
              <a:rPr lang="en-GB" dirty="0" err="1"/>
              <a:t>mamdani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1) era la </a:t>
            </a:r>
            <a:r>
              <a:rPr lang="en-GB" dirty="0" err="1"/>
              <a:t>soluzioni</a:t>
            </a:r>
            <a:r>
              <a:rPr lang="en-GB" dirty="0"/>
              <a:t> </a:t>
            </a:r>
            <a:r>
              <a:rPr lang="en-GB" dirty="0" err="1"/>
              <a:t>migliore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33" name="Picture 32" descr="A cartoon character with a pink and blue fur&#10;&#10;Description automatically generated">
            <a:extLst>
              <a:ext uri="{FF2B5EF4-FFF2-40B4-BE49-F238E27FC236}">
                <a16:creationId xmlns:a16="http://schemas.microsoft.com/office/drawing/2014/main" id="{625A6080-139C-6F21-5FFD-C0328BC2A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63" y="3985425"/>
            <a:ext cx="1719052" cy="1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6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Struttura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F597DE-3A6B-AA76-D8AD-A33C03B6D621}"/>
              </a:ext>
            </a:extLst>
          </p:cNvPr>
          <p:cNvSpPr txBox="1"/>
          <p:nvPr/>
        </p:nvSpPr>
        <p:spPr>
          <a:xfrm>
            <a:off x="301732" y="1443840"/>
            <a:ext cx="8933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</a:t>
            </a:r>
            <a:r>
              <a:rPr lang="en-GB" dirty="0" err="1"/>
              <a:t>dati</a:t>
            </a:r>
            <a:r>
              <a:rPr lang="en-GB" dirty="0"/>
              <a:t> in input sono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seguenti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Temperatura</a:t>
            </a:r>
            <a:r>
              <a:rPr lang="en-GB" dirty="0"/>
              <a:t> (°C) : [</a:t>
            </a:r>
            <a:r>
              <a:rPr lang="en-GB" dirty="0" err="1"/>
              <a:t>Bassa</a:t>
            </a:r>
            <a:r>
              <a:rPr lang="en-GB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Altitudine</a:t>
            </a:r>
            <a:r>
              <a:rPr lang="en-GB" dirty="0"/>
              <a:t> </a:t>
            </a:r>
            <a:r>
              <a:rPr lang="en-GB" dirty="0" err="1"/>
              <a:t>dell’oggetto</a:t>
            </a:r>
            <a:r>
              <a:rPr lang="en-GB" dirty="0"/>
              <a:t> (°): [</a:t>
            </a:r>
            <a:r>
              <a:rPr lang="en-GB" dirty="0" err="1"/>
              <a:t>Bassa</a:t>
            </a:r>
            <a:r>
              <a:rPr lang="en-GB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Inquinamento</a:t>
            </a:r>
            <a:r>
              <a:rPr lang="en-GB" dirty="0"/>
              <a:t> </a:t>
            </a:r>
            <a:r>
              <a:rPr lang="en-GB" dirty="0" err="1"/>
              <a:t>luminoso</a:t>
            </a:r>
            <a:r>
              <a:rPr lang="en-GB" dirty="0"/>
              <a:t> (scala </a:t>
            </a:r>
            <a:r>
              <a:rPr lang="en-GB" dirty="0" err="1"/>
              <a:t>Bortle</a:t>
            </a:r>
            <a:r>
              <a:rPr lang="en-GB" dirty="0"/>
              <a:t>): [Basso, Medio, Alto]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Altitudine</a:t>
            </a:r>
            <a:r>
              <a:rPr lang="en-GB" dirty="0"/>
              <a:t> del </a:t>
            </a:r>
            <a:r>
              <a:rPr lang="en-GB" dirty="0" err="1"/>
              <a:t>fotografo</a:t>
            </a:r>
            <a:r>
              <a:rPr lang="en-GB" dirty="0"/>
              <a:t> (m): [</a:t>
            </a:r>
            <a:r>
              <a:rPr lang="en-GB" dirty="0" err="1"/>
              <a:t>Bassa</a:t>
            </a:r>
            <a:r>
              <a:rPr lang="en-GB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Turbolenza</a:t>
            </a:r>
            <a:r>
              <a:rPr lang="en-GB" dirty="0"/>
              <a:t> </a:t>
            </a:r>
            <a:r>
              <a:rPr lang="en-GB" dirty="0" err="1"/>
              <a:t>atmosferica</a:t>
            </a:r>
            <a:r>
              <a:rPr lang="en-GB" dirty="0"/>
              <a:t> (m/2): [</a:t>
            </a:r>
            <a:r>
              <a:rPr lang="en-GB" dirty="0" err="1"/>
              <a:t>Bassa</a:t>
            </a:r>
            <a:r>
              <a:rPr lang="en-GB" dirty="0"/>
              <a:t>, Media, Alta]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Il </a:t>
            </a:r>
            <a:r>
              <a:rPr lang="en-GB" dirty="0" err="1"/>
              <a:t>sistema</a:t>
            </a:r>
            <a:r>
              <a:rPr lang="en-GB" dirty="0"/>
              <a:t>, in base alle </a:t>
            </a:r>
            <a:r>
              <a:rPr lang="en-GB" dirty="0" err="1"/>
              <a:t>regole</a:t>
            </a:r>
            <a:r>
              <a:rPr lang="en-GB" dirty="0"/>
              <a:t> </a:t>
            </a:r>
            <a:r>
              <a:rPr lang="en-GB" dirty="0" err="1"/>
              <a:t>implementate</a:t>
            </a:r>
            <a:r>
              <a:rPr lang="en-GB" dirty="0"/>
              <a:t>, in output ci </a:t>
            </a:r>
            <a:r>
              <a:rPr lang="en-GB" dirty="0" err="1"/>
              <a:t>retituisce</a:t>
            </a:r>
            <a:r>
              <a:rPr lang="en-GB" dirty="0"/>
              <a:t> la </a:t>
            </a:r>
            <a:r>
              <a:rPr lang="en-GB" dirty="0" err="1"/>
              <a:t>bontà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fotografia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 err="1"/>
              <a:t>Bontà</a:t>
            </a:r>
            <a:r>
              <a:rPr lang="en-GB" dirty="0"/>
              <a:t> </a:t>
            </a:r>
            <a:r>
              <a:rPr lang="en-GB" dirty="0" err="1"/>
              <a:t>rappresentata</a:t>
            </a:r>
            <a:r>
              <a:rPr lang="en-GB" dirty="0"/>
              <a:t> in </a:t>
            </a:r>
            <a:r>
              <a:rPr lang="en-GB" dirty="0" err="1"/>
              <a:t>una</a:t>
            </a:r>
            <a:r>
              <a:rPr lang="en-GB" dirty="0"/>
              <a:t> scala da 0 a 100 </a:t>
            </a:r>
            <a:r>
              <a:rPr lang="en-GB" dirty="0" err="1"/>
              <a:t>suddivisa</a:t>
            </a:r>
            <a:r>
              <a:rPr lang="en-GB" dirty="0"/>
              <a:t>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Scarsa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Buona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Ottima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41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Struttura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8C2C6A-2F95-F81F-CD2F-27F3E776F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340" y="993100"/>
            <a:ext cx="7657319" cy="55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5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Casi</a:t>
            </a:r>
            <a:r>
              <a:rPr lang="en-GB" sz="2800" b="1" dirty="0"/>
              <a:t> di test / Demo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6A756F-7D09-52EE-CD05-3CF4139DC46D}"/>
              </a:ext>
            </a:extLst>
          </p:cNvPr>
          <p:cNvSpPr txBox="1"/>
          <p:nvPr/>
        </p:nvSpPr>
        <p:spPr>
          <a:xfrm>
            <a:off x="2547817" y="2921167"/>
            <a:ext cx="70963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latin typeface="+mj-lt"/>
              </a:rPr>
              <a:t>Grazie per </a:t>
            </a:r>
            <a:r>
              <a:rPr lang="en-GB" sz="6000" b="1" dirty="0" err="1">
                <a:latin typeface="+mj-lt"/>
              </a:rPr>
              <a:t>l’attenzione</a:t>
            </a:r>
            <a:endParaRPr lang="en-GB" sz="60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28ED9-E95D-507E-FC43-A20B7E08E910}"/>
              </a:ext>
            </a:extLst>
          </p:cNvPr>
          <p:cNvSpPr txBox="1"/>
          <p:nvPr/>
        </p:nvSpPr>
        <p:spPr>
          <a:xfrm>
            <a:off x="228600" y="6350169"/>
            <a:ext cx="5733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Autori</a:t>
            </a:r>
            <a:r>
              <a:rPr lang="en-GB" sz="1600" dirty="0"/>
              <a:t> del </a:t>
            </a:r>
            <a:r>
              <a:rPr lang="en-GB" sz="1600" dirty="0" err="1"/>
              <a:t>progetto</a:t>
            </a:r>
            <a:r>
              <a:rPr lang="en-GB" sz="1600" dirty="0"/>
              <a:t>: Riccardo </a:t>
            </a:r>
            <a:r>
              <a:rPr lang="en-GB" sz="1600" dirty="0" err="1"/>
              <a:t>Polacchi</a:t>
            </a:r>
            <a:r>
              <a:rPr lang="en-GB" sz="1600" dirty="0"/>
              <a:t> &amp; Ignazio Emanuele Piccichè</a:t>
            </a:r>
          </a:p>
        </p:txBody>
      </p:sp>
    </p:spTree>
    <p:extLst>
      <p:ext uri="{BB962C8B-B14F-4D97-AF65-F5344CB8AC3E}">
        <p14:creationId xmlns:p14="http://schemas.microsoft.com/office/powerpoint/2010/main" val="2438667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241</Words>
  <Application>Microsoft Office PowerPoint</Application>
  <PresentationFormat>Widescreen</PresentationFormat>
  <Paragraphs>29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Baguet Script</vt:lpstr>
      <vt:lpstr>Calibri</vt:lpstr>
      <vt:lpstr>Calibri Light</vt:lpstr>
      <vt:lpstr>Office Theme</vt:lpstr>
      <vt:lpstr>L’universo a portata d’occhio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L’universo a portata d’occhio</dc:title>
  <dc:creator>ignazio emanuele picciche'</dc:creator>
  <cp:lastModifiedBy>ignazio emanuele picciche'</cp:lastModifiedBy>
  <cp:revision>1</cp:revision>
  <dcterms:created xsi:type="dcterms:W3CDTF">2023-12-08T21:02:05Z</dcterms:created>
  <dcterms:modified xsi:type="dcterms:W3CDTF">2023-12-08T22:07:38Z</dcterms:modified>
</cp:coreProperties>
</file>