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23" dt="2023-12-08T22:06:2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modSld">
      <pc:chgData name="ignazio emanuele picciche'" userId="0ffc6f3f-5a1e-4bcf-8207-6fcee5da7ade" providerId="ADAL" clId="{17056212-C789-4D94-A224-491696FC5D6E}" dt="2023-12-08T22:12:09.612" v="2471" actId="20577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08T21:49:07.321" v="1401" actId="1076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08T21:49:07.321" v="1401" actId="1076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08T21:23:47.732" v="313" actId="1076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1:47:49.941" v="1344" actId="1076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08T21:38:13.812" v="1270" actId="1076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08T21:44:14.795" v="1319" actId="14100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08T21:44:11.569" v="1318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08T21:47:49.941" v="1344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08T21:47:40.103" v="1342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3:49.281" v="2251" actId="20577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08T22:03:49.281" v="2251" actId="20577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1:58:40.897" v="1618" actId="1076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picChg chg="add mod">
          <ac:chgData name="ignazio emanuele picciche'" userId="0ffc6f3f-5a1e-4bcf-8207-6fcee5da7ade" providerId="ADAL" clId="{17056212-C789-4D94-A224-491696FC5D6E}" dt="2023-12-08T21:58:40.897" v="1618" actId="1076"/>
          <ac:picMkLst>
            <pc:docMk/>
            <pc:sldMk cId="1499551055" sldId="259"/>
            <ac:picMk id="4" creationId="{048C2C6A-2F95-F81F-CD2F-27F3E776FFCE}"/>
          </ac:picMkLst>
        </pc:picChg>
      </pc:sldChg>
      <pc:sldChg chg="delSp modSp add mod">
        <pc:chgData name="ignazio emanuele picciche'" userId="0ffc6f3f-5a1e-4bcf-8207-6fcee5da7ade" providerId="ADAL" clId="{17056212-C789-4D94-A224-491696FC5D6E}" dt="2023-12-08T22:05:43.380" v="2321" actId="20577"/>
        <pc:sldMkLst>
          <pc:docMk/>
          <pc:sldMk cId="7161756" sldId="260"/>
        </pc:sldMkLst>
        <pc:spChg chg="mod">
          <ac:chgData name="ignazio emanuele picciche'" userId="0ffc6f3f-5a1e-4bcf-8207-6fcee5da7ade" providerId="ADAL" clId="{17056212-C789-4D94-A224-491696FC5D6E}" dt="2023-12-08T22:05:43.380" v="2321" actId="20577"/>
          <ac:spMkLst>
            <pc:docMk/>
            <pc:sldMk cId="7161756" sldId="260"/>
            <ac:spMk id="9" creationId="{7DCA9D16-5034-279C-FF1F-96C45AF4B68F}"/>
          </ac:spMkLst>
        </pc:s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  <pc:sldChg chg="modSp add mod">
        <pc:chgData name="ignazio emanuele picciche'" userId="0ffc6f3f-5a1e-4bcf-8207-6fcee5da7ade" providerId="ADAL" clId="{17056212-C789-4D94-A224-491696FC5D6E}" dt="2023-12-08T22:12:09.612" v="2471" actId="20577"/>
        <pc:sldMkLst>
          <pc:docMk/>
          <pc:sldMk cId="203031930" sldId="262"/>
        </pc:sldMkLst>
        <pc:spChg chg="mod">
          <ac:chgData name="ignazio emanuele picciche'" userId="0ffc6f3f-5a1e-4bcf-8207-6fcee5da7ade" providerId="ADAL" clId="{17056212-C789-4D94-A224-491696FC5D6E}" dt="2023-12-08T22:12:09.612" v="2471" actId="20577"/>
          <ac:spMkLst>
            <pc:docMk/>
            <pc:sldMk cId="203031930" sldId="262"/>
            <ac:spMk id="9" creationId="{7DCA9D16-5034-279C-FF1F-96C45AF4B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qualità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1908572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, dove,  </a:t>
            </a:r>
            <a:r>
              <a:rPr lang="en-GB" dirty="0" err="1"/>
              <a:t>forniti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in input </a:t>
            </a:r>
            <a:r>
              <a:rPr lang="en-GB" dirty="0" err="1"/>
              <a:t>rappresentati</a:t>
            </a:r>
            <a:br>
              <a:rPr lang="en-GB" dirty="0"/>
            </a:br>
            <a:r>
              <a:rPr lang="en-GB" dirty="0"/>
              <a:t>le </a:t>
            </a:r>
            <a:r>
              <a:rPr lang="en-GB" dirty="0" err="1"/>
              <a:t>condizioni</a:t>
            </a:r>
            <a:r>
              <a:rPr lang="en-GB" dirty="0"/>
              <a:t> in cui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scatta</a:t>
            </a:r>
            <a:r>
              <a:rPr lang="en-GB" dirty="0"/>
              <a:t> la </a:t>
            </a:r>
            <a:r>
              <a:rPr lang="en-GB" dirty="0" err="1"/>
              <a:t>fotografia</a:t>
            </a:r>
            <a:r>
              <a:rPr lang="en-GB" dirty="0"/>
              <a:t>, </a:t>
            </a:r>
            <a:r>
              <a:rPr lang="en-GB" dirty="0" err="1"/>
              <a:t>venisse</a:t>
            </a:r>
            <a:r>
              <a:rPr lang="en-GB" dirty="0"/>
              <a:t> </a:t>
            </a:r>
            <a:r>
              <a:rPr lang="en-GB" dirty="0" err="1"/>
              <a:t>restituito</a:t>
            </a:r>
            <a:r>
              <a:rPr lang="en-GB" dirty="0"/>
              <a:t> come output la </a:t>
            </a:r>
            <a:r>
              <a:rPr lang="en-GB" dirty="0" err="1"/>
              <a:t>bontà</a:t>
            </a:r>
            <a:r>
              <a:rPr lang="en-GB" dirty="0"/>
              <a:t> di </a:t>
            </a:r>
            <a:r>
              <a:rPr lang="en-GB" dirty="0" err="1"/>
              <a:t>quest’ultima</a:t>
            </a:r>
            <a:r>
              <a:rPr lang="en-GB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36" y="1804962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513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Dopo </a:t>
            </a:r>
            <a:r>
              <a:rPr lang="en-GB" dirty="0" err="1"/>
              <a:t>un’attenta</a:t>
            </a:r>
            <a:r>
              <a:rPr lang="en-GB" dirty="0"/>
              <a:t>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in nostro </a:t>
            </a:r>
            <a:r>
              <a:rPr lang="en-GB" dirty="0" err="1"/>
              <a:t>possesso</a:t>
            </a:r>
            <a:r>
              <a:rPr lang="en-GB" dirty="0"/>
              <a:t> e </a:t>
            </a:r>
            <a:r>
              <a:rPr lang="en-GB" dirty="0" err="1"/>
              <a:t>dell’obbiettivo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volevamo</a:t>
            </a:r>
            <a:r>
              <a:rPr lang="en-GB" dirty="0"/>
              <a:t> </a:t>
            </a:r>
            <a:r>
              <a:rPr lang="en-GB" dirty="0" err="1"/>
              <a:t>raggiungere</a:t>
            </a:r>
            <a:r>
              <a:rPr lang="en-GB" dirty="0"/>
              <a:t>, ci siamo </a:t>
            </a:r>
            <a:r>
              <a:rPr lang="en-GB" dirty="0" err="1"/>
              <a:t>resi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conto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sviluppare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Fuzzy (</a:t>
            </a:r>
            <a:r>
              <a:rPr lang="en-GB" dirty="0" err="1"/>
              <a:t>mamdani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1) era la </a:t>
            </a:r>
            <a:r>
              <a:rPr lang="en-GB" dirty="0" err="1"/>
              <a:t>soluzioni</a:t>
            </a:r>
            <a:r>
              <a:rPr lang="en-GB" dirty="0"/>
              <a:t> </a:t>
            </a:r>
            <a:r>
              <a:rPr lang="en-GB" dirty="0" err="1"/>
              <a:t>migliore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in input sono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seguenti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Temperatura</a:t>
            </a:r>
            <a:r>
              <a:rPr lang="en-GB" dirty="0"/>
              <a:t> (°C) 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</a:t>
            </a:r>
            <a:r>
              <a:rPr lang="en-GB" dirty="0" err="1"/>
              <a:t>dell’oggetto</a:t>
            </a:r>
            <a:r>
              <a:rPr lang="en-GB" dirty="0"/>
              <a:t> (°):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(scala </a:t>
            </a:r>
            <a:r>
              <a:rPr lang="en-GB" dirty="0" err="1"/>
              <a:t>Bortle</a:t>
            </a:r>
            <a:r>
              <a:rPr lang="en-GB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Altitudine</a:t>
            </a:r>
            <a:r>
              <a:rPr lang="en-GB" dirty="0"/>
              <a:t> del </a:t>
            </a:r>
            <a:r>
              <a:rPr lang="en-GB" dirty="0" err="1"/>
              <a:t>fotografo</a:t>
            </a:r>
            <a:r>
              <a:rPr lang="en-GB" dirty="0"/>
              <a:t> (m):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 (m/2): [</a:t>
            </a:r>
            <a:r>
              <a:rPr lang="en-GB" dirty="0" err="1"/>
              <a:t>Bassa</a:t>
            </a:r>
            <a:r>
              <a:rPr lang="en-GB" dirty="0"/>
              <a:t>, Media, Alta]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, in base alle </a:t>
            </a:r>
            <a:r>
              <a:rPr lang="en-GB" dirty="0" err="1"/>
              <a:t>regole</a:t>
            </a:r>
            <a:r>
              <a:rPr lang="en-GB" dirty="0"/>
              <a:t> </a:t>
            </a:r>
            <a:r>
              <a:rPr lang="en-GB" dirty="0" err="1"/>
              <a:t>implementate</a:t>
            </a:r>
            <a:r>
              <a:rPr lang="en-GB" dirty="0"/>
              <a:t>, in output ci </a:t>
            </a:r>
            <a:r>
              <a:rPr lang="en-GB" dirty="0" err="1"/>
              <a:t>retituisce</a:t>
            </a:r>
            <a:r>
              <a:rPr lang="en-GB" dirty="0"/>
              <a:t> la </a:t>
            </a: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 err="1"/>
              <a:t>Bontà</a:t>
            </a:r>
            <a:r>
              <a:rPr lang="en-GB" dirty="0"/>
              <a:t> </a:t>
            </a:r>
            <a:r>
              <a:rPr lang="en-GB" dirty="0" err="1"/>
              <a:t>rappresentata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da 0 a 100 </a:t>
            </a:r>
            <a:r>
              <a:rPr lang="en-GB" dirty="0" err="1"/>
              <a:t>suddivisa</a:t>
            </a:r>
            <a:r>
              <a:rPr lang="en-GB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Scarsa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Ottima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8C2C6A-2F95-F81F-CD2F-27F3E776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340" y="993100"/>
            <a:ext cx="7657319" cy="55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di test / Demo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limite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244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ignazio emanuele picciche'</cp:lastModifiedBy>
  <cp:revision>1</cp:revision>
  <dcterms:created xsi:type="dcterms:W3CDTF">2023-12-08T21:02:05Z</dcterms:created>
  <dcterms:modified xsi:type="dcterms:W3CDTF">2023-12-08T22:12:11Z</dcterms:modified>
</cp:coreProperties>
</file>