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79" r:id="rId3"/>
    <p:sldId id="282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Nuni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83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48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DynamicArray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FE8EF4-E9A5-4352-8B3D-8591EF737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5886" y="1461692"/>
            <a:ext cx="27527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DynamicArray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1F7A1A9-6592-4FF6-A796-1CC41BF83D29}"/>
              </a:ext>
            </a:extLst>
          </p:cNvPr>
          <p:cNvSpPr txBox="1"/>
          <p:nvPr/>
        </p:nvSpPr>
        <p:spPr>
          <a:xfrm>
            <a:off x="2675950" y="1321381"/>
            <a:ext cx="9843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Konstante Laufzeit beim Schreiben und Lesen von Werten im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Werte sind kontinuierlich im Speicher abgelegt (Cache </a:t>
            </a:r>
            <a:r>
              <a:rPr lang="de-DE" dirty="0" err="1"/>
              <a:t>friendly</a:t>
            </a:r>
            <a:r>
              <a:rPr lang="de-DE" dirty="0"/>
              <a:t>)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de-DE" dirty="0"/>
              <a:t>Werte können per Index aufgerufen werden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32C5735-DE58-4561-A5DD-1DBAFBAA5AB6}"/>
              </a:ext>
            </a:extLst>
          </p:cNvPr>
          <p:cNvSpPr txBox="1"/>
          <p:nvPr/>
        </p:nvSpPr>
        <p:spPr>
          <a:xfrm>
            <a:off x="2675950" y="2756866"/>
            <a:ext cx="9843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hinzufügen von Elementen muss unter Umständen </a:t>
            </a:r>
            <a:br>
              <a:rPr lang="de-DE" dirty="0"/>
            </a:br>
            <a:r>
              <a:rPr lang="de-DE" dirty="0"/>
              <a:t>der Speicher neu allokiert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347151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Nunito Sans</vt:lpstr>
      <vt:lpstr>Calibri</vt:lpstr>
      <vt:lpstr>Georgia</vt:lpstr>
      <vt:lpstr>Arial</vt:lpstr>
      <vt:lpstr>Ulysses template</vt:lpstr>
      <vt:lpstr>Programmieren in C: Der praxisnahe Komplettkurs für Einsteiger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150</cp:revision>
  <dcterms:modified xsi:type="dcterms:W3CDTF">2019-07-06T09:26:18Z</dcterms:modified>
</cp:coreProperties>
</file>