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79" r:id="rId3"/>
    <p:sldId id="280" r:id="rId4"/>
    <p:sldId id="281" r:id="rId5"/>
    <p:sldId id="28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06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838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1123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581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048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Programmieren</a:t>
            </a:r>
            <a:r>
              <a:rPr lang="en-US" dirty="0"/>
              <a:t> in C:</a:t>
            </a:r>
            <a:br>
              <a:rPr lang="en-US" dirty="0"/>
            </a:br>
            <a:r>
              <a:rPr lang="en-US" dirty="0"/>
              <a:t>Der </a:t>
            </a:r>
            <a:r>
              <a:rPr lang="en-US" dirty="0" err="1"/>
              <a:t>praxisnahe</a:t>
            </a:r>
            <a:r>
              <a:rPr lang="en-US" dirty="0"/>
              <a:t> </a:t>
            </a:r>
            <a:r>
              <a:rPr lang="en-US" dirty="0" err="1"/>
              <a:t>Komplettkurs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SingleLinkedList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EDAC819-D116-4023-9EBF-CACF1F102137}"/>
              </a:ext>
            </a:extLst>
          </p:cNvPr>
          <p:cNvGrpSpPr/>
          <p:nvPr/>
        </p:nvGrpSpPr>
        <p:grpSpPr>
          <a:xfrm>
            <a:off x="3108082" y="2122397"/>
            <a:ext cx="1783964" cy="887205"/>
            <a:chOff x="1122218" y="664472"/>
            <a:chExt cx="2382981" cy="118511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C13DD1D-1CF9-4518-8B7C-7AD535BAA6FA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09FCB21-2A1F-4C54-8655-ABC5C78D8787}"/>
                </a:ext>
              </a:extLst>
            </p:cNvPr>
            <p:cNvSpPr/>
            <p:nvPr/>
          </p:nvSpPr>
          <p:spPr>
            <a:xfrm>
              <a:off x="2230582" y="1094509"/>
              <a:ext cx="900545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E265A01-5C5D-4A64-995B-87757CEA3D56}"/>
                </a:ext>
              </a:extLst>
            </p:cNvPr>
            <p:cNvSpPr txBox="1"/>
            <p:nvPr/>
          </p:nvSpPr>
          <p:spPr>
            <a:xfrm>
              <a:off x="1122218" y="1287379"/>
              <a:ext cx="1191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value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CF0A9044-A233-498A-850F-A9B61BBBF0DB}"/>
                </a:ext>
              </a:extLst>
            </p:cNvPr>
            <p:cNvSpPr txBox="1"/>
            <p:nvPr/>
          </p:nvSpPr>
          <p:spPr>
            <a:xfrm>
              <a:off x="2313709" y="1287379"/>
              <a:ext cx="1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Next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01A0ADC-899F-4501-8AA4-07178FA12D0D}"/>
                </a:ext>
              </a:extLst>
            </p:cNvPr>
            <p:cNvSpPr txBox="1"/>
            <p:nvPr/>
          </p:nvSpPr>
          <p:spPr>
            <a:xfrm>
              <a:off x="1726870" y="664472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Node</a:t>
              </a:r>
              <a:r>
                <a:rPr lang="de-DE" dirty="0"/>
                <a:t>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352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SingleLinkedList</a:t>
            </a:r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263A72A-E946-4C6A-B5D8-8F4FFC94D7AF}"/>
              </a:ext>
            </a:extLst>
          </p:cNvPr>
          <p:cNvGrpSpPr/>
          <p:nvPr/>
        </p:nvGrpSpPr>
        <p:grpSpPr>
          <a:xfrm>
            <a:off x="5331049" y="2134881"/>
            <a:ext cx="1783964" cy="874721"/>
            <a:chOff x="1122218" y="681148"/>
            <a:chExt cx="2382981" cy="116843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763E2AE-DC0E-479E-B855-958DD66D79D5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3298277-2F63-4D28-AF3C-9F2F92D75D81}"/>
                </a:ext>
              </a:extLst>
            </p:cNvPr>
            <p:cNvSpPr/>
            <p:nvPr/>
          </p:nvSpPr>
          <p:spPr>
            <a:xfrm>
              <a:off x="2230582" y="1094509"/>
              <a:ext cx="900545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2981FEC-2B19-4572-A393-3AE5F3195521}"/>
                </a:ext>
              </a:extLst>
            </p:cNvPr>
            <p:cNvSpPr txBox="1"/>
            <p:nvPr/>
          </p:nvSpPr>
          <p:spPr>
            <a:xfrm>
              <a:off x="1122218" y="1287379"/>
              <a:ext cx="1191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value</a:t>
              </a:r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2A1D2BBE-19AA-4851-A3BE-2723EC7BEF90}"/>
                </a:ext>
              </a:extLst>
            </p:cNvPr>
            <p:cNvSpPr txBox="1"/>
            <p:nvPr/>
          </p:nvSpPr>
          <p:spPr>
            <a:xfrm>
              <a:off x="2313709" y="1287379"/>
              <a:ext cx="1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Next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067D5ED3-76D0-48BD-8A1D-A0555601B93B}"/>
                </a:ext>
              </a:extLst>
            </p:cNvPr>
            <p:cNvSpPr txBox="1"/>
            <p:nvPr/>
          </p:nvSpPr>
          <p:spPr>
            <a:xfrm>
              <a:off x="1717963" y="681148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Node</a:t>
              </a:r>
              <a:r>
                <a:rPr lang="de-DE" dirty="0"/>
                <a:t> B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EDAC819-D116-4023-9EBF-CACF1F102137}"/>
              </a:ext>
            </a:extLst>
          </p:cNvPr>
          <p:cNvGrpSpPr/>
          <p:nvPr/>
        </p:nvGrpSpPr>
        <p:grpSpPr>
          <a:xfrm>
            <a:off x="3108082" y="2122397"/>
            <a:ext cx="1783964" cy="887205"/>
            <a:chOff x="1122218" y="664472"/>
            <a:chExt cx="2382981" cy="118511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C13DD1D-1CF9-4518-8B7C-7AD535BAA6FA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09FCB21-2A1F-4C54-8655-ABC5C78D8787}"/>
                </a:ext>
              </a:extLst>
            </p:cNvPr>
            <p:cNvSpPr/>
            <p:nvPr/>
          </p:nvSpPr>
          <p:spPr>
            <a:xfrm>
              <a:off x="2230582" y="1094509"/>
              <a:ext cx="900545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E265A01-5C5D-4A64-995B-87757CEA3D56}"/>
                </a:ext>
              </a:extLst>
            </p:cNvPr>
            <p:cNvSpPr txBox="1"/>
            <p:nvPr/>
          </p:nvSpPr>
          <p:spPr>
            <a:xfrm>
              <a:off x="1122218" y="1287379"/>
              <a:ext cx="1191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value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CF0A9044-A233-498A-850F-A9B61BBBF0DB}"/>
                </a:ext>
              </a:extLst>
            </p:cNvPr>
            <p:cNvSpPr txBox="1"/>
            <p:nvPr/>
          </p:nvSpPr>
          <p:spPr>
            <a:xfrm>
              <a:off x="2313709" y="1287379"/>
              <a:ext cx="1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Next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01A0ADC-899F-4501-8AA4-07178FA12D0D}"/>
                </a:ext>
              </a:extLst>
            </p:cNvPr>
            <p:cNvSpPr txBox="1"/>
            <p:nvPr/>
          </p:nvSpPr>
          <p:spPr>
            <a:xfrm>
              <a:off x="1726870" y="664472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Node</a:t>
              </a:r>
              <a:r>
                <a:rPr lang="de-DE" dirty="0"/>
                <a:t> A</a:t>
              </a:r>
            </a:p>
          </p:txBody>
        </p:sp>
      </p:grp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EFF2EAF-2C06-46B8-9B39-3B366E87A43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612005" y="2726968"/>
            <a:ext cx="719044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0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SingleLinkedList</a:t>
            </a: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C8C459A-211B-4BE3-9C7F-67CC342EAA81}"/>
              </a:ext>
            </a:extLst>
          </p:cNvPr>
          <p:cNvGrpSpPr/>
          <p:nvPr/>
        </p:nvGrpSpPr>
        <p:grpSpPr>
          <a:xfrm>
            <a:off x="7498773" y="2107540"/>
            <a:ext cx="1783964" cy="907812"/>
            <a:chOff x="1122218" y="636946"/>
            <a:chExt cx="2382981" cy="121263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E0907BB-3354-47A7-8F0D-3DC5145D4503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BC9029C0-BC86-452C-8EE5-008C63D4319A}"/>
                </a:ext>
              </a:extLst>
            </p:cNvPr>
            <p:cNvSpPr/>
            <p:nvPr/>
          </p:nvSpPr>
          <p:spPr>
            <a:xfrm>
              <a:off x="2230582" y="1094509"/>
              <a:ext cx="900545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E574435-602C-438B-B828-82517359B879}"/>
                </a:ext>
              </a:extLst>
            </p:cNvPr>
            <p:cNvSpPr txBox="1"/>
            <p:nvPr/>
          </p:nvSpPr>
          <p:spPr>
            <a:xfrm>
              <a:off x="1122218" y="1287379"/>
              <a:ext cx="1191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value</a:t>
              </a:r>
              <a:endParaRPr lang="de-D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ECA2667-0B26-4437-8946-91174986A87D}"/>
                </a:ext>
              </a:extLst>
            </p:cNvPr>
            <p:cNvSpPr txBox="1"/>
            <p:nvPr/>
          </p:nvSpPr>
          <p:spPr>
            <a:xfrm>
              <a:off x="2313709" y="1287379"/>
              <a:ext cx="1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Next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288DD9F-6F8F-48F3-849D-BA20CFE87E4E}"/>
                </a:ext>
              </a:extLst>
            </p:cNvPr>
            <p:cNvSpPr txBox="1"/>
            <p:nvPr/>
          </p:nvSpPr>
          <p:spPr>
            <a:xfrm>
              <a:off x="1717963" y="636946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Node</a:t>
              </a:r>
              <a:r>
                <a:rPr lang="de-DE" dirty="0"/>
                <a:t> C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263A72A-E946-4C6A-B5D8-8F4FFC94D7AF}"/>
              </a:ext>
            </a:extLst>
          </p:cNvPr>
          <p:cNvGrpSpPr/>
          <p:nvPr/>
        </p:nvGrpSpPr>
        <p:grpSpPr>
          <a:xfrm>
            <a:off x="5331049" y="2134881"/>
            <a:ext cx="1783964" cy="874721"/>
            <a:chOff x="1122218" y="681148"/>
            <a:chExt cx="2382981" cy="116843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763E2AE-DC0E-479E-B855-958DD66D79D5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3298277-2F63-4D28-AF3C-9F2F92D75D81}"/>
                </a:ext>
              </a:extLst>
            </p:cNvPr>
            <p:cNvSpPr/>
            <p:nvPr/>
          </p:nvSpPr>
          <p:spPr>
            <a:xfrm>
              <a:off x="2230582" y="1094509"/>
              <a:ext cx="900545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2981FEC-2B19-4572-A393-3AE5F3195521}"/>
                </a:ext>
              </a:extLst>
            </p:cNvPr>
            <p:cNvSpPr txBox="1"/>
            <p:nvPr/>
          </p:nvSpPr>
          <p:spPr>
            <a:xfrm>
              <a:off x="1122218" y="1287379"/>
              <a:ext cx="1191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value</a:t>
              </a:r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2A1D2BBE-19AA-4851-A3BE-2723EC7BEF90}"/>
                </a:ext>
              </a:extLst>
            </p:cNvPr>
            <p:cNvSpPr txBox="1"/>
            <p:nvPr/>
          </p:nvSpPr>
          <p:spPr>
            <a:xfrm>
              <a:off x="2313709" y="1287379"/>
              <a:ext cx="1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Next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067D5ED3-76D0-48BD-8A1D-A0555601B93B}"/>
                </a:ext>
              </a:extLst>
            </p:cNvPr>
            <p:cNvSpPr txBox="1"/>
            <p:nvPr/>
          </p:nvSpPr>
          <p:spPr>
            <a:xfrm>
              <a:off x="1717963" y="681148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Node</a:t>
              </a:r>
              <a:r>
                <a:rPr lang="de-DE" dirty="0"/>
                <a:t> B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EDAC819-D116-4023-9EBF-CACF1F102137}"/>
              </a:ext>
            </a:extLst>
          </p:cNvPr>
          <p:cNvGrpSpPr/>
          <p:nvPr/>
        </p:nvGrpSpPr>
        <p:grpSpPr>
          <a:xfrm>
            <a:off x="3108082" y="2122397"/>
            <a:ext cx="1783964" cy="887205"/>
            <a:chOff x="1122218" y="664472"/>
            <a:chExt cx="2382981" cy="118511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C13DD1D-1CF9-4518-8B7C-7AD535BAA6FA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09FCB21-2A1F-4C54-8655-ABC5C78D8787}"/>
                </a:ext>
              </a:extLst>
            </p:cNvPr>
            <p:cNvSpPr/>
            <p:nvPr/>
          </p:nvSpPr>
          <p:spPr>
            <a:xfrm>
              <a:off x="2230582" y="1094509"/>
              <a:ext cx="900545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E265A01-5C5D-4A64-995B-87757CEA3D56}"/>
                </a:ext>
              </a:extLst>
            </p:cNvPr>
            <p:cNvSpPr txBox="1"/>
            <p:nvPr/>
          </p:nvSpPr>
          <p:spPr>
            <a:xfrm>
              <a:off x="1122218" y="1287379"/>
              <a:ext cx="1191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value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CF0A9044-A233-498A-850F-A9B61BBBF0DB}"/>
                </a:ext>
              </a:extLst>
            </p:cNvPr>
            <p:cNvSpPr txBox="1"/>
            <p:nvPr/>
          </p:nvSpPr>
          <p:spPr>
            <a:xfrm>
              <a:off x="2313709" y="1287379"/>
              <a:ext cx="1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Next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01A0ADC-899F-4501-8AA4-07178FA12D0D}"/>
                </a:ext>
              </a:extLst>
            </p:cNvPr>
            <p:cNvSpPr txBox="1"/>
            <p:nvPr/>
          </p:nvSpPr>
          <p:spPr>
            <a:xfrm>
              <a:off x="1726870" y="664472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Node</a:t>
              </a:r>
              <a:r>
                <a:rPr lang="de-DE" dirty="0"/>
                <a:t> A</a:t>
              </a:r>
            </a:p>
          </p:txBody>
        </p:sp>
      </p:grp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EFF2EAF-2C06-46B8-9B39-3B366E87A43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612005" y="2726968"/>
            <a:ext cx="719044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20A2107-C752-447B-B14D-470536FD433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845344" y="2732718"/>
            <a:ext cx="653429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99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SingleLinkedList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1F7A1A9-6592-4FF6-A796-1CC41BF83D29}"/>
              </a:ext>
            </a:extLst>
          </p:cNvPr>
          <p:cNvSpPr txBox="1"/>
          <p:nvPr/>
        </p:nvSpPr>
        <p:spPr>
          <a:xfrm>
            <a:off x="2675950" y="1321381"/>
            <a:ext cx="984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Beim entfernen eines Elementes, muss der Speicher </a:t>
            </a:r>
            <a:br>
              <a:rPr lang="de-DE" dirty="0"/>
            </a:br>
            <a:r>
              <a:rPr lang="de-DE" dirty="0"/>
              <a:t>der Liste nicht </a:t>
            </a:r>
            <a:r>
              <a:rPr lang="de-DE" dirty="0" err="1"/>
              <a:t>reallokiert</a:t>
            </a:r>
            <a:r>
              <a:rPr lang="de-DE" dirty="0"/>
              <a:t>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Insertion und Deletion mit konstanter Laufzeit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32C5735-DE58-4561-A5DD-1DBAFBAA5AB6}"/>
              </a:ext>
            </a:extLst>
          </p:cNvPr>
          <p:cNvSpPr txBox="1"/>
          <p:nvPr/>
        </p:nvSpPr>
        <p:spPr>
          <a:xfrm>
            <a:off x="2675950" y="2439943"/>
            <a:ext cx="9843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Benötigt mehr Speicher als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 die Werte nicht kontinuierlich abgespeichert sind, </a:t>
            </a:r>
            <a:br>
              <a:rPr lang="de-DE" dirty="0"/>
            </a:br>
            <a:r>
              <a:rPr lang="de-DE" dirty="0"/>
              <a:t>dauern Werte-Aufrufe länger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Eine Rückwärts Iteration ist sehr aufwändig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347151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Bildschirmpräsentation (16:9)</PresentationFormat>
  <Paragraphs>37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Nunito Sans</vt:lpstr>
      <vt:lpstr>Calibri</vt:lpstr>
      <vt:lpstr>Georgia</vt:lpstr>
      <vt:lpstr>Arial</vt:lpstr>
      <vt:lpstr>Ulysses template</vt:lpstr>
      <vt:lpstr>Programmieren in C: Der praxisnahe Komplettkurs für Einsteiger</vt:lpstr>
      <vt:lpstr>C-Programmierung</vt:lpstr>
      <vt:lpstr>C-Programmierung</vt:lpstr>
      <vt:lpstr>C-Programmierung</vt:lpstr>
      <vt:lpstr>C-Programmierung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10:  Visuelle und Intuitive Datenanalyse</dc:title>
  <dc:creator>Jan Schaffranek</dc:creator>
  <cp:lastModifiedBy>Jan Schaffranek</cp:lastModifiedBy>
  <cp:revision>145</cp:revision>
  <dcterms:modified xsi:type="dcterms:W3CDTF">2019-07-07T18:58:07Z</dcterms:modified>
</cp:coreProperties>
</file>