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9" r:id="rId3"/>
    <p:sldId id="283" r:id="rId4"/>
    <p:sldId id="285" r:id="rId5"/>
    <p:sldId id="28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06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83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88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88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4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DoubleLinkedList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70313" y="2153683"/>
            <a:ext cx="2450238" cy="855919"/>
            <a:chOff x="1205345" y="706263"/>
            <a:chExt cx="3272975" cy="114331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2095339" y="1257028"/>
              <a:ext cx="1191490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Value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3286830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2150748" y="706263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AEF13A20-FA16-4EB6-84B4-A0C40C09EDFA}"/>
              </a:ext>
            </a:extLst>
          </p:cNvPr>
          <p:cNvSpPr/>
          <p:nvPr/>
        </p:nvSpPr>
        <p:spPr>
          <a:xfrm>
            <a:off x="3158713" y="2444334"/>
            <a:ext cx="804056" cy="5652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D78FAF-05AF-42FC-B5E7-DC20CB90D3A2}"/>
              </a:ext>
            </a:extLst>
          </p:cNvPr>
          <p:cNvSpPr txBox="1"/>
          <p:nvPr/>
        </p:nvSpPr>
        <p:spPr>
          <a:xfrm>
            <a:off x="3239093" y="2566000"/>
            <a:ext cx="89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52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DoubleLinkedList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3170313" y="2153683"/>
            <a:ext cx="2450238" cy="855919"/>
            <a:chOff x="1205345" y="706263"/>
            <a:chExt cx="3272975" cy="114331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2095339" y="1257028"/>
              <a:ext cx="1191490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Value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3286830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2150748" y="706263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A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AEF13A20-FA16-4EB6-84B4-A0C40C09EDFA}"/>
              </a:ext>
            </a:extLst>
          </p:cNvPr>
          <p:cNvSpPr/>
          <p:nvPr/>
        </p:nvSpPr>
        <p:spPr>
          <a:xfrm>
            <a:off x="3158713" y="2444334"/>
            <a:ext cx="804056" cy="5652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D78FAF-05AF-42FC-B5E7-DC20CB90D3A2}"/>
              </a:ext>
            </a:extLst>
          </p:cNvPr>
          <p:cNvSpPr txBox="1"/>
          <p:nvPr/>
        </p:nvSpPr>
        <p:spPr>
          <a:xfrm>
            <a:off x="3239093" y="2566000"/>
            <a:ext cx="89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Prev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230D180-987F-4523-AFA4-E37349816C59}"/>
              </a:ext>
            </a:extLst>
          </p:cNvPr>
          <p:cNvGrpSpPr/>
          <p:nvPr/>
        </p:nvGrpSpPr>
        <p:grpSpPr>
          <a:xfrm>
            <a:off x="6338326" y="2153683"/>
            <a:ext cx="2450238" cy="855919"/>
            <a:chOff x="1205345" y="706263"/>
            <a:chExt cx="3272975" cy="114331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1D07564-27FC-4E07-94A8-39B4908803B3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43D64F6-DCB4-475D-9057-86870B3DF275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627F032-3E98-4D35-9495-25F02840FE5A}"/>
                </a:ext>
              </a:extLst>
            </p:cNvPr>
            <p:cNvSpPr txBox="1"/>
            <p:nvPr/>
          </p:nvSpPr>
          <p:spPr>
            <a:xfrm>
              <a:off x="2095339" y="1257028"/>
              <a:ext cx="1191490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Value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43D8CDA-0E6F-40E3-B4D2-6BCD2A8BD004}"/>
                </a:ext>
              </a:extLst>
            </p:cNvPr>
            <p:cNvSpPr txBox="1"/>
            <p:nvPr/>
          </p:nvSpPr>
          <p:spPr>
            <a:xfrm>
              <a:off x="3286830" y="1287379"/>
              <a:ext cx="119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Next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7A0CEBB-822B-46AE-A9CD-9A198A14F1ED}"/>
                </a:ext>
              </a:extLst>
            </p:cNvPr>
            <p:cNvSpPr txBox="1"/>
            <p:nvPr/>
          </p:nvSpPr>
          <p:spPr>
            <a:xfrm>
              <a:off x="2150748" y="706263"/>
              <a:ext cx="1350818" cy="411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Node</a:t>
              </a:r>
              <a:r>
                <a:rPr lang="de-DE" dirty="0"/>
                <a:t> B</a:t>
              </a:r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600E661A-DB5F-47B1-8268-45C595F809E7}"/>
              </a:ext>
            </a:extLst>
          </p:cNvPr>
          <p:cNvSpPr/>
          <p:nvPr/>
        </p:nvSpPr>
        <p:spPr>
          <a:xfrm>
            <a:off x="6326726" y="2444334"/>
            <a:ext cx="804056" cy="56526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9DE8A8B-0342-4289-B586-5080529FC6DB}"/>
              </a:ext>
            </a:extLst>
          </p:cNvPr>
          <p:cNvSpPr txBox="1"/>
          <p:nvPr/>
        </p:nvSpPr>
        <p:spPr>
          <a:xfrm>
            <a:off x="6407106" y="2566000"/>
            <a:ext cx="89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Prev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496477-3803-4190-B540-5BFD7B29E084}"/>
              </a:ext>
            </a:extLst>
          </p:cNvPr>
          <p:cNvCxnSpPr>
            <a:cxnSpLocks/>
          </p:cNvCxnSpPr>
          <p:nvPr/>
        </p:nvCxnSpPr>
        <p:spPr>
          <a:xfrm>
            <a:off x="5563902" y="2662208"/>
            <a:ext cx="660253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FB904CE-0FA3-4E60-827B-6C77DA3E3BB5}"/>
              </a:ext>
            </a:extLst>
          </p:cNvPr>
          <p:cNvCxnSpPr>
            <a:cxnSpLocks/>
          </p:cNvCxnSpPr>
          <p:nvPr/>
        </p:nvCxnSpPr>
        <p:spPr>
          <a:xfrm flipH="1">
            <a:off x="5563902" y="2804217"/>
            <a:ext cx="634275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DoubleLinkedList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EDAC819-D116-4023-9EBF-CACF1F102137}"/>
              </a:ext>
            </a:extLst>
          </p:cNvPr>
          <p:cNvGrpSpPr/>
          <p:nvPr/>
        </p:nvGrpSpPr>
        <p:grpSpPr>
          <a:xfrm>
            <a:off x="2703718" y="2394737"/>
            <a:ext cx="1717612" cy="614865"/>
            <a:chOff x="1205345" y="706263"/>
            <a:chExt cx="3193834" cy="114331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C13DD1D-1CF9-4518-8B7C-7AD535BAA6FA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09FCB21-2A1F-4C54-8655-ABC5C78D8787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E265A01-5C5D-4A64-995B-87757CEA3D56}"/>
                </a:ext>
              </a:extLst>
            </p:cNvPr>
            <p:cNvSpPr txBox="1"/>
            <p:nvPr/>
          </p:nvSpPr>
          <p:spPr>
            <a:xfrm>
              <a:off x="2097299" y="1212227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Value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F0A9044-A233-498A-850F-A9B61BBBF0DB}"/>
                </a:ext>
              </a:extLst>
            </p:cNvPr>
            <p:cNvSpPr txBox="1"/>
            <p:nvPr/>
          </p:nvSpPr>
          <p:spPr>
            <a:xfrm>
              <a:off x="3207690" y="1209495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Next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01A0ADC-899F-4501-8AA4-07178FA12D0D}"/>
                </a:ext>
              </a:extLst>
            </p:cNvPr>
            <p:cNvSpPr txBox="1"/>
            <p:nvPr/>
          </p:nvSpPr>
          <p:spPr>
            <a:xfrm>
              <a:off x="2150748" y="706263"/>
              <a:ext cx="1350817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Node</a:t>
              </a:r>
              <a:r>
                <a:rPr lang="de-DE" sz="1100" dirty="0"/>
                <a:t> A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AEF13A20-FA16-4EB6-84B4-A0C40C09EDFA}"/>
              </a:ext>
            </a:extLst>
          </p:cNvPr>
          <p:cNvSpPr/>
          <p:nvPr/>
        </p:nvSpPr>
        <p:spPr>
          <a:xfrm>
            <a:off x="2692118" y="2603530"/>
            <a:ext cx="577608" cy="4060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D78FAF-05AF-42FC-B5E7-DC20CB90D3A2}"/>
              </a:ext>
            </a:extLst>
          </p:cNvPr>
          <p:cNvSpPr txBox="1"/>
          <p:nvPr/>
        </p:nvSpPr>
        <p:spPr>
          <a:xfrm>
            <a:off x="2772498" y="2659795"/>
            <a:ext cx="640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Prev</a:t>
            </a:r>
            <a:endParaRPr lang="de-DE" sz="11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2963EDF-2BEF-403D-BAC5-D5D8D96B8676}"/>
              </a:ext>
            </a:extLst>
          </p:cNvPr>
          <p:cNvCxnSpPr>
            <a:cxnSpLocks/>
          </p:cNvCxnSpPr>
          <p:nvPr/>
        </p:nvCxnSpPr>
        <p:spPr>
          <a:xfrm>
            <a:off x="4389729" y="2688185"/>
            <a:ext cx="499193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1EA92B3-93AC-4A25-8E6E-0CF57219166C}"/>
              </a:ext>
            </a:extLst>
          </p:cNvPr>
          <p:cNvGrpSpPr/>
          <p:nvPr/>
        </p:nvGrpSpPr>
        <p:grpSpPr>
          <a:xfrm>
            <a:off x="4974268" y="2394737"/>
            <a:ext cx="1717612" cy="614865"/>
            <a:chOff x="1205345" y="706263"/>
            <a:chExt cx="3193834" cy="114331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323A1B2C-D1C0-4835-8893-02CFC2ABBBFE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29A4C4A-FACC-4451-AF4B-0AED8E9A396B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D865327-B2FC-4D4B-A962-D0109B9BFB05}"/>
                </a:ext>
              </a:extLst>
            </p:cNvPr>
            <p:cNvSpPr txBox="1"/>
            <p:nvPr/>
          </p:nvSpPr>
          <p:spPr>
            <a:xfrm>
              <a:off x="2097299" y="1212227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Value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8230198-0296-4403-81A7-53E54A079E2C}"/>
                </a:ext>
              </a:extLst>
            </p:cNvPr>
            <p:cNvSpPr txBox="1"/>
            <p:nvPr/>
          </p:nvSpPr>
          <p:spPr>
            <a:xfrm>
              <a:off x="3207690" y="1209495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Next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281732F-4103-403E-9879-090C2715A763}"/>
                </a:ext>
              </a:extLst>
            </p:cNvPr>
            <p:cNvSpPr txBox="1"/>
            <p:nvPr/>
          </p:nvSpPr>
          <p:spPr>
            <a:xfrm>
              <a:off x="2150748" y="706263"/>
              <a:ext cx="1350817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Node</a:t>
              </a:r>
              <a:r>
                <a:rPr lang="de-DE" sz="1100" dirty="0"/>
                <a:t> B</a:t>
              </a:r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D4118A64-8A4D-49A6-98DC-297DC7532FC7}"/>
              </a:ext>
            </a:extLst>
          </p:cNvPr>
          <p:cNvSpPr/>
          <p:nvPr/>
        </p:nvSpPr>
        <p:spPr>
          <a:xfrm>
            <a:off x="4962668" y="2603530"/>
            <a:ext cx="577608" cy="4060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616082A-D1F1-4A25-B346-4B24767078F8}"/>
              </a:ext>
            </a:extLst>
          </p:cNvPr>
          <p:cNvSpPr txBox="1"/>
          <p:nvPr/>
        </p:nvSpPr>
        <p:spPr>
          <a:xfrm>
            <a:off x="5043048" y="2659795"/>
            <a:ext cx="640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Prev</a:t>
            </a:r>
            <a:endParaRPr lang="de-DE" sz="1100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B4447A7-38EF-446E-9E17-6FE7CD9BE7AB}"/>
              </a:ext>
            </a:extLst>
          </p:cNvPr>
          <p:cNvGrpSpPr/>
          <p:nvPr/>
        </p:nvGrpSpPr>
        <p:grpSpPr>
          <a:xfrm>
            <a:off x="7196417" y="2389542"/>
            <a:ext cx="1717612" cy="614865"/>
            <a:chOff x="1205345" y="706263"/>
            <a:chExt cx="3193834" cy="114331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CE9FDF6-41D8-484B-A5DD-7BCA3029F7B1}"/>
                </a:ext>
              </a:extLst>
            </p:cNvPr>
            <p:cNvSpPr/>
            <p:nvPr/>
          </p:nvSpPr>
          <p:spPr>
            <a:xfrm>
              <a:off x="1205345" y="1094509"/>
              <a:ext cx="1925782" cy="75507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00F1A47-31B9-4166-A725-AC5437411BDC}"/>
                </a:ext>
              </a:extLst>
            </p:cNvPr>
            <p:cNvSpPr/>
            <p:nvPr/>
          </p:nvSpPr>
          <p:spPr>
            <a:xfrm>
              <a:off x="3131126" y="1094509"/>
              <a:ext cx="1074041" cy="755073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10EFD23-BECB-452B-B085-732F6A892744}"/>
                </a:ext>
              </a:extLst>
            </p:cNvPr>
            <p:cNvSpPr txBox="1"/>
            <p:nvPr/>
          </p:nvSpPr>
          <p:spPr>
            <a:xfrm>
              <a:off x="2097299" y="1212227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/>
                <a:t>Value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3755D76-AF7D-410D-9B3D-79DD03A0492C}"/>
                </a:ext>
              </a:extLst>
            </p:cNvPr>
            <p:cNvSpPr txBox="1"/>
            <p:nvPr/>
          </p:nvSpPr>
          <p:spPr>
            <a:xfrm>
              <a:off x="3207690" y="1209495"/>
              <a:ext cx="1191489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Next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BB92E0E-B99A-4C3C-ABBF-F62B7E497EAF}"/>
                </a:ext>
              </a:extLst>
            </p:cNvPr>
            <p:cNvSpPr txBox="1"/>
            <p:nvPr/>
          </p:nvSpPr>
          <p:spPr>
            <a:xfrm>
              <a:off x="2150748" y="706263"/>
              <a:ext cx="1350817" cy="486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Node</a:t>
              </a:r>
              <a:r>
                <a:rPr lang="de-DE" sz="1100" dirty="0"/>
                <a:t> C</a:t>
              </a:r>
            </a:p>
          </p:txBody>
        </p:sp>
      </p:grpSp>
      <p:sp>
        <p:nvSpPr>
          <p:cNvPr id="41" name="Rechteck 40">
            <a:extLst>
              <a:ext uri="{FF2B5EF4-FFF2-40B4-BE49-F238E27FC236}">
                <a16:creationId xmlns:a16="http://schemas.microsoft.com/office/drawing/2014/main" id="{F4A09271-0DAC-4730-AD7C-9C979478DF18}"/>
              </a:ext>
            </a:extLst>
          </p:cNvPr>
          <p:cNvSpPr/>
          <p:nvPr/>
        </p:nvSpPr>
        <p:spPr>
          <a:xfrm>
            <a:off x="7184817" y="2598335"/>
            <a:ext cx="577608" cy="4060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C5BDC04-2D5B-4086-B393-469B50B30026}"/>
              </a:ext>
            </a:extLst>
          </p:cNvPr>
          <p:cNvSpPr txBox="1"/>
          <p:nvPr/>
        </p:nvSpPr>
        <p:spPr>
          <a:xfrm>
            <a:off x="7265197" y="2654600"/>
            <a:ext cx="640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Prev</a:t>
            </a:r>
            <a:endParaRPr lang="de-DE" sz="11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E2D194F-CBDB-4ED4-84D9-EC6FB49D3346}"/>
              </a:ext>
            </a:extLst>
          </p:cNvPr>
          <p:cNvCxnSpPr>
            <a:cxnSpLocks/>
          </p:cNvCxnSpPr>
          <p:nvPr/>
        </p:nvCxnSpPr>
        <p:spPr>
          <a:xfrm flipH="1">
            <a:off x="4389729" y="2830194"/>
            <a:ext cx="45763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9B45CFC-DB9D-40D7-8125-3DCDCAADDA10}"/>
              </a:ext>
            </a:extLst>
          </p:cNvPr>
          <p:cNvCxnSpPr>
            <a:cxnSpLocks/>
          </p:cNvCxnSpPr>
          <p:nvPr/>
        </p:nvCxnSpPr>
        <p:spPr>
          <a:xfrm>
            <a:off x="6629103" y="2698575"/>
            <a:ext cx="499193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A9E283-71B5-4A36-A690-9DDCD9618A5E}"/>
              </a:ext>
            </a:extLst>
          </p:cNvPr>
          <p:cNvCxnSpPr>
            <a:cxnSpLocks/>
          </p:cNvCxnSpPr>
          <p:nvPr/>
        </p:nvCxnSpPr>
        <p:spPr>
          <a:xfrm flipH="1">
            <a:off x="6629103" y="2840584"/>
            <a:ext cx="457630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8" name="Shape 114">
            <a:extLst>
              <a:ext uri="{FF2B5EF4-FFF2-40B4-BE49-F238E27FC236}">
                <a16:creationId xmlns:a16="http://schemas.microsoft.com/office/drawing/2014/main" id="{1A1FEF4C-1AC1-4B34-90B4-C0A450820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 err="1"/>
              <a:t>DoubleLinkedList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1F7A1A9-6592-4FF6-A796-1CC41BF83D29}"/>
              </a:ext>
            </a:extLst>
          </p:cNvPr>
          <p:cNvSpPr txBox="1"/>
          <p:nvPr/>
        </p:nvSpPr>
        <p:spPr>
          <a:xfrm>
            <a:off x="2675950" y="1321381"/>
            <a:ext cx="98436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Liste kann in beide Richtungen iteriert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entfernen eines Elementes, muss der Speicher </a:t>
            </a:r>
            <a:br>
              <a:rPr lang="de-DE" dirty="0"/>
            </a:br>
            <a:r>
              <a:rPr lang="de-DE" dirty="0"/>
              <a:t>der Liste nicht </a:t>
            </a:r>
            <a:r>
              <a:rPr lang="de-DE" dirty="0" err="1"/>
              <a:t>reallokiert</a:t>
            </a:r>
            <a:r>
              <a:rPr lang="de-DE" dirty="0"/>
              <a:t>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Insertion und Deletion mit konstanter Laufzeit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32C5735-DE58-4561-A5DD-1DBAFBAA5AB6}"/>
              </a:ext>
            </a:extLst>
          </p:cNvPr>
          <p:cNvSpPr txBox="1"/>
          <p:nvPr/>
        </p:nvSpPr>
        <p:spPr>
          <a:xfrm>
            <a:off x="2675950" y="2756866"/>
            <a:ext cx="9843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Benötigen mehr Speicher als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 die werte nicht kontinuierlich abgespeichert sind, </a:t>
            </a:r>
            <a:br>
              <a:rPr lang="de-DE" dirty="0"/>
            </a:br>
            <a:r>
              <a:rPr lang="de-DE" dirty="0"/>
              <a:t>dauern Aufrufe länger</a:t>
            </a:r>
          </a:p>
        </p:txBody>
      </p:sp>
    </p:spTree>
    <p:extLst>
      <p:ext uri="{BB962C8B-B14F-4D97-AF65-F5344CB8AC3E}">
        <p14:creationId xmlns:p14="http://schemas.microsoft.com/office/powerpoint/2010/main" val="1506347151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Nunito Sans</vt:lpstr>
      <vt:lpstr>Calibri</vt:lpstr>
      <vt:lpstr>Georgia</vt:lpstr>
      <vt:lpstr>Arial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10:  Visuelle und Intuitive Datenanalyse</dc:title>
  <dc:creator>Jan Schaffranek</dc:creator>
  <cp:lastModifiedBy>Jan Schaffranek</cp:lastModifiedBy>
  <cp:revision>148</cp:revision>
  <dcterms:modified xsi:type="dcterms:W3CDTF">2019-07-08T13:31:24Z</dcterms:modified>
</cp:coreProperties>
</file>