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4" r:id="rId3"/>
    <p:sldId id="285" r:id="rId4"/>
    <p:sldId id="264" r:id="rId5"/>
    <p:sldId id="259" r:id="rId6"/>
    <p:sldId id="282" r:id="rId7"/>
    <p:sldId id="283" r:id="rId8"/>
    <p:sldId id="263" r:id="rId9"/>
    <p:sldId id="26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 und </a:t>
            </a:r>
            <a:r>
              <a:rPr lang="de-DE" dirty="0" err="1"/>
              <a:t>Operations</a:t>
            </a:r>
            <a:r>
              <a:rPr lang="de-DE" dirty="0"/>
              <a:t> Research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C PROGRAMMIERUNG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Installation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sz="800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Variablen und Datentypen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Abfragen und Logik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Schleifen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Funktionen und Dateien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Compiler Abläufe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Zeiger (Stack und Heap)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Arrays und Strings</a:t>
            </a:r>
          </a:p>
          <a:p>
            <a:pPr>
              <a:buFont typeface="+mj-lt"/>
              <a:buAutoNum type="arabicParenBoth"/>
            </a:pPr>
            <a:endParaRPr lang="de-DE" sz="800" dirty="0"/>
          </a:p>
          <a:p>
            <a:pPr>
              <a:buFont typeface="+mj-lt"/>
              <a:buAutoNum type="arabicParenBoth"/>
            </a:pPr>
            <a:r>
              <a:rPr lang="de-DE" dirty="0"/>
              <a:t>Strukturen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Grundlagenerfahrung in der Programmierung ist hilfreich aber nicht notwendig</a:t>
            </a:r>
          </a:p>
          <a:p>
            <a:pPr marL="1270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Angehende Softwareentwickler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r>
              <a:rPr lang="de-DE" dirty="0"/>
              <a:t>Erlerne die Grundkonzepte der C Programmierung</a:t>
            </a:r>
          </a:p>
          <a:p>
            <a:r>
              <a:rPr lang="de-DE" dirty="0"/>
              <a:t>Arbeite effektiv mit Variablen und Daten</a:t>
            </a:r>
          </a:p>
          <a:p>
            <a:r>
              <a:rPr lang="de-DE" dirty="0"/>
              <a:t>Verstehe die Logik hinter Pointern</a:t>
            </a:r>
          </a:p>
          <a:p>
            <a:r>
              <a:rPr lang="de-DE" dirty="0"/>
              <a:t>Verstehe woraus ein Computerprogramm besteht</a:t>
            </a:r>
          </a:p>
          <a:p>
            <a:r>
              <a:rPr lang="de-DE" dirty="0"/>
              <a:t>Verwende Arrays und Strukturen</a:t>
            </a:r>
          </a:p>
          <a:p>
            <a:r>
              <a:rPr lang="de-DE" dirty="0"/>
              <a:t>Arbeite mit Dateien und Zahlensystemen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757962" y="3323600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660647" y="3323600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5079182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title" idx="4294967295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Interesse geweckt?</a:t>
            </a:r>
            <a:br>
              <a:rPr lang="de-DE" sz="1800" b="1" dirty="0"/>
            </a:br>
            <a:r>
              <a:rPr lang="de-DE" sz="1800" b="1" dirty="0"/>
              <a:t>Wir sehen uns im Kurs wieder!</a:t>
            </a:r>
            <a:endParaRPr sz="18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Georgia</vt:lpstr>
      <vt:lpstr>Nunito Sans</vt:lpstr>
      <vt:lpstr>Calibri</vt:lpstr>
      <vt:lpstr>Arial</vt:lpstr>
      <vt:lpstr>Ulysses template</vt:lpstr>
      <vt:lpstr>Programmieren in C: Der praxisnahe Komplettkurs für Einsteiger</vt:lpstr>
      <vt:lpstr>JAN SCHAFFRANEK</vt:lpstr>
      <vt:lpstr>Wer bin ich?</vt:lpstr>
      <vt:lpstr>C PROGRAMMIERUNG</vt:lpstr>
      <vt:lpstr>Kursgliederung</vt:lpstr>
      <vt:lpstr>Welches Vorwissen wird benötigt?</vt:lpstr>
      <vt:lpstr>Für wen eignet sich dieser Kurs?</vt:lpstr>
      <vt:lpstr> Was werdet ihr nach Abschluss des Kurses erreichen?</vt:lpstr>
      <vt:lpstr>Interesse geweckt? Wir sehen uns im Kurs wieder!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58</cp:revision>
  <dcterms:modified xsi:type="dcterms:W3CDTF">2020-01-03T11:25:24Z</dcterms:modified>
</cp:coreProperties>
</file>