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76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eorgia" panose="02040502050405020303" pitchFamily="18" charset="0"/>
      <p:regular r:id="rId9"/>
      <p:bold r:id="rId10"/>
      <p:italic r:id="rId11"/>
      <p:boldItalic r:id="rId12"/>
    </p:embeddedFont>
    <p:embeddedFont>
      <p:font typeface="Nuni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2772672" y="17816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ein Compiler?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69ADCA-0717-4280-A92F-0A6F185EF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00" y="494849"/>
            <a:ext cx="3324830" cy="463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6090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(16:9)</PresentationFormat>
  <Paragraphs>6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Nunito Sans</vt:lpstr>
      <vt:lpstr>Arial</vt:lpstr>
      <vt:lpstr>Calibri</vt:lpstr>
      <vt:lpstr>Georgia</vt:lpstr>
      <vt:lpstr>Wingdings</vt:lpstr>
      <vt:lpstr>Ulysses template</vt:lpstr>
      <vt:lpstr>Programmieren in C: Der praxisnahe Komplettkurs für Einsteiger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132</cp:revision>
  <dcterms:modified xsi:type="dcterms:W3CDTF">2019-01-03T12:38:06Z</dcterms:modified>
</cp:coreProperties>
</file>