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21E6-B10E-EA4F-AE74-672822553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D0DE6-33ED-0745-B6DD-FBD9F8E0F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C55DC-9014-714F-91F7-A5351087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E0D5-59B5-2246-993F-5620F9ADE447}" type="datetimeFigureOut">
              <a:rPr lang="en-PL" smtClean="0"/>
              <a:t>07/02/2021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B9EF7-7C13-9645-A6E5-D5016209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4A5E9-EF60-444D-AB17-E9BB5E91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8902-967B-A747-9B9E-D3369AE9CD3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54323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8C3B-9CBE-F14B-A13F-63644C8A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7E036-E133-BF49-B48E-8044EC335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8356D-45A0-004B-80F1-BE816B4C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E0D5-59B5-2246-993F-5620F9ADE447}" type="datetimeFigureOut">
              <a:rPr lang="en-PL" smtClean="0"/>
              <a:t>07/02/2021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8872F-4D0F-9B4F-8B83-B9377E8D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12C3-1886-FD47-A1B4-AF1E3962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8902-967B-A747-9B9E-D3369AE9CD3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06368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3477B-2436-EF41-BA30-4FB806B2B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B1805-B04A-FC4D-B9EA-C48C00419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EF7F9-C2A4-5A41-AD2C-1C04423C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E0D5-59B5-2246-993F-5620F9ADE447}" type="datetimeFigureOut">
              <a:rPr lang="en-PL" smtClean="0"/>
              <a:t>07/02/2021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BDE6-F4FE-0043-8B5D-F577C5EF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DCF23-8EDB-2948-9166-FF4BDE7B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8902-967B-A747-9B9E-D3369AE9CD3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79254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E6F9-3E81-5143-8412-1B80598A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8004-0DC2-2E4D-B223-01B053B3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F0035-A2D6-7740-8121-F7F14FBA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E0D5-59B5-2246-993F-5620F9ADE447}" type="datetimeFigureOut">
              <a:rPr lang="en-PL" smtClean="0"/>
              <a:t>07/02/2021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A003D-A7FC-2242-8B4C-6E4396DB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46FB7-4652-D342-9DC3-CC73DE4F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8902-967B-A747-9B9E-D3369AE9CD3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53835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4800-1A0A-AF44-9280-E9A39769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647B9-BAA3-0641-B205-27C92F74C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253C4-3B4A-724D-82DA-E0A7B9AC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E0D5-59B5-2246-993F-5620F9ADE447}" type="datetimeFigureOut">
              <a:rPr lang="en-PL" smtClean="0"/>
              <a:t>07/02/2021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DF927-1E8C-0F4B-BA9F-80163F60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C3940-9DBE-884A-A44D-B9E669F7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8902-967B-A747-9B9E-D3369AE9CD3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16552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FF78-93D4-B241-A605-B0827BFD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656B-C4CF-034F-896A-5C469FE15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B7757-79BB-504F-BFD3-88F328624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E3173-C9AA-7A46-9D95-2FA33904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E0D5-59B5-2246-993F-5620F9ADE447}" type="datetimeFigureOut">
              <a:rPr lang="en-PL" smtClean="0"/>
              <a:t>07/02/2021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F2EB1-951A-094F-91BE-7DED2DDF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0FAC8-4589-584B-A71E-15844220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8902-967B-A747-9B9E-D3369AE9CD3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6166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2201-7AC8-B140-943F-53A8BF8F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F00CB-26A9-0D4E-BC15-134A106FA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D15AF-63A9-CE43-8C9E-A7E300803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56B07-C43A-9144-ABF9-21F09097F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DC3C1-88E7-554B-A4CA-49C593686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DE825-7451-414F-BEF9-4A1CEF3C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E0D5-59B5-2246-993F-5620F9ADE447}" type="datetimeFigureOut">
              <a:rPr lang="en-PL" smtClean="0"/>
              <a:t>07/02/2021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79D1D-C494-A74B-8B52-337C1444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2965B-D22E-C247-9B0D-00FECC0A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8902-967B-A747-9B9E-D3369AE9CD3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25731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B217-4B09-8047-BD6D-CA9D0D2C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B3975-BF02-814B-9F46-D109635D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E0D5-59B5-2246-993F-5620F9ADE447}" type="datetimeFigureOut">
              <a:rPr lang="en-PL" smtClean="0"/>
              <a:t>07/02/2021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CE5B9-CA82-6E4E-83BB-B2084D1C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9A13A-48BE-0847-97B2-477B81C8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8902-967B-A747-9B9E-D3369AE9CD3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8519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188B3-ED49-464B-B303-C57E003F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E0D5-59B5-2246-993F-5620F9ADE447}" type="datetimeFigureOut">
              <a:rPr lang="en-PL" smtClean="0"/>
              <a:t>07/02/2021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333E1-3F5D-E94D-A8C8-82007954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01C2-0687-BB42-8FE3-631FF9BA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8902-967B-A747-9B9E-D3369AE9CD3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6347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4E23-E7C4-BA4F-B41A-A293AEC4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0CCF3-B5DD-A743-8ECC-817B74295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B664F-E550-D64F-9853-F2F713633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25C53-C70F-5340-906F-5E19C683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E0D5-59B5-2246-993F-5620F9ADE447}" type="datetimeFigureOut">
              <a:rPr lang="en-PL" smtClean="0"/>
              <a:t>07/02/2021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40855-59B1-234C-9680-E8C0DCBE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4AAFE-0C1A-C84B-A8DC-EC32DC9E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8902-967B-A747-9B9E-D3369AE9CD3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1306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B30B-FE9E-DE4A-814C-D320C40B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97032-E96F-E14A-AC7E-D3942EF9C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0269C-6EEA-FF48-A21E-6DD4DE68A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1BD25-2B9E-474B-A0CF-57A8400E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E0D5-59B5-2246-993F-5620F9ADE447}" type="datetimeFigureOut">
              <a:rPr lang="en-PL" smtClean="0"/>
              <a:t>07/02/2021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C007-AAD2-E249-AEE2-F3F3B20C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9D938-B3F4-BE4C-895D-709B4434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8902-967B-A747-9B9E-D3369AE9CD3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3012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B726D-35A3-3043-B3E0-E7BFE55C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6C7E4-341A-9C4F-8243-F2D0AB313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B48C-BF27-2D40-A95C-8F93CD02E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6E0D5-59B5-2246-993F-5620F9ADE447}" type="datetimeFigureOut">
              <a:rPr lang="en-PL" smtClean="0"/>
              <a:t>07/02/2021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77570-CA2B-F94E-AC85-0748608E0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90F20-9CCD-A046-BDA7-BE6E85037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48902-967B-A747-9B9E-D3369AE9CD3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40940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AFEB9A-5840-7E4E-B674-890F2FF48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87" y="464505"/>
            <a:ext cx="901875" cy="901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C5CB1C-27C1-4447-B867-0350744A6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24" y="1575844"/>
            <a:ext cx="1500879" cy="1179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81AC19-D5AE-014B-8C28-3B4505944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69" y="2965190"/>
            <a:ext cx="1084110" cy="10452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CE022D-1683-CF4C-932C-8DD7C892E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87" y="4402173"/>
            <a:ext cx="799960" cy="849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0E60A7-E604-514B-8D81-0429BF54E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9511" y="441793"/>
            <a:ext cx="984046" cy="9840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E3E90F-E442-5D43-9C11-D1FDE366F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239" y="5673249"/>
            <a:ext cx="1175742" cy="7202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1152DA-3A64-1449-A42E-53D3F5ADF6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9611" y="503160"/>
            <a:ext cx="1084110" cy="8672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87084D-0F80-C44E-BBF5-98CC7F1497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3234" y="1639343"/>
            <a:ext cx="720247" cy="7202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F38B254-7B0E-6742-9E4D-D637D013A3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6088" y="2857724"/>
            <a:ext cx="720248" cy="973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79B03D-CDCD-0F40-94BC-05AEA73D5A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77530" y="1595059"/>
            <a:ext cx="1096027" cy="109602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2F2AE8C-4534-0B4B-87C4-591CEF110F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09958" y="425238"/>
            <a:ext cx="1627862" cy="94521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3AAD8B89-2876-B047-952E-28FDA5910C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94577" y="2697245"/>
            <a:ext cx="838965" cy="94521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AD19167-71D5-B747-A2A9-42A02734FF5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64134" y="3903110"/>
            <a:ext cx="1970559" cy="110844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1DB59A7-5399-D24C-B05A-3E85E5E67ED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68288" y="5393797"/>
            <a:ext cx="1002778" cy="10027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0FC2F02-A2C0-E74A-A7AA-CE9E2941986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47935" y="4380963"/>
            <a:ext cx="875954" cy="75916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9F20F7EC-BDB1-D34E-8CCC-D15B5C16C2C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94577" y="5397613"/>
            <a:ext cx="1726939" cy="93313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2AF7E73-401E-0344-A00F-E3EBDA7A9032}"/>
              </a:ext>
            </a:extLst>
          </p:cNvPr>
          <p:cNvSpPr txBox="1"/>
          <p:nvPr/>
        </p:nvSpPr>
        <p:spPr>
          <a:xfrm>
            <a:off x="6200095" y="1814800"/>
            <a:ext cx="65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dirty="0"/>
              <a:t>Swift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974B44-2604-9E40-A494-233D51692B32}"/>
              </a:ext>
            </a:extLst>
          </p:cNvPr>
          <p:cNvSpPr txBox="1"/>
          <p:nvPr/>
        </p:nvSpPr>
        <p:spPr>
          <a:xfrm>
            <a:off x="5969677" y="3256568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dirty="0"/>
              <a:t>Java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9EDCF3-7BEE-B340-8028-A4E83EDE2A3F}"/>
              </a:ext>
            </a:extLst>
          </p:cNvPr>
          <p:cNvSpPr txBox="1"/>
          <p:nvPr/>
        </p:nvSpPr>
        <p:spPr>
          <a:xfrm>
            <a:off x="5998531" y="4603114"/>
            <a:ext cx="547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dirty="0"/>
              <a:t>Vue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0C71B2-CCBF-2247-96F2-AD142D9E02AB}"/>
              </a:ext>
            </a:extLst>
          </p:cNvPr>
          <p:cNvSpPr txBox="1"/>
          <p:nvPr/>
        </p:nvSpPr>
        <p:spPr>
          <a:xfrm>
            <a:off x="9079643" y="876175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dirty="0"/>
              <a:t>Google Cloud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202BA4-A584-3B4D-ABA9-BB1B1F80A775}"/>
              </a:ext>
            </a:extLst>
          </p:cNvPr>
          <p:cNvSpPr txBox="1"/>
          <p:nvPr/>
        </p:nvSpPr>
        <p:spPr>
          <a:xfrm>
            <a:off x="6431002" y="5764994"/>
            <a:ext cx="84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dirty="0"/>
              <a:t>Phyton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52EC687C-63D4-434E-884D-3CA0165EB1D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811683" y="2007822"/>
            <a:ext cx="1084109" cy="123350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FC34BD1-CF3F-0B4D-9D4C-91352B855F8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18649" y="3819924"/>
            <a:ext cx="1108440" cy="110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5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Tomasz Gasienica-Szostak</dc:creator>
  <cp:lastModifiedBy>Tomasz Gasienica-Szostak</cp:lastModifiedBy>
  <cp:revision>3</cp:revision>
  <dcterms:created xsi:type="dcterms:W3CDTF">2021-02-07T19:09:31Z</dcterms:created>
  <dcterms:modified xsi:type="dcterms:W3CDTF">2021-02-07T19:39:52Z</dcterms:modified>
</cp:coreProperties>
</file>