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9" r:id="rId6"/>
    <p:sldId id="260" r:id="rId7"/>
    <p:sldId id="268" r:id="rId8"/>
    <p:sldId id="270" r:id="rId9"/>
    <p:sldId id="267" r:id="rId10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1" autoAdjust="0"/>
  </p:normalViewPr>
  <p:slideViewPr>
    <p:cSldViewPr snapToGrid="0">
      <p:cViewPr varScale="1">
        <p:scale>
          <a:sx n="79" d="100"/>
          <a:sy n="79" d="100"/>
        </p:scale>
        <p:origin x="93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1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001724-5C5A-402A-B907-ECA89FAFA97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</dgm:pt>
    <dgm:pt modelId="{6FA86730-1CE5-4EBE-A9BA-FC19829C945A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" dirty="0"/>
            <a:t>Optimización</a:t>
          </a:r>
        </a:p>
      </dgm:t>
    </dgm:pt>
    <dgm:pt modelId="{A1BB3DDB-A2CF-407F-9044-E3AC1B808421}" type="parTrans" cxnId="{ACB259CB-0782-437C-AE91-04CE095D2AE5}">
      <dgm:prSet/>
      <dgm:spPr/>
      <dgm:t>
        <a:bodyPr rtlCol="0"/>
        <a:lstStyle/>
        <a:p>
          <a:pPr rtl="0"/>
          <a:endParaRPr lang="en-US"/>
        </a:p>
      </dgm:t>
    </dgm:pt>
    <dgm:pt modelId="{F397379E-0BDA-46CE-8393-B1D10C55E1BA}" type="sibTrans" cxnId="{ACB259CB-0782-437C-AE91-04CE095D2AE5}">
      <dgm:prSet/>
      <dgm:spPr/>
      <dgm:t>
        <a:bodyPr rtlCol="0"/>
        <a:lstStyle/>
        <a:p>
          <a:pPr rtl="0"/>
          <a:endParaRPr lang="en-US"/>
        </a:p>
      </dgm:t>
    </dgm:pt>
    <dgm:pt modelId="{6ABE9384-859D-4C4C-B983-2B1E39A8B348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" dirty="0"/>
            <a:t>PYMES</a:t>
          </a:r>
        </a:p>
      </dgm:t>
    </dgm:pt>
    <dgm:pt modelId="{4C63E530-1425-407B-8508-FAC57680DEF0}" type="parTrans" cxnId="{929B611D-ADB7-45E4-812D-4E288BD2D31C}">
      <dgm:prSet/>
      <dgm:spPr/>
      <dgm:t>
        <a:bodyPr rtlCol="0"/>
        <a:lstStyle/>
        <a:p>
          <a:pPr rtl="0"/>
          <a:endParaRPr lang="en-US"/>
        </a:p>
      </dgm:t>
    </dgm:pt>
    <dgm:pt modelId="{012549DD-A1CA-4571-A981-CFD78093EB20}" type="sibTrans" cxnId="{929B611D-ADB7-45E4-812D-4E288BD2D31C}">
      <dgm:prSet/>
      <dgm:spPr/>
      <dgm:t>
        <a:bodyPr rtlCol="0"/>
        <a:lstStyle/>
        <a:p>
          <a:pPr rtl="0"/>
          <a:endParaRPr lang="en-US"/>
        </a:p>
      </dgm:t>
    </dgm:pt>
    <dgm:pt modelId="{F7214975-5AC4-4CF8-9015-322498751A8A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" dirty="0"/>
            <a:t>Economía</a:t>
          </a:r>
        </a:p>
      </dgm:t>
    </dgm:pt>
    <dgm:pt modelId="{51AC1870-5B81-422A-9A2E-E1F58EF50843}" type="parTrans" cxnId="{B7CE7116-0D68-4E90-AA49-C97B6B372915}">
      <dgm:prSet/>
      <dgm:spPr/>
      <dgm:t>
        <a:bodyPr rtlCol="0"/>
        <a:lstStyle/>
        <a:p>
          <a:pPr rtl="0"/>
          <a:endParaRPr lang="en-US"/>
        </a:p>
      </dgm:t>
    </dgm:pt>
    <dgm:pt modelId="{CE7BE2A3-5633-4666-BB75-6164E26282D5}" type="sibTrans" cxnId="{B7CE7116-0D68-4E90-AA49-C97B6B372915}">
      <dgm:prSet/>
      <dgm:spPr/>
      <dgm:t>
        <a:bodyPr rtlCol="0"/>
        <a:lstStyle/>
        <a:p>
          <a:pPr rtl="0"/>
          <a:endParaRPr lang="en-US"/>
        </a:p>
      </dgm:t>
    </dgm:pt>
    <dgm:pt modelId="{44164630-2F05-47D6-AD96-D9713C7C94EA}" type="pres">
      <dgm:prSet presAssocID="{53001724-5C5A-402A-B907-ECA89FAFA97F}" presName="root" presStyleCnt="0">
        <dgm:presLayoutVars>
          <dgm:dir/>
          <dgm:resizeHandles val="exact"/>
        </dgm:presLayoutVars>
      </dgm:prSet>
      <dgm:spPr/>
    </dgm:pt>
    <dgm:pt modelId="{BBB5EE06-EDF8-41BB-B38A-75BA74195339}" type="pres">
      <dgm:prSet presAssocID="{6FA86730-1CE5-4EBE-A9BA-FC19829C945A}" presName="compNode" presStyleCnt="0"/>
      <dgm:spPr/>
    </dgm:pt>
    <dgm:pt modelId="{BD3976FF-3460-411F-BC23-D0B68261F465}" type="pres">
      <dgm:prSet presAssocID="{6FA86730-1CE5-4EBE-A9BA-FC19829C945A}" presName="bgRect" presStyleLbl="bgShp" presStyleIdx="0" presStyleCnt="3" custLinFactNeighborY="3231"/>
      <dgm:spPr/>
    </dgm:pt>
    <dgm:pt modelId="{55596134-9829-4D70-890A-C69BBF81D77E}" type="pres">
      <dgm:prSet presAssocID="{6FA86730-1CE5-4EBE-A9BA-FC19829C945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F52B154-BE74-4151-893E-30A55BCE1232}" type="pres">
      <dgm:prSet presAssocID="{6FA86730-1CE5-4EBE-A9BA-FC19829C945A}" presName="spaceRect" presStyleCnt="0"/>
      <dgm:spPr/>
    </dgm:pt>
    <dgm:pt modelId="{317AA252-427D-40A4-8C7D-92392117FEF6}" type="pres">
      <dgm:prSet presAssocID="{6FA86730-1CE5-4EBE-A9BA-FC19829C945A}" presName="parTx" presStyleLbl="revTx" presStyleIdx="0" presStyleCnt="3">
        <dgm:presLayoutVars>
          <dgm:chMax val="0"/>
          <dgm:chPref val="0"/>
        </dgm:presLayoutVars>
      </dgm:prSet>
      <dgm:spPr/>
    </dgm:pt>
    <dgm:pt modelId="{DB828AB6-BF3C-4FBC-936A-ABF577D4A72E}" type="pres">
      <dgm:prSet presAssocID="{F397379E-0BDA-46CE-8393-B1D10C55E1BA}" presName="sibTrans" presStyleCnt="0"/>
      <dgm:spPr/>
    </dgm:pt>
    <dgm:pt modelId="{2862063A-01C9-45B8-BC29-0877E16269D6}" type="pres">
      <dgm:prSet presAssocID="{6ABE9384-859D-4C4C-B983-2B1E39A8B348}" presName="compNode" presStyleCnt="0"/>
      <dgm:spPr/>
    </dgm:pt>
    <dgm:pt modelId="{5DD1A591-E379-4123-AFEF-0E0E1C78A6C8}" type="pres">
      <dgm:prSet presAssocID="{6ABE9384-859D-4C4C-B983-2B1E39A8B348}" presName="bgRect" presStyleLbl="bgShp" presStyleIdx="1" presStyleCnt="3"/>
      <dgm:spPr/>
    </dgm:pt>
    <dgm:pt modelId="{FCE68459-8AC8-4D4B-8B2A-B85347F651AB}" type="pres">
      <dgm:prSet presAssocID="{6ABE9384-859D-4C4C-B983-2B1E39A8B34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7840CE1B-2464-4289-B418-12904C5D46CE}" type="pres">
      <dgm:prSet presAssocID="{6ABE9384-859D-4C4C-B983-2B1E39A8B348}" presName="spaceRect" presStyleCnt="0"/>
      <dgm:spPr/>
    </dgm:pt>
    <dgm:pt modelId="{0F75F18A-3C22-462D-9DAB-5E8D88D9A51B}" type="pres">
      <dgm:prSet presAssocID="{6ABE9384-859D-4C4C-B983-2B1E39A8B348}" presName="parTx" presStyleLbl="revTx" presStyleIdx="1" presStyleCnt="3">
        <dgm:presLayoutVars>
          <dgm:chMax val="0"/>
          <dgm:chPref val="0"/>
        </dgm:presLayoutVars>
      </dgm:prSet>
      <dgm:spPr/>
    </dgm:pt>
    <dgm:pt modelId="{AC2B0169-D740-4583-96BE-D8F87AC7FE01}" type="pres">
      <dgm:prSet presAssocID="{012549DD-A1CA-4571-A981-CFD78093EB20}" presName="sibTrans" presStyleCnt="0"/>
      <dgm:spPr/>
    </dgm:pt>
    <dgm:pt modelId="{9602AFE8-70EE-42FC-9CD5-A2E6AA3E2091}" type="pres">
      <dgm:prSet presAssocID="{F7214975-5AC4-4CF8-9015-322498751A8A}" presName="compNode" presStyleCnt="0"/>
      <dgm:spPr/>
    </dgm:pt>
    <dgm:pt modelId="{B231036C-5FBE-4605-8393-F1B6359EE169}" type="pres">
      <dgm:prSet presAssocID="{F7214975-5AC4-4CF8-9015-322498751A8A}" presName="bgRect" presStyleLbl="bgShp" presStyleIdx="2" presStyleCnt="3"/>
      <dgm:spPr/>
    </dgm:pt>
    <dgm:pt modelId="{A64BFE9C-AA80-43CE-8FF6-8D33BAD07C57}" type="pres">
      <dgm:prSet presAssocID="{F7214975-5AC4-4CF8-9015-322498751A8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Ábaco contorno"/>
        </a:ext>
      </dgm:extLst>
    </dgm:pt>
    <dgm:pt modelId="{2D725CFB-B072-491A-B436-3AD21D0542FE}" type="pres">
      <dgm:prSet presAssocID="{F7214975-5AC4-4CF8-9015-322498751A8A}" presName="spaceRect" presStyleCnt="0"/>
      <dgm:spPr/>
    </dgm:pt>
    <dgm:pt modelId="{556AE736-B6E0-4DC7-8429-5ADFCF947C4F}" type="pres">
      <dgm:prSet presAssocID="{F7214975-5AC4-4CF8-9015-322498751A8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7CE7116-0D68-4E90-AA49-C97B6B372915}" srcId="{53001724-5C5A-402A-B907-ECA89FAFA97F}" destId="{F7214975-5AC4-4CF8-9015-322498751A8A}" srcOrd="2" destOrd="0" parTransId="{51AC1870-5B81-422A-9A2E-E1F58EF50843}" sibTransId="{CE7BE2A3-5633-4666-BB75-6164E26282D5}"/>
    <dgm:cxn modelId="{929B611D-ADB7-45E4-812D-4E288BD2D31C}" srcId="{53001724-5C5A-402A-B907-ECA89FAFA97F}" destId="{6ABE9384-859D-4C4C-B983-2B1E39A8B348}" srcOrd="1" destOrd="0" parTransId="{4C63E530-1425-407B-8508-FAC57680DEF0}" sibTransId="{012549DD-A1CA-4571-A981-CFD78093EB20}"/>
    <dgm:cxn modelId="{E42F3627-E378-4611-9E44-8C53F460E990}" type="presOf" srcId="{6FA86730-1CE5-4EBE-A9BA-FC19829C945A}" destId="{317AA252-427D-40A4-8C7D-92392117FEF6}" srcOrd="0" destOrd="0" presId="urn:microsoft.com/office/officeart/2018/2/layout/IconVerticalSolidList"/>
    <dgm:cxn modelId="{1C605B4C-E51E-44B8-8933-D52963ED863D}" type="presOf" srcId="{6ABE9384-859D-4C4C-B983-2B1E39A8B348}" destId="{0F75F18A-3C22-462D-9DAB-5E8D88D9A51B}" srcOrd="0" destOrd="0" presId="urn:microsoft.com/office/officeart/2018/2/layout/IconVerticalSolidList"/>
    <dgm:cxn modelId="{D0D95555-C348-4CF7-8A46-F7A2BF92D08A}" type="presOf" srcId="{53001724-5C5A-402A-B907-ECA89FAFA97F}" destId="{44164630-2F05-47D6-AD96-D9713C7C94EA}" srcOrd="0" destOrd="0" presId="urn:microsoft.com/office/officeart/2018/2/layout/IconVerticalSolidList"/>
    <dgm:cxn modelId="{25117D8B-5CE2-438F-9411-12A7FD4D7BCF}" type="presOf" srcId="{F7214975-5AC4-4CF8-9015-322498751A8A}" destId="{556AE736-B6E0-4DC7-8429-5ADFCF947C4F}" srcOrd="0" destOrd="0" presId="urn:microsoft.com/office/officeart/2018/2/layout/IconVerticalSolidList"/>
    <dgm:cxn modelId="{ACB259CB-0782-437C-AE91-04CE095D2AE5}" srcId="{53001724-5C5A-402A-B907-ECA89FAFA97F}" destId="{6FA86730-1CE5-4EBE-A9BA-FC19829C945A}" srcOrd="0" destOrd="0" parTransId="{A1BB3DDB-A2CF-407F-9044-E3AC1B808421}" sibTransId="{F397379E-0BDA-46CE-8393-B1D10C55E1BA}"/>
    <dgm:cxn modelId="{9FB3D75A-7318-40AD-9643-F5D113BEF3EA}" type="presParOf" srcId="{44164630-2F05-47D6-AD96-D9713C7C94EA}" destId="{BBB5EE06-EDF8-41BB-B38A-75BA74195339}" srcOrd="0" destOrd="0" presId="urn:microsoft.com/office/officeart/2018/2/layout/IconVerticalSolidList"/>
    <dgm:cxn modelId="{9FE1ADA8-0652-4F08-909B-6F1F8C7865F7}" type="presParOf" srcId="{BBB5EE06-EDF8-41BB-B38A-75BA74195339}" destId="{BD3976FF-3460-411F-BC23-D0B68261F465}" srcOrd="0" destOrd="0" presId="urn:microsoft.com/office/officeart/2018/2/layout/IconVerticalSolidList"/>
    <dgm:cxn modelId="{02F1752E-8943-4CED-AB23-FD169E28320D}" type="presParOf" srcId="{BBB5EE06-EDF8-41BB-B38A-75BA74195339}" destId="{55596134-9829-4D70-890A-C69BBF81D77E}" srcOrd="1" destOrd="0" presId="urn:microsoft.com/office/officeart/2018/2/layout/IconVerticalSolidList"/>
    <dgm:cxn modelId="{B0AA3935-03A2-4CCF-A853-AB8E050001AB}" type="presParOf" srcId="{BBB5EE06-EDF8-41BB-B38A-75BA74195339}" destId="{EF52B154-BE74-4151-893E-30A55BCE1232}" srcOrd="2" destOrd="0" presId="urn:microsoft.com/office/officeart/2018/2/layout/IconVerticalSolidList"/>
    <dgm:cxn modelId="{27C9A290-584D-453B-93FD-FA35380C106B}" type="presParOf" srcId="{BBB5EE06-EDF8-41BB-B38A-75BA74195339}" destId="{317AA252-427D-40A4-8C7D-92392117FEF6}" srcOrd="3" destOrd="0" presId="urn:microsoft.com/office/officeart/2018/2/layout/IconVerticalSolidList"/>
    <dgm:cxn modelId="{78E03A4A-6EE4-4028-8A51-8793E0D3E1A8}" type="presParOf" srcId="{44164630-2F05-47D6-AD96-D9713C7C94EA}" destId="{DB828AB6-BF3C-4FBC-936A-ABF577D4A72E}" srcOrd="1" destOrd="0" presId="urn:microsoft.com/office/officeart/2018/2/layout/IconVerticalSolidList"/>
    <dgm:cxn modelId="{37B51E1B-2833-450E-AED0-0479588A1773}" type="presParOf" srcId="{44164630-2F05-47D6-AD96-D9713C7C94EA}" destId="{2862063A-01C9-45B8-BC29-0877E16269D6}" srcOrd="2" destOrd="0" presId="urn:microsoft.com/office/officeart/2018/2/layout/IconVerticalSolidList"/>
    <dgm:cxn modelId="{0568F507-FCED-4896-B7EE-3C55B05820B4}" type="presParOf" srcId="{2862063A-01C9-45B8-BC29-0877E16269D6}" destId="{5DD1A591-E379-4123-AFEF-0E0E1C78A6C8}" srcOrd="0" destOrd="0" presId="urn:microsoft.com/office/officeart/2018/2/layout/IconVerticalSolidList"/>
    <dgm:cxn modelId="{3350E533-B59F-4225-911C-3AF81C5BB096}" type="presParOf" srcId="{2862063A-01C9-45B8-BC29-0877E16269D6}" destId="{FCE68459-8AC8-4D4B-8B2A-B85347F651AB}" srcOrd="1" destOrd="0" presId="urn:microsoft.com/office/officeart/2018/2/layout/IconVerticalSolidList"/>
    <dgm:cxn modelId="{D1507AE6-EFD3-4D91-8F89-13072D5D3B99}" type="presParOf" srcId="{2862063A-01C9-45B8-BC29-0877E16269D6}" destId="{7840CE1B-2464-4289-B418-12904C5D46CE}" srcOrd="2" destOrd="0" presId="urn:microsoft.com/office/officeart/2018/2/layout/IconVerticalSolidList"/>
    <dgm:cxn modelId="{3F44C565-7FFB-4A68-99E4-AC437FE954ED}" type="presParOf" srcId="{2862063A-01C9-45B8-BC29-0877E16269D6}" destId="{0F75F18A-3C22-462D-9DAB-5E8D88D9A51B}" srcOrd="3" destOrd="0" presId="urn:microsoft.com/office/officeart/2018/2/layout/IconVerticalSolidList"/>
    <dgm:cxn modelId="{4A49B124-E089-4890-B36F-962056FA9588}" type="presParOf" srcId="{44164630-2F05-47D6-AD96-D9713C7C94EA}" destId="{AC2B0169-D740-4583-96BE-D8F87AC7FE01}" srcOrd="3" destOrd="0" presId="urn:microsoft.com/office/officeart/2018/2/layout/IconVerticalSolidList"/>
    <dgm:cxn modelId="{8CF64B13-46A8-42CA-8DD2-87241C9E1D4B}" type="presParOf" srcId="{44164630-2F05-47D6-AD96-D9713C7C94EA}" destId="{9602AFE8-70EE-42FC-9CD5-A2E6AA3E2091}" srcOrd="4" destOrd="0" presId="urn:microsoft.com/office/officeart/2018/2/layout/IconVerticalSolidList"/>
    <dgm:cxn modelId="{8CB9CD9D-905C-4263-9E48-D0A18051D03C}" type="presParOf" srcId="{9602AFE8-70EE-42FC-9CD5-A2E6AA3E2091}" destId="{B231036C-5FBE-4605-8393-F1B6359EE169}" srcOrd="0" destOrd="0" presId="urn:microsoft.com/office/officeart/2018/2/layout/IconVerticalSolidList"/>
    <dgm:cxn modelId="{82828E1A-3E6B-4878-B080-25C2C978B9AE}" type="presParOf" srcId="{9602AFE8-70EE-42FC-9CD5-A2E6AA3E2091}" destId="{A64BFE9C-AA80-43CE-8FF6-8D33BAD07C57}" srcOrd="1" destOrd="0" presId="urn:microsoft.com/office/officeart/2018/2/layout/IconVerticalSolidList"/>
    <dgm:cxn modelId="{07115384-BCC9-4BBA-9940-4283AA60CBB1}" type="presParOf" srcId="{9602AFE8-70EE-42FC-9CD5-A2E6AA3E2091}" destId="{2D725CFB-B072-491A-B436-3AD21D0542FE}" srcOrd="2" destOrd="0" presId="urn:microsoft.com/office/officeart/2018/2/layout/IconVerticalSolidList"/>
    <dgm:cxn modelId="{8EE77B3E-8046-4DAA-9D80-2E3511DF47D2}" type="presParOf" srcId="{9602AFE8-70EE-42FC-9CD5-A2E6AA3E2091}" destId="{556AE736-B6E0-4DC7-8429-5ADFCF947C4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00DE91-D0C9-4E6B-B296-BBE6C4E9A02E}" type="doc">
      <dgm:prSet loTypeId="urn:microsoft.com/office/officeart/2005/8/layout/chart3" loCatId="cycle" qsTypeId="urn:microsoft.com/office/officeart/2005/8/quickstyle/simple1" qsCatId="simple" csTypeId="urn:microsoft.com/office/officeart/2005/8/colors/accent1_3" csCatId="accent1" phldr="1"/>
      <dgm:spPr/>
    </dgm:pt>
    <dgm:pt modelId="{E916F942-14C7-403F-90CE-0267FA5701F2}">
      <dgm:prSet phldrT="[Text]"/>
      <dgm:spPr>
        <a:ln>
          <a:noFill/>
        </a:ln>
      </dgm:spPr>
      <dgm:t>
        <a:bodyPr rtlCol="0"/>
        <a:lstStyle/>
        <a:p>
          <a:pPr rtl="0"/>
          <a:r>
            <a:rPr lang="es-ES" noProof="0" dirty="0">
              <a:solidFill>
                <a:schemeClr val="bg1"/>
              </a:solidFill>
            </a:rPr>
            <a:t>Eficacia</a:t>
          </a:r>
        </a:p>
      </dgm:t>
    </dgm:pt>
    <dgm:pt modelId="{FADFEFF1-33C5-498B-866B-31BDCCDD0A87}" type="parTrans" cxnId="{80C8792E-CC76-4671-8464-4DBA5529ABBF}">
      <dgm:prSet/>
      <dgm:spPr/>
      <dgm:t>
        <a:bodyPr rtlCol="0"/>
        <a:lstStyle/>
        <a:p>
          <a:pPr rtl="0"/>
          <a:endParaRPr lang="es-ES" noProof="0" dirty="0"/>
        </a:p>
      </dgm:t>
    </dgm:pt>
    <dgm:pt modelId="{2EE57F43-F699-406E-B070-B5388A5C3EF0}" type="sibTrans" cxnId="{80C8792E-CC76-4671-8464-4DBA5529ABBF}">
      <dgm:prSet/>
      <dgm:spPr/>
      <dgm:t>
        <a:bodyPr rtlCol="0"/>
        <a:lstStyle/>
        <a:p>
          <a:pPr rtl="0"/>
          <a:endParaRPr lang="es-ES" noProof="0" dirty="0"/>
        </a:p>
      </dgm:t>
    </dgm:pt>
    <dgm:pt modelId="{54738B61-B011-4B50-9367-82C01E6851CB}">
      <dgm:prSet phldrT="[Text]"/>
      <dgm:spPr>
        <a:ln>
          <a:noFill/>
        </a:ln>
      </dgm:spPr>
      <dgm:t>
        <a:bodyPr rtlCol="0"/>
        <a:lstStyle/>
        <a:p>
          <a:pPr rtl="0"/>
          <a:r>
            <a:rPr lang="es-ES" noProof="0" dirty="0">
              <a:solidFill>
                <a:schemeClr val="bg1"/>
              </a:solidFill>
            </a:rPr>
            <a:t>Valor</a:t>
          </a:r>
        </a:p>
      </dgm:t>
    </dgm:pt>
    <dgm:pt modelId="{F70B26DD-0065-48E8-B14E-21AD4FF5B073}" type="parTrans" cxnId="{21FE89D5-966D-4055-B5DE-E410287E6B89}">
      <dgm:prSet/>
      <dgm:spPr/>
      <dgm:t>
        <a:bodyPr rtlCol="0"/>
        <a:lstStyle/>
        <a:p>
          <a:pPr rtl="0"/>
          <a:endParaRPr lang="es-ES" noProof="0" dirty="0"/>
        </a:p>
      </dgm:t>
    </dgm:pt>
    <dgm:pt modelId="{90B7832F-5C4B-438E-8A67-1DFAAD105949}" type="sibTrans" cxnId="{21FE89D5-966D-4055-B5DE-E410287E6B89}">
      <dgm:prSet/>
      <dgm:spPr/>
      <dgm:t>
        <a:bodyPr rtlCol="0"/>
        <a:lstStyle/>
        <a:p>
          <a:pPr rtl="0"/>
          <a:endParaRPr lang="es-ES" noProof="0" dirty="0"/>
        </a:p>
      </dgm:t>
    </dgm:pt>
    <dgm:pt modelId="{063EC9EB-12EB-4B9E-9C9A-4C4F86773C6C}">
      <dgm:prSet phldrT="[Text]"/>
      <dgm:spPr>
        <a:ln>
          <a:noFill/>
        </a:ln>
      </dgm:spPr>
      <dgm:t>
        <a:bodyPr rtlCol="0"/>
        <a:lstStyle/>
        <a:p>
          <a:pPr rtl="0"/>
          <a:r>
            <a:rPr lang="es-ES" noProof="0" dirty="0">
              <a:solidFill>
                <a:schemeClr val="bg1"/>
              </a:solidFill>
            </a:rPr>
            <a:t>Gasto</a:t>
          </a:r>
        </a:p>
      </dgm:t>
    </dgm:pt>
    <dgm:pt modelId="{82F09713-42EF-44CC-95E9-63BD2E82AE71}" type="parTrans" cxnId="{1F672EFB-E26C-41D0-B09D-5FB4A541F572}">
      <dgm:prSet/>
      <dgm:spPr/>
      <dgm:t>
        <a:bodyPr rtlCol="0"/>
        <a:lstStyle/>
        <a:p>
          <a:pPr rtl="0"/>
          <a:endParaRPr lang="es-ES" noProof="0" dirty="0"/>
        </a:p>
      </dgm:t>
    </dgm:pt>
    <dgm:pt modelId="{424B4B77-F77C-44D9-BC9A-2AE65490463A}" type="sibTrans" cxnId="{1F672EFB-E26C-41D0-B09D-5FB4A541F572}">
      <dgm:prSet/>
      <dgm:spPr/>
      <dgm:t>
        <a:bodyPr rtlCol="0"/>
        <a:lstStyle/>
        <a:p>
          <a:pPr rtl="0"/>
          <a:endParaRPr lang="es-ES" noProof="0" dirty="0"/>
        </a:p>
      </dgm:t>
    </dgm:pt>
    <dgm:pt modelId="{927E36B5-9965-45FA-AF89-94861165F87C}" type="pres">
      <dgm:prSet presAssocID="{1500DE91-D0C9-4E6B-B296-BBE6C4E9A02E}" presName="compositeShape" presStyleCnt="0">
        <dgm:presLayoutVars>
          <dgm:chMax val="7"/>
          <dgm:dir/>
          <dgm:resizeHandles val="exact"/>
        </dgm:presLayoutVars>
      </dgm:prSet>
      <dgm:spPr/>
    </dgm:pt>
    <dgm:pt modelId="{DEA3CDBA-FBEB-49CC-BD13-C095BF3ED010}" type="pres">
      <dgm:prSet presAssocID="{1500DE91-D0C9-4E6B-B296-BBE6C4E9A02E}" presName="wedge1" presStyleLbl="node1" presStyleIdx="0" presStyleCnt="3"/>
      <dgm:spPr/>
    </dgm:pt>
    <dgm:pt modelId="{6310CCC4-249B-457B-9A24-C023BA3A4DE5}" type="pres">
      <dgm:prSet presAssocID="{1500DE91-D0C9-4E6B-B296-BBE6C4E9A02E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FD3595D3-73F9-4CBA-A4EA-F47CE428B7EA}" type="pres">
      <dgm:prSet presAssocID="{1500DE91-D0C9-4E6B-B296-BBE6C4E9A02E}" presName="wedge2" presStyleLbl="node1" presStyleIdx="1" presStyleCnt="3"/>
      <dgm:spPr/>
    </dgm:pt>
    <dgm:pt modelId="{0BE500B1-58F6-4925-9A3A-EC12767F04D1}" type="pres">
      <dgm:prSet presAssocID="{1500DE91-D0C9-4E6B-B296-BBE6C4E9A02E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73020744-6ADE-4BA0-A49B-CE64F3EC1245}" type="pres">
      <dgm:prSet presAssocID="{1500DE91-D0C9-4E6B-B296-BBE6C4E9A02E}" presName="wedge3" presStyleLbl="node1" presStyleIdx="2" presStyleCnt="3"/>
      <dgm:spPr/>
    </dgm:pt>
    <dgm:pt modelId="{F6C09398-E99A-4ECF-8BCE-D43F52D5E0CF}" type="pres">
      <dgm:prSet presAssocID="{1500DE91-D0C9-4E6B-B296-BBE6C4E9A02E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B529F913-257A-47FA-AA1E-1C706F589805}" type="presOf" srcId="{E916F942-14C7-403F-90CE-0267FA5701F2}" destId="{6310CCC4-249B-457B-9A24-C023BA3A4DE5}" srcOrd="1" destOrd="0" presId="urn:microsoft.com/office/officeart/2005/8/layout/chart3"/>
    <dgm:cxn modelId="{E514A51F-E8EA-4EB2-B752-F4C0511FD0F2}" type="presOf" srcId="{54738B61-B011-4B50-9367-82C01E6851CB}" destId="{FD3595D3-73F9-4CBA-A4EA-F47CE428B7EA}" srcOrd="0" destOrd="0" presId="urn:microsoft.com/office/officeart/2005/8/layout/chart3"/>
    <dgm:cxn modelId="{80C8792E-CC76-4671-8464-4DBA5529ABBF}" srcId="{1500DE91-D0C9-4E6B-B296-BBE6C4E9A02E}" destId="{E916F942-14C7-403F-90CE-0267FA5701F2}" srcOrd="0" destOrd="0" parTransId="{FADFEFF1-33C5-498B-866B-31BDCCDD0A87}" sibTransId="{2EE57F43-F699-406E-B070-B5388A5C3EF0}"/>
    <dgm:cxn modelId="{532DE337-23C7-456C-AC5B-9CB743F1FCBE}" type="presOf" srcId="{E916F942-14C7-403F-90CE-0267FA5701F2}" destId="{DEA3CDBA-FBEB-49CC-BD13-C095BF3ED010}" srcOrd="0" destOrd="0" presId="urn:microsoft.com/office/officeart/2005/8/layout/chart3"/>
    <dgm:cxn modelId="{300EFC5F-8A53-4556-9C90-D8F6270CFB96}" type="presOf" srcId="{063EC9EB-12EB-4B9E-9C9A-4C4F86773C6C}" destId="{F6C09398-E99A-4ECF-8BCE-D43F52D5E0CF}" srcOrd="1" destOrd="0" presId="urn:microsoft.com/office/officeart/2005/8/layout/chart3"/>
    <dgm:cxn modelId="{9BBAB183-AE0D-4994-910A-449FA655D1ED}" type="presOf" srcId="{54738B61-B011-4B50-9367-82C01E6851CB}" destId="{0BE500B1-58F6-4925-9A3A-EC12767F04D1}" srcOrd="1" destOrd="0" presId="urn:microsoft.com/office/officeart/2005/8/layout/chart3"/>
    <dgm:cxn modelId="{FC62F7CF-4614-4822-9D96-1CCCBCF61A6F}" type="presOf" srcId="{1500DE91-D0C9-4E6B-B296-BBE6C4E9A02E}" destId="{927E36B5-9965-45FA-AF89-94861165F87C}" srcOrd="0" destOrd="0" presId="urn:microsoft.com/office/officeart/2005/8/layout/chart3"/>
    <dgm:cxn modelId="{21FE89D5-966D-4055-B5DE-E410287E6B89}" srcId="{1500DE91-D0C9-4E6B-B296-BBE6C4E9A02E}" destId="{54738B61-B011-4B50-9367-82C01E6851CB}" srcOrd="1" destOrd="0" parTransId="{F70B26DD-0065-48E8-B14E-21AD4FF5B073}" sibTransId="{90B7832F-5C4B-438E-8A67-1DFAAD105949}"/>
    <dgm:cxn modelId="{F3877BF0-6EE2-49CE-97EF-9F63074C25FA}" type="presOf" srcId="{063EC9EB-12EB-4B9E-9C9A-4C4F86773C6C}" destId="{73020744-6ADE-4BA0-A49B-CE64F3EC1245}" srcOrd="0" destOrd="0" presId="urn:microsoft.com/office/officeart/2005/8/layout/chart3"/>
    <dgm:cxn modelId="{1F672EFB-E26C-41D0-B09D-5FB4A541F572}" srcId="{1500DE91-D0C9-4E6B-B296-BBE6C4E9A02E}" destId="{063EC9EB-12EB-4B9E-9C9A-4C4F86773C6C}" srcOrd="2" destOrd="0" parTransId="{82F09713-42EF-44CC-95E9-63BD2E82AE71}" sibTransId="{424B4B77-F77C-44D9-BC9A-2AE65490463A}"/>
    <dgm:cxn modelId="{9E8478A1-782F-450D-BEA2-D8767849E849}" type="presParOf" srcId="{927E36B5-9965-45FA-AF89-94861165F87C}" destId="{DEA3CDBA-FBEB-49CC-BD13-C095BF3ED010}" srcOrd="0" destOrd="0" presId="urn:microsoft.com/office/officeart/2005/8/layout/chart3"/>
    <dgm:cxn modelId="{233FA659-49DE-4F62-8B4E-D3A689CF5FCC}" type="presParOf" srcId="{927E36B5-9965-45FA-AF89-94861165F87C}" destId="{6310CCC4-249B-457B-9A24-C023BA3A4DE5}" srcOrd="1" destOrd="0" presId="urn:microsoft.com/office/officeart/2005/8/layout/chart3"/>
    <dgm:cxn modelId="{045EC300-DE69-43EC-AB0F-3988132DCC56}" type="presParOf" srcId="{927E36B5-9965-45FA-AF89-94861165F87C}" destId="{FD3595D3-73F9-4CBA-A4EA-F47CE428B7EA}" srcOrd="2" destOrd="0" presId="urn:microsoft.com/office/officeart/2005/8/layout/chart3"/>
    <dgm:cxn modelId="{6D7FB208-5F22-4B8E-AC3F-14F3FB315DDC}" type="presParOf" srcId="{927E36B5-9965-45FA-AF89-94861165F87C}" destId="{0BE500B1-58F6-4925-9A3A-EC12767F04D1}" srcOrd="3" destOrd="0" presId="urn:microsoft.com/office/officeart/2005/8/layout/chart3"/>
    <dgm:cxn modelId="{965CAFEF-A84B-44D4-B498-0C57A750A153}" type="presParOf" srcId="{927E36B5-9965-45FA-AF89-94861165F87C}" destId="{73020744-6ADE-4BA0-A49B-CE64F3EC1245}" srcOrd="4" destOrd="0" presId="urn:microsoft.com/office/officeart/2005/8/layout/chart3"/>
    <dgm:cxn modelId="{74AA8BF0-235A-4255-9F4D-4B32052AB260}" type="presParOf" srcId="{927E36B5-9965-45FA-AF89-94861165F87C}" destId="{F6C09398-E99A-4ECF-8BCE-D43F52D5E0CF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3976FF-3460-411F-BC23-D0B68261F465}">
      <dsp:nvSpPr>
        <dsp:cNvPr id="0" name=""/>
        <dsp:cNvSpPr/>
      </dsp:nvSpPr>
      <dsp:spPr>
        <a:xfrm>
          <a:off x="0" y="24755"/>
          <a:ext cx="3632883" cy="7561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596134-9829-4D70-890A-C69BBF81D77E}">
      <dsp:nvSpPr>
        <dsp:cNvPr id="0" name=""/>
        <dsp:cNvSpPr/>
      </dsp:nvSpPr>
      <dsp:spPr>
        <a:xfrm>
          <a:off x="228749" y="170467"/>
          <a:ext cx="415908" cy="4159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7AA252-427D-40A4-8C7D-92392117FEF6}">
      <dsp:nvSpPr>
        <dsp:cNvPr id="0" name=""/>
        <dsp:cNvSpPr/>
      </dsp:nvSpPr>
      <dsp:spPr>
        <a:xfrm>
          <a:off x="873406" y="323"/>
          <a:ext cx="2759476" cy="7561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31" tIns="80031" rIns="80031" bIns="80031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" sz="2500" kern="1200" dirty="0"/>
            <a:t>Optimización</a:t>
          </a:r>
        </a:p>
      </dsp:txBody>
      <dsp:txXfrm>
        <a:off x="873406" y="323"/>
        <a:ext cx="2759476" cy="756196"/>
      </dsp:txXfrm>
    </dsp:sp>
    <dsp:sp modelId="{5DD1A591-E379-4123-AFEF-0E0E1C78A6C8}">
      <dsp:nvSpPr>
        <dsp:cNvPr id="0" name=""/>
        <dsp:cNvSpPr/>
      </dsp:nvSpPr>
      <dsp:spPr>
        <a:xfrm>
          <a:off x="0" y="945568"/>
          <a:ext cx="3632883" cy="7561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E68459-8AC8-4D4B-8B2A-B85347F651AB}">
      <dsp:nvSpPr>
        <dsp:cNvPr id="0" name=""/>
        <dsp:cNvSpPr/>
      </dsp:nvSpPr>
      <dsp:spPr>
        <a:xfrm>
          <a:off x="228749" y="1115712"/>
          <a:ext cx="415908" cy="4159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75F18A-3C22-462D-9DAB-5E8D88D9A51B}">
      <dsp:nvSpPr>
        <dsp:cNvPr id="0" name=""/>
        <dsp:cNvSpPr/>
      </dsp:nvSpPr>
      <dsp:spPr>
        <a:xfrm>
          <a:off x="873406" y="945568"/>
          <a:ext cx="2759476" cy="7561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31" tIns="80031" rIns="80031" bIns="80031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" sz="2500" kern="1200" dirty="0"/>
            <a:t>PYMES</a:t>
          </a:r>
        </a:p>
      </dsp:txBody>
      <dsp:txXfrm>
        <a:off x="873406" y="945568"/>
        <a:ext cx="2759476" cy="756196"/>
      </dsp:txXfrm>
    </dsp:sp>
    <dsp:sp modelId="{B231036C-5FBE-4605-8393-F1B6359EE169}">
      <dsp:nvSpPr>
        <dsp:cNvPr id="0" name=""/>
        <dsp:cNvSpPr/>
      </dsp:nvSpPr>
      <dsp:spPr>
        <a:xfrm>
          <a:off x="0" y="1890814"/>
          <a:ext cx="3632883" cy="7561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4BFE9C-AA80-43CE-8FF6-8D33BAD07C57}">
      <dsp:nvSpPr>
        <dsp:cNvPr id="0" name=""/>
        <dsp:cNvSpPr/>
      </dsp:nvSpPr>
      <dsp:spPr>
        <a:xfrm>
          <a:off x="228749" y="2060958"/>
          <a:ext cx="415908" cy="4159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6AE736-B6E0-4DC7-8429-5ADFCF947C4F}">
      <dsp:nvSpPr>
        <dsp:cNvPr id="0" name=""/>
        <dsp:cNvSpPr/>
      </dsp:nvSpPr>
      <dsp:spPr>
        <a:xfrm>
          <a:off x="873406" y="1890814"/>
          <a:ext cx="2759476" cy="7561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31" tIns="80031" rIns="80031" bIns="80031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" sz="2500" kern="1200" dirty="0"/>
            <a:t>Economía</a:t>
          </a:r>
        </a:p>
      </dsp:txBody>
      <dsp:txXfrm>
        <a:off x="873406" y="1890814"/>
        <a:ext cx="2759476" cy="7561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A3CDBA-FBEB-49CC-BD13-C095BF3ED010}">
      <dsp:nvSpPr>
        <dsp:cNvPr id="0" name=""/>
        <dsp:cNvSpPr/>
      </dsp:nvSpPr>
      <dsp:spPr>
        <a:xfrm>
          <a:off x="529477" y="228419"/>
          <a:ext cx="2842560" cy="2842560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rtlCol="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noProof="0" dirty="0">
              <a:solidFill>
                <a:schemeClr val="bg1"/>
              </a:solidFill>
            </a:rPr>
            <a:t>Eficacia</a:t>
          </a:r>
        </a:p>
      </dsp:txBody>
      <dsp:txXfrm>
        <a:off x="2074949" y="752940"/>
        <a:ext cx="964440" cy="947520"/>
      </dsp:txXfrm>
    </dsp:sp>
    <dsp:sp modelId="{FD3595D3-73F9-4CBA-A4EA-F47CE428B7EA}">
      <dsp:nvSpPr>
        <dsp:cNvPr id="0" name=""/>
        <dsp:cNvSpPr/>
      </dsp:nvSpPr>
      <dsp:spPr>
        <a:xfrm>
          <a:off x="382949" y="313020"/>
          <a:ext cx="2842560" cy="2842560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shade val="80000"/>
            <a:hueOff val="160587"/>
            <a:satOff val="-3213"/>
            <a:lumOff val="14009"/>
            <a:alphaOff val="0"/>
          </a:schemeClr>
        </a:solid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rtlCol="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noProof="0" dirty="0">
              <a:solidFill>
                <a:schemeClr val="bg1"/>
              </a:solidFill>
            </a:rPr>
            <a:t>Valor</a:t>
          </a:r>
        </a:p>
      </dsp:txBody>
      <dsp:txXfrm>
        <a:off x="1161269" y="2106540"/>
        <a:ext cx="1285920" cy="879840"/>
      </dsp:txXfrm>
    </dsp:sp>
    <dsp:sp modelId="{73020744-6ADE-4BA0-A49B-CE64F3EC1245}">
      <dsp:nvSpPr>
        <dsp:cNvPr id="0" name=""/>
        <dsp:cNvSpPr/>
      </dsp:nvSpPr>
      <dsp:spPr>
        <a:xfrm>
          <a:off x="382949" y="313020"/>
          <a:ext cx="2842560" cy="2842560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shade val="80000"/>
            <a:hueOff val="321174"/>
            <a:satOff val="-6427"/>
            <a:lumOff val="28019"/>
            <a:alphaOff val="0"/>
          </a:schemeClr>
        </a:solid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rtlCol="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noProof="0" dirty="0">
              <a:solidFill>
                <a:schemeClr val="bg1"/>
              </a:solidFill>
            </a:rPr>
            <a:t>Gasto</a:t>
          </a:r>
        </a:p>
      </dsp:txBody>
      <dsp:txXfrm>
        <a:off x="687509" y="871380"/>
        <a:ext cx="964440" cy="947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Lista sólida vertical de iconos"/>
  <dgm:desc val="e usa para mostrar una serie de elementos visuales de arriba a abajo con texto de nivel 1 o nivel 1 y nivel 2 agrupados en una forma. Funciona mejor con iconos o imágenes pequeñas con descripciones más larga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C703FB87-790C-4850-A90C-12C5FF4B94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8127921-F9C4-44F3-AC5F-130B6A406C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ED32F08-9749-4F62-92D2-6C50931D99AA}" type="datetime1">
              <a:rPr lang="es-ES" smtClean="0"/>
              <a:t>03/09/2024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65E047-F1CB-4066-A459-9EDC95F2E6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68A77EF5-5277-4BAF-8BB4-2E02103988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668C69-0C3E-40A2-B4A0-B2C8B71D8E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15862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ECC33FF-8FBA-4A60-BBD8-B5DE3DF83D8B}" type="datetime1">
              <a:rPr lang="es-ES" noProof="0" smtClean="0"/>
              <a:t>03/09/2024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E000EEB-8338-48D7-8EE8-EE0082EF760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7677701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533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4338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0169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970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444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2966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AD347D-5ACD-4C99-B74B-A9C85AD731AF}" type="datetimeFigureOut">
              <a:rPr lang="es-ES" noProof="0" smtClean="0"/>
              <a:t>03/09/2024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03/09/2024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8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03/09/2024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4" name="Marcador de texto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0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03/09/2024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9" name="Cuadro de texto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“</a:t>
            </a:r>
          </a:p>
        </p:txBody>
      </p:sp>
      <p:sp>
        <p:nvSpPr>
          <p:cNvPr id="13" name="Cuadro de texto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03/09/2024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6" name="Marcador de texto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9" name="Marcador de texto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4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texto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7" name="Conector recto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03/09/2024</a:t>
            </a:fld>
            <a:endParaRPr lang="es-ES" noProof="0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9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2" name="Marcador de texto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0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3" name="Marcador de texto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4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1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4" name="Marcador de texto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7" name="Conector recto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03/09/2024</a:t>
            </a:fld>
            <a:endParaRPr lang="es-ES" noProof="0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 anchorCtr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03/09/2024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03/09/2024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03/09/2024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la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03/09/2024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03/09/2024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03/09/2024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03/09/2024</a:t>
            </a:fld>
            <a:endParaRPr lang="es-ES" noProof="0"/>
          </a:p>
        </p:txBody>
      </p:sp>
      <p:sp>
        <p:nvSpPr>
          <p:cNvPr id="5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03/09/2024</a:t>
            </a:fld>
            <a:endParaRPr lang="es-ES" noProof="0"/>
          </a:p>
        </p:txBody>
      </p:sp>
      <p:sp>
        <p:nvSpPr>
          <p:cNvPr id="5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03/09/2024</a:t>
            </a:fld>
            <a:endParaRPr lang="es-ES" noProof="0"/>
          </a:p>
        </p:txBody>
      </p:sp>
      <p:sp>
        <p:nvSpPr>
          <p:cNvPr id="5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03/09/2024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Elipse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fld id="{4509A250-FF31-4206-8172-F9D3106AACB1}" type="datetimeFigureOut">
              <a:rPr lang="es-ES" noProof="0" smtClean="0"/>
              <a:t>03/09/2024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jpe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11" Type="http://schemas.openxmlformats.org/officeDocument/2006/relationships/image" Target="../media/image16.jpeg"/><Relationship Id="rId5" Type="http://schemas.openxmlformats.org/officeDocument/2006/relationships/diagramData" Target="../diagrams/data1.xml"/><Relationship Id="rId10" Type="http://schemas.openxmlformats.org/officeDocument/2006/relationships/image" Target="../media/image15.png"/><Relationship Id="rId4" Type="http://schemas.openxmlformats.org/officeDocument/2006/relationships/image" Target="../media/image8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13" Type="http://schemas.microsoft.com/office/2007/relationships/diagramDrawing" Target="../diagrams/drawing2.xml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11" Type="http://schemas.openxmlformats.org/officeDocument/2006/relationships/diagramQuickStyle" Target="../diagrams/quickStyle2.xml"/><Relationship Id="rId5" Type="http://schemas.openxmlformats.org/officeDocument/2006/relationships/image" Target="../media/image3.png"/><Relationship Id="rId10" Type="http://schemas.openxmlformats.org/officeDocument/2006/relationships/diagramLayout" Target="../diagrams/layout2.xml"/><Relationship Id="rId4" Type="http://schemas.openxmlformats.org/officeDocument/2006/relationships/image" Target="../media/image2.png"/><Relationship Id="rId9" Type="http://schemas.openxmlformats.org/officeDocument/2006/relationships/diagramData" Target="../diagrams/data2.xml"/><Relationship Id="rId14" Type="http://schemas.openxmlformats.org/officeDocument/2006/relationships/image" Target="../media/image2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tela metálica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2325" y="1447800"/>
            <a:ext cx="8825658" cy="3329581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Proyecto </a:t>
            </a:r>
            <a:r>
              <a:rPr lang="es-ES" dirty="0" err="1"/>
              <a:t>Capstone</a:t>
            </a:r>
            <a:r>
              <a:rPr lang="es-ES" dirty="0"/>
              <a:t>: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CA222A-88BC-48F4-9AE8-2115B7D1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>
            <a:normAutofit/>
          </a:bodyPr>
          <a:lstStyle/>
          <a:p>
            <a:pPr rtl="0"/>
            <a:r>
              <a:rPr lang="es-CL" dirty="0"/>
              <a:t>PYME Stock: Sistema de inventario </a:t>
            </a:r>
            <a:r>
              <a:rPr lang="es-CL" dirty="0" err="1"/>
              <a:t>nfc</a:t>
            </a:r>
            <a:r>
              <a:rPr lang="es-CL" dirty="0"/>
              <a:t> para pymes</a:t>
            </a:r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A30AB022-372E-FA50-53AE-0E0C935F87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2845" y="1090020"/>
            <a:ext cx="3477768" cy="347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Mujer sentada en una tienda&#10;&#10;Descripción generada automáticamente">
            <a:extLst>
              <a:ext uri="{FF2B5EF4-FFF2-40B4-BE49-F238E27FC236}">
                <a16:creationId xmlns:a16="http://schemas.microsoft.com/office/drawing/2014/main" id="{EC84FF6C-C158-D2D3-EC5C-2F98BEABEA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3009" y="467033"/>
            <a:ext cx="8588991" cy="622873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C4174D3-6B10-409E-9110-EEBEAA7E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8" y="629266"/>
            <a:ext cx="4802031" cy="1641986"/>
          </a:xfrm>
        </p:spPr>
        <p:txBody>
          <a:bodyPr rtlCol="0">
            <a:normAutofit/>
          </a:bodyPr>
          <a:lstStyle/>
          <a:p>
            <a:pPr rtl="0"/>
            <a:r>
              <a:rPr lang="es-ES" sz="4400" b="1" u="sng" noProof="1"/>
              <a:t>Contexto:</a:t>
            </a: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7527E565-DE8D-445C-9879-AD1D04415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graphicFrame>
        <p:nvGraphicFramePr>
          <p:cNvPr id="4" name="Marcador de contenido 3" descr="Gráfico de SmartArt">
            <a:extLst>
              <a:ext uri="{FF2B5EF4-FFF2-40B4-BE49-F238E27FC236}">
                <a16:creationId xmlns:a16="http://schemas.microsoft.com/office/drawing/2014/main" id="{C881A426-2B90-41D4-8B71-F9600C3FCE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9747219"/>
              </p:ext>
            </p:extLst>
          </p:nvPr>
        </p:nvGraphicFramePr>
        <p:xfrm>
          <a:off x="650668" y="3743633"/>
          <a:ext cx="3632883" cy="2647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6" name="AutoShape 2">
            <a:extLst>
              <a:ext uri="{FF2B5EF4-FFF2-40B4-BE49-F238E27FC236}">
                <a16:creationId xmlns:a16="http://schemas.microsoft.com/office/drawing/2014/main" id="{426DEAED-C15F-E158-B6C6-8DF6003B72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FB3340C6-740E-061F-C2A1-DEED53E2D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520" y="467033"/>
            <a:ext cx="4625520" cy="1138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521290B6-A63A-67DA-219B-49CAFB1E4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53" y="145025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881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3DC570-72AC-45BE-BB60-458EBBAC8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29" y="626891"/>
            <a:ext cx="7968954" cy="1400530"/>
          </a:xfrm>
        </p:spPr>
        <p:txBody>
          <a:bodyPr rtlCol="0"/>
          <a:lstStyle/>
          <a:p>
            <a:pPr rtl="0"/>
            <a:r>
              <a:rPr lang="es-ES" sz="3600" b="1" noProof="1"/>
              <a:t>Alcance y Objetivo del Proyecto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19E2B12-A618-38E3-2CCE-D90FB3CBC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991" y="4081005"/>
            <a:ext cx="2978544" cy="2396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63B4FEC-9E14-59C0-A1F6-84E291120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18" y="1743456"/>
            <a:ext cx="3356540" cy="1889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021A2847-67A2-9D25-6DCC-9360B001D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3641" y="2282190"/>
            <a:ext cx="2293620" cy="229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31DACD2D-136E-0CF3-925C-C8FAED875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418" y="2027421"/>
            <a:ext cx="3271198" cy="2044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1C87A9F7-57E5-8AE3-1F12-47202F940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274" y="4830579"/>
            <a:ext cx="5502967" cy="140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85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n 48">
            <a:extLst>
              <a:ext uri="{FF2B5EF4-FFF2-40B4-BE49-F238E27FC236}">
                <a16:creationId xmlns:a16="http://schemas.microsoft.com/office/drawing/2014/main" id="{AA085689-791F-4B8F-9F30-12415B97D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1" name="Imagen 50">
            <a:extLst>
              <a:ext uri="{FF2B5EF4-FFF2-40B4-BE49-F238E27FC236}">
                <a16:creationId xmlns:a16="http://schemas.microsoft.com/office/drawing/2014/main" id="{AA3FED7F-6821-47C0-A464-E9278B241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3" name="Elipse 52">
            <a:extLst>
              <a:ext uri="{FF2B5EF4-FFF2-40B4-BE49-F238E27FC236}">
                <a16:creationId xmlns:a16="http://schemas.microsoft.com/office/drawing/2014/main" id="{8F54B2FB-3F54-4350-8D1B-F86D677CA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pic>
        <p:nvPicPr>
          <p:cNvPr id="55" name="Imagen 54">
            <a:extLst>
              <a:ext uri="{FF2B5EF4-FFF2-40B4-BE49-F238E27FC236}">
                <a16:creationId xmlns:a16="http://schemas.microsoft.com/office/drawing/2014/main" id="{561B34F5-88E5-4711-BC16-3005C29AD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4F3661D0-2268-4D3E-88BA-0647BCBE3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59" name="Rectángulo 58">
            <a:extLst>
              <a:ext uri="{FF2B5EF4-FFF2-40B4-BE49-F238E27FC236}">
                <a16:creationId xmlns:a16="http://schemas.microsoft.com/office/drawing/2014/main" id="{DDB56DB5-0324-4F79-9AB8-CB18C1DC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pic>
        <p:nvPicPr>
          <p:cNvPr id="16" name="Marcador de contenido 7" descr="imagen abstracta">
            <a:extLst>
              <a:ext uri="{FF2B5EF4-FFF2-40B4-BE49-F238E27FC236}">
                <a16:creationId xmlns:a16="http://schemas.microsoft.com/office/drawing/2014/main" id="{472DB91B-0BC3-4630-809F-F181BB9A33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38791" y="0"/>
            <a:ext cx="7140442" cy="6858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11" name="Título 10">
            <a:extLst>
              <a:ext uri="{FF2B5EF4-FFF2-40B4-BE49-F238E27FC236}">
                <a16:creationId xmlns:a16="http://schemas.microsoft.com/office/drawing/2014/main" id="{148C75AA-C615-44E8-850A-3C0634ABF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808" y="158047"/>
            <a:ext cx="4188823" cy="14421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s-ES" sz="3300" b="1" dirty="0"/>
              <a:t>Metodología:</a:t>
            </a:r>
            <a:br>
              <a:rPr lang="es-ES" sz="3300" b="1" dirty="0"/>
            </a:br>
            <a:r>
              <a:rPr lang="es-ES" sz="3300" b="1" dirty="0"/>
              <a:t>CASCADA</a:t>
            </a:r>
          </a:p>
        </p:txBody>
      </p:sp>
      <p:graphicFrame>
        <p:nvGraphicFramePr>
          <p:cNvPr id="14" name="Diagrama 13" descr="Gráfico circular">
            <a:extLst>
              <a:ext uri="{FF2B5EF4-FFF2-40B4-BE49-F238E27FC236}">
                <a16:creationId xmlns:a16="http://schemas.microsoft.com/office/drawing/2014/main" id="{BB7631D3-885A-4D6E-809B-E28CCF5B91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0346289"/>
              </p:ext>
            </p:extLst>
          </p:nvPr>
        </p:nvGraphicFramePr>
        <p:xfrm>
          <a:off x="8443653" y="2181645"/>
          <a:ext cx="3754987" cy="338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3078" name="Picture 6">
            <a:extLst>
              <a:ext uri="{FF2B5EF4-FFF2-40B4-BE49-F238E27FC236}">
                <a16:creationId xmlns:a16="http://schemas.microsoft.com/office/drawing/2014/main" id="{CCB8DF9C-2D0C-FB63-873C-99E9FF3AC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15" y="1424760"/>
            <a:ext cx="8198096" cy="4897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089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3DC570-72AC-45BE-BB60-458EBBAC8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544" y="621930"/>
            <a:ext cx="7968954" cy="1400530"/>
          </a:xfrm>
        </p:spPr>
        <p:txBody>
          <a:bodyPr rtlCol="0"/>
          <a:lstStyle/>
          <a:p>
            <a:pPr rtl="0"/>
            <a:r>
              <a:rPr lang="es-ES" sz="3600" b="1" noProof="1"/>
              <a:t>FASES DEL PROYECTO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71EB170-1C87-7580-13EC-3B81192A15EE}"/>
              </a:ext>
            </a:extLst>
          </p:cNvPr>
          <p:cNvSpPr txBox="1"/>
          <p:nvPr/>
        </p:nvSpPr>
        <p:spPr>
          <a:xfrm>
            <a:off x="652272" y="1859165"/>
            <a:ext cx="10887456" cy="4375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CL" b="1" dirty="0"/>
              <a:t>Fase de Iniciación: </a:t>
            </a:r>
            <a:r>
              <a:rPr lang="es-ES" sz="1600" dirty="0"/>
              <a:t>se establecen los objetivos, requerimientos y expectativas del cliente. </a:t>
            </a:r>
            <a:endParaRPr lang="es-CL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CL" b="1" dirty="0"/>
              <a:t>Fase de Planificación:</a:t>
            </a:r>
            <a:r>
              <a:rPr lang="es-CL" dirty="0"/>
              <a:t> </a:t>
            </a:r>
            <a:r>
              <a:rPr lang="es-ES" sz="1600" dirty="0"/>
              <a:t>se establecerán los roles y responsabilidades de cada miembro del equipo, también se planificará el trabajo del primer sprint.</a:t>
            </a:r>
            <a:endParaRPr lang="es-CL" sz="16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CL" b="1" dirty="0"/>
              <a:t>Fase de Ejecución: </a:t>
            </a:r>
            <a:r>
              <a:rPr lang="es-CL" sz="1600" dirty="0"/>
              <a:t>se ejecuta la implementación de funcionalidades.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CL" b="1" dirty="0"/>
              <a:t>Fase de Revisión:</a:t>
            </a:r>
            <a:r>
              <a:rPr lang="es-CL" dirty="0"/>
              <a:t> </a:t>
            </a:r>
            <a:r>
              <a:rPr lang="es-ES" sz="1600" dirty="0"/>
              <a:t>se mostrará el trabajo completado al final de cada sprint y se recogen los </a:t>
            </a:r>
            <a:r>
              <a:rPr lang="es-ES" sz="1600" dirty="0" err="1"/>
              <a:t>feedback</a:t>
            </a:r>
            <a:r>
              <a:rPr lang="es-ES" sz="1600" dirty="0"/>
              <a:t>.</a:t>
            </a:r>
            <a:endParaRPr lang="es-CL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CL" b="1" dirty="0"/>
              <a:t>Implementación y Despliegue:</a:t>
            </a:r>
            <a:r>
              <a:rPr lang="es-CL" dirty="0"/>
              <a:t> </a:t>
            </a:r>
            <a:r>
              <a:rPr lang="es-ES" sz="1600" dirty="0"/>
              <a:t>Se instalará y configurará el sistema NFC en el entorno al cliente, en este caso un MVP, asegurando un correcto funcionamiento.</a:t>
            </a:r>
            <a:endParaRPr lang="es-CL" sz="16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CL" b="1" dirty="0"/>
              <a:t>Evaluación y Monitoreo:</a:t>
            </a:r>
            <a:r>
              <a:rPr lang="es-CL" dirty="0"/>
              <a:t> </a:t>
            </a:r>
            <a:endParaRPr lang="es-CL" b="1" dirty="0"/>
          </a:p>
        </p:txBody>
      </p:sp>
    </p:spTree>
    <p:extLst>
      <p:ext uri="{BB962C8B-B14F-4D97-AF65-F5344CB8AC3E}">
        <p14:creationId xmlns:p14="http://schemas.microsoft.com/office/powerpoint/2010/main" val="1234270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diseño abstracto">
            <a:extLst>
              <a:ext uri="{FF2B5EF4-FFF2-40B4-BE49-F238E27FC236}">
                <a16:creationId xmlns:a16="http://schemas.microsoft.com/office/drawing/2014/main" id="{6D363037-1741-4470-A023-883E2FFD58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8308" r="6818" b="2872"/>
          <a:stretch/>
        </p:blipFill>
        <p:spPr>
          <a:xfrm flipH="1"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Título 11">
            <a:extLst>
              <a:ext uri="{FF2B5EF4-FFF2-40B4-BE49-F238E27FC236}">
                <a16:creationId xmlns:a16="http://schemas.microsoft.com/office/drawing/2014/main" id="{970C361B-D32E-42E0-A41E-86C3D9AC8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>
            <a:normAutofit/>
          </a:bodyPr>
          <a:lstStyle/>
          <a:p>
            <a:pPr rtl="0"/>
            <a:r>
              <a:rPr lang="es-ES"/>
              <a:t>Gracias</a:t>
            </a:r>
          </a:p>
        </p:txBody>
      </p:sp>
      <p:sp>
        <p:nvSpPr>
          <p:cNvPr id="13" name="Subtítulo 12">
            <a:extLst>
              <a:ext uri="{FF2B5EF4-FFF2-40B4-BE49-F238E27FC236}">
                <a16:creationId xmlns:a16="http://schemas.microsoft.com/office/drawing/2014/main" id="{336E726C-3DE4-41AA-88A0-C92B0C341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Espacio para preguntas</a:t>
            </a:r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107679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677_TF78884036_Win32" id="{F1E076FC-6030-4509-B277-491A790BB673}" vid="{D93CB026-5A42-48B9-A074-7DDFFFA1BB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8C88F1-1664-415F-AFCE-F6CF4580981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C30393A-FEC6-4A44-9E4A-6EA49F1F7D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D16958A-754B-4396-9457-FD7A427A3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digital</Template>
  <TotalTime>88</TotalTime>
  <Words>145</Words>
  <Application>Microsoft Office PowerPoint</Application>
  <PresentationFormat>Panorámica</PresentationFormat>
  <Paragraphs>26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Ion</vt:lpstr>
      <vt:lpstr>Proyecto Capstone:</vt:lpstr>
      <vt:lpstr>Contexto:</vt:lpstr>
      <vt:lpstr>Alcance y Objetivo del Proyecto</vt:lpstr>
      <vt:lpstr>Metodología: CASCADA</vt:lpstr>
      <vt:lpstr>FASES DEL PROYECTO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JUAN . PENA GIFFONI</dc:creator>
  <cp:lastModifiedBy>JUAN . PENA GIFFONI</cp:lastModifiedBy>
  <cp:revision>6</cp:revision>
  <dcterms:created xsi:type="dcterms:W3CDTF">2024-09-03T22:48:40Z</dcterms:created>
  <dcterms:modified xsi:type="dcterms:W3CDTF">2024-09-04T00:17:32Z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