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740b2c16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e740b2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e740b2c16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Google Shape;65;g3e740b2c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e740b2c16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Google Shape;71;g3e740b2c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e740b2c16_0_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Google Shape;80;g3e740b2c1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e740b2c16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Google Shape;90;g3e740b2c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e740b2c16_0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Google Shape;97;g3e740b2c1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 Adventure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game about a guy running around with a sword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story</a:t>
            </a:r>
            <a:endParaRPr/>
          </a:p>
        </p:txBody>
      </p:sp>
      <p:sp>
        <p:nvSpPr>
          <p:cNvPr id="61" name="Google Shape;61;p14"/>
          <p:cNvSpPr txBox="1"/>
          <p:nvPr>
            <p:ph idx="1" type="body"/>
          </p:nvPr>
        </p:nvSpPr>
        <p:spPr>
          <a:xfrm>
            <a:off x="311700" y="1152475"/>
            <a:ext cx="3777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100">
                <a:solidFill>
                  <a:schemeClr val="dk1"/>
                </a:solidFill>
              </a:rPr>
              <a:t>The player is a warrior in training. He comes from a low standing background and spends his time practicing his sword skills and exploring with his friends. </a:t>
            </a:r>
            <a:endParaRPr sz="1100">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One day while exploring some ruins in the forest he falls through the roof and finds himself in a small room. He yells up to his friends to let them know he's ok. </a:t>
            </a:r>
            <a:endParaRPr sz="1100">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He finds a sword sticking out of a corpse and inspects it. It's a good sword, strangely in good condition for being embedded in a body for who knows how long. </a:t>
            </a:r>
            <a:endParaRPr sz="1100">
              <a:solidFill>
                <a:schemeClr val="dk1"/>
              </a:solidFill>
            </a:endParaRPr>
          </a:p>
          <a:p>
            <a:pPr indent="0" lvl="0" marL="0" rtl="0">
              <a:spcBef>
                <a:spcPts val="1600"/>
              </a:spcBef>
              <a:spcAft>
                <a:spcPts val="0"/>
              </a:spcAft>
              <a:buClr>
                <a:schemeClr val="dk1"/>
              </a:buClr>
              <a:buSzPts val="1100"/>
              <a:buFont typeface="Arial"/>
              <a:buNone/>
            </a:pPr>
            <a:r>
              <a:rPr lang="en" sz="1100">
                <a:solidFill>
                  <a:schemeClr val="dk1"/>
                </a:solidFill>
              </a:rPr>
              <a:t>This sword, will change his life. (no this is not excalibur, any old fool could have pulled it from the body)</a:t>
            </a:r>
            <a:endParaRPr sz="1100">
              <a:solidFill>
                <a:schemeClr val="dk1"/>
              </a:solidFill>
            </a:endParaRPr>
          </a:p>
          <a:p>
            <a:pPr indent="0" lvl="0" marL="0">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4064527" y="1152475"/>
            <a:ext cx="4767775" cy="3549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game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player is a sword fighter. They also use a shield. Melee attacks and blocking are core features of the gameplay. Dodging will also be included.</a:t>
            </a:r>
            <a:endParaRPr/>
          </a:p>
          <a:p>
            <a:pPr indent="0" lvl="0" marL="0" rtl="0">
              <a:spcBef>
                <a:spcPts val="1600"/>
              </a:spcBef>
              <a:spcAft>
                <a:spcPts val="0"/>
              </a:spcAft>
              <a:buNone/>
            </a:pPr>
            <a:r>
              <a:rPr lang="en"/>
              <a:t>They are also a leading figure in their group of friends, all of which are also fighters. They generally follow his lead when in combat. The player will have access to formation commands. Basic formations include:</a:t>
            </a:r>
            <a:endParaRPr/>
          </a:p>
          <a:p>
            <a:pPr indent="0" lvl="0" marL="0" rtl="0">
              <a:spcBef>
                <a:spcPts val="1600"/>
              </a:spcBef>
              <a:spcAft>
                <a:spcPts val="0"/>
              </a:spcAft>
              <a:buNone/>
            </a:pPr>
            <a:r>
              <a:rPr lang="en"/>
              <a:t>Shield wall, buddy system, turtle.</a:t>
            </a:r>
            <a:endParaRPr/>
          </a:p>
          <a:p>
            <a:pPr indent="0" lvl="0" marL="0">
              <a:spcBef>
                <a:spcPts val="1600"/>
              </a:spcBef>
              <a:spcAft>
                <a:spcPts val="1600"/>
              </a:spcAft>
              <a:buNone/>
            </a:pPr>
            <a:r>
              <a:rPr lang="en"/>
              <a:t>Player can also pick up weapons lying on the floor and use them. Also throw them.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art style will be dark. Towns will be the sole light in a shadowy world, and even they are bleak. Cities that should be bastions of light, show no promise of supporting this image. The old ruins are active and full of the living dead, the </a:t>
            </a:r>
            <a:r>
              <a:rPr lang="en"/>
              <a:t>shadow</a:t>
            </a:r>
            <a:r>
              <a:rPr lang="en"/>
              <a:t> of these places spread as the number of dead grows. </a:t>
            </a:r>
            <a:endParaRPr/>
          </a:p>
        </p:txBody>
      </p:sp>
      <p:pic>
        <p:nvPicPr>
          <p:cNvPr id="75" name="Google Shape;75;p16"/>
          <p:cNvPicPr preferRelativeResize="0"/>
          <p:nvPr/>
        </p:nvPicPr>
        <p:blipFill>
          <a:blip r:embed="rId3">
            <a:alphaModFix/>
          </a:blip>
          <a:stretch>
            <a:fillRect/>
          </a:stretch>
        </p:blipFill>
        <p:spPr>
          <a:xfrm>
            <a:off x="-267549" y="2571750"/>
            <a:ext cx="3856899" cy="2908375"/>
          </a:xfrm>
          <a:prstGeom prst="rect">
            <a:avLst/>
          </a:prstGeom>
          <a:noFill/>
          <a:ln>
            <a:noFill/>
          </a:ln>
        </p:spPr>
      </p:pic>
      <p:pic>
        <p:nvPicPr>
          <p:cNvPr id="76" name="Google Shape;76;p16"/>
          <p:cNvPicPr preferRelativeResize="0"/>
          <p:nvPr/>
        </p:nvPicPr>
        <p:blipFill>
          <a:blip r:embed="rId4">
            <a:alphaModFix/>
          </a:blip>
          <a:stretch>
            <a:fillRect/>
          </a:stretch>
        </p:blipFill>
        <p:spPr>
          <a:xfrm>
            <a:off x="5081299" y="2571744"/>
            <a:ext cx="3856901" cy="2478355"/>
          </a:xfrm>
          <a:prstGeom prst="rect">
            <a:avLst/>
          </a:prstGeom>
          <a:noFill/>
          <a:ln>
            <a:noFill/>
          </a:ln>
        </p:spPr>
      </p:pic>
      <p:pic>
        <p:nvPicPr>
          <p:cNvPr id="77" name="Google Shape;77;p16"/>
          <p:cNvPicPr preferRelativeResize="0"/>
          <p:nvPr/>
        </p:nvPicPr>
        <p:blipFill>
          <a:blip r:embed="rId5">
            <a:alphaModFix/>
          </a:blip>
          <a:stretch>
            <a:fillRect/>
          </a:stretch>
        </p:blipFill>
        <p:spPr>
          <a:xfrm>
            <a:off x="3119025" y="2921600"/>
            <a:ext cx="3510124" cy="2020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Week 1</a:t>
            </a:r>
            <a:endParaRPr/>
          </a:p>
        </p:txBody>
      </p:sp>
      <p:sp>
        <p:nvSpPr>
          <p:cNvPr id="83" name="Google Shape;83;p17"/>
          <p:cNvSpPr txBox="1"/>
          <p:nvPr>
            <p:ph idx="1" type="body"/>
          </p:nvPr>
        </p:nvSpPr>
        <p:spPr>
          <a:xfrm>
            <a:off x="311700" y="1152475"/>
            <a:ext cx="8520600" cy="1115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Have greybox landscape and buildings complete</a:t>
            </a:r>
            <a:endParaRPr/>
          </a:p>
          <a:p>
            <a:pPr indent="-342900" lvl="0" marL="457200" rtl="0">
              <a:spcBef>
                <a:spcPts val="0"/>
              </a:spcBef>
              <a:spcAft>
                <a:spcPts val="0"/>
              </a:spcAft>
              <a:buSzPts val="1800"/>
              <a:buChar char="●"/>
            </a:pPr>
            <a:r>
              <a:rPr lang="en"/>
              <a:t>Create state machines to tell AI how to behave and when</a:t>
            </a:r>
            <a:endParaRPr/>
          </a:p>
          <a:p>
            <a:pPr indent="-342900" lvl="0" marL="457200" rtl="0">
              <a:spcBef>
                <a:spcPts val="0"/>
              </a:spcBef>
              <a:spcAft>
                <a:spcPts val="0"/>
              </a:spcAft>
              <a:buSzPts val="1800"/>
              <a:buChar char="●"/>
            </a:pPr>
            <a:r>
              <a:rPr lang="en"/>
              <a:t>Create state machines for player actions, attack, block and pickup weapon. </a:t>
            </a:r>
            <a:endParaRPr/>
          </a:p>
          <a:p>
            <a:pPr indent="0" lvl="0" marL="0">
              <a:spcBef>
                <a:spcPts val="1600"/>
              </a:spcBef>
              <a:spcAft>
                <a:spcPts val="1600"/>
              </a:spcAft>
              <a:buNone/>
            </a:pPr>
            <a:r>
              <a:t/>
            </a:r>
            <a:endParaRPr/>
          </a:p>
        </p:txBody>
      </p:sp>
      <p:sp>
        <p:nvSpPr>
          <p:cNvPr id="84" name="Google Shape;84;p17"/>
          <p:cNvSpPr txBox="1"/>
          <p:nvPr>
            <p:ph type="title"/>
          </p:nvPr>
        </p:nvSpPr>
        <p:spPr>
          <a:xfrm>
            <a:off x="311700" y="2217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Week 2</a:t>
            </a:r>
            <a:endParaRPr/>
          </a:p>
        </p:txBody>
      </p:sp>
      <p:sp>
        <p:nvSpPr>
          <p:cNvPr id="85" name="Google Shape;85;p17"/>
          <p:cNvSpPr txBox="1"/>
          <p:nvPr>
            <p:ph idx="1" type="body"/>
          </p:nvPr>
        </p:nvSpPr>
        <p:spPr>
          <a:xfrm>
            <a:off x="311700" y="2736250"/>
            <a:ext cx="8520600" cy="94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Create AI that follows the states dictated by the state machine. </a:t>
            </a:r>
            <a:endParaRPr/>
          </a:p>
          <a:p>
            <a:pPr indent="0" lvl="0" marL="0" rtl="0">
              <a:spcBef>
                <a:spcPts val="1600"/>
              </a:spcBef>
              <a:spcAft>
                <a:spcPts val="1600"/>
              </a:spcAft>
              <a:buNone/>
            </a:pPr>
            <a:r>
              <a:rPr lang="en"/>
              <a:t>Player controls</a:t>
            </a:r>
            <a:endParaRPr/>
          </a:p>
        </p:txBody>
      </p:sp>
      <p:sp>
        <p:nvSpPr>
          <p:cNvPr id="86" name="Google Shape;86;p17"/>
          <p:cNvSpPr txBox="1"/>
          <p:nvPr>
            <p:ph type="title"/>
          </p:nvPr>
        </p:nvSpPr>
        <p:spPr>
          <a:xfrm>
            <a:off x="311700" y="36785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Week 3</a:t>
            </a:r>
            <a:endParaRPr/>
          </a:p>
        </p:txBody>
      </p:sp>
      <p:sp>
        <p:nvSpPr>
          <p:cNvPr id="87" name="Google Shape;87;p17"/>
          <p:cNvSpPr txBox="1"/>
          <p:nvPr>
            <p:ph idx="1" type="body"/>
          </p:nvPr>
        </p:nvSpPr>
        <p:spPr>
          <a:xfrm>
            <a:off x="311700" y="4202125"/>
            <a:ext cx="8520600" cy="417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Graphics and and world appearance.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Asset list and mind map</a:t>
            </a:r>
            <a:endParaRPr/>
          </a:p>
        </p:txBody>
      </p:sp>
      <p:pic>
        <p:nvPicPr>
          <p:cNvPr id="93" name="Google Shape;93;p18"/>
          <p:cNvPicPr preferRelativeResize="0"/>
          <p:nvPr/>
        </p:nvPicPr>
        <p:blipFill>
          <a:blip r:embed="rId3">
            <a:alphaModFix/>
          </a:blip>
          <a:stretch>
            <a:fillRect/>
          </a:stretch>
        </p:blipFill>
        <p:spPr>
          <a:xfrm>
            <a:off x="2341700" y="1017725"/>
            <a:ext cx="6615250" cy="3566800"/>
          </a:xfrm>
          <a:prstGeom prst="rect">
            <a:avLst/>
          </a:prstGeom>
          <a:noFill/>
          <a:ln>
            <a:noFill/>
          </a:ln>
        </p:spPr>
      </p:pic>
      <p:pic>
        <p:nvPicPr>
          <p:cNvPr id="94" name="Google Shape;94;p18"/>
          <p:cNvPicPr preferRelativeResize="0"/>
          <p:nvPr/>
        </p:nvPicPr>
        <p:blipFill>
          <a:blip r:embed="rId4">
            <a:alphaModFix/>
          </a:blip>
          <a:stretch>
            <a:fillRect/>
          </a:stretch>
        </p:blipFill>
        <p:spPr>
          <a:xfrm>
            <a:off x="414775" y="1491925"/>
            <a:ext cx="1524000" cy="208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