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E736C7-CDB6-41E9-90AD-875C7CF184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pl-PL"/>
        </a:p>
      </dgm:t>
    </dgm:pt>
    <dgm:pt modelId="{744A5352-38DF-4FC2-A38A-F513D0F503B2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GUI (SWING)</a:t>
          </a:r>
        </a:p>
      </dgm:t>
    </dgm:pt>
    <dgm:pt modelId="{02769C4B-A59A-4484-81BC-EB8F73518FDD}" type="parTrans" cxnId="{C4A8F65A-C67E-4E96-8F72-7EB999489A33}">
      <dgm:prSet/>
      <dgm:spPr/>
      <dgm:t>
        <a:bodyPr/>
        <a:lstStyle/>
        <a:p>
          <a:endParaRPr lang="pl-PL"/>
        </a:p>
      </dgm:t>
    </dgm:pt>
    <dgm:pt modelId="{9C053B15-9951-4387-A56D-47F6ECC0D7DF}" type="sibTrans" cxnId="{C4A8F65A-C67E-4E96-8F72-7EB999489A33}">
      <dgm:prSet/>
      <dgm:spPr/>
      <dgm:t>
        <a:bodyPr/>
        <a:lstStyle/>
        <a:p>
          <a:endParaRPr lang="pl-PL"/>
        </a:p>
      </dgm:t>
    </dgm:pt>
    <dgm:pt modelId="{A3209E3C-66F3-4CE5-8B97-3EF41F34C3D9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 err="1"/>
            <a:t>Undo</a:t>
          </a:r>
          <a:r>
            <a:rPr lang="pl-PL" dirty="0"/>
            <a:t>/Redo</a:t>
          </a:r>
        </a:p>
      </dgm:t>
    </dgm:pt>
    <dgm:pt modelId="{8E38828A-7C23-4D59-B1BA-B284E08DF0B2}" type="parTrans" cxnId="{B07EB654-6429-4650-9891-1DFC82235276}">
      <dgm:prSet/>
      <dgm:spPr/>
      <dgm:t>
        <a:bodyPr/>
        <a:lstStyle/>
        <a:p>
          <a:endParaRPr lang="pl-PL"/>
        </a:p>
      </dgm:t>
    </dgm:pt>
    <dgm:pt modelId="{F327F2DE-C0E6-494E-87C9-6B101F76E0E4}" type="sibTrans" cxnId="{B07EB654-6429-4650-9891-1DFC82235276}">
      <dgm:prSet/>
      <dgm:spPr/>
      <dgm:t>
        <a:bodyPr/>
        <a:lstStyle/>
        <a:p>
          <a:endParaRPr lang="pl-PL"/>
        </a:p>
      </dgm:t>
    </dgm:pt>
    <dgm:pt modelId="{328D0317-C56A-4C57-A16B-9B2D022CDFCC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Zapis do pliku projektu</a:t>
          </a:r>
        </a:p>
      </dgm:t>
    </dgm:pt>
    <dgm:pt modelId="{5A008EC2-3CD6-4B2D-88A8-5F2AC0BDAE42}" type="parTrans" cxnId="{C473CF1B-B08E-4F4E-BA83-AE7CBD15B956}">
      <dgm:prSet/>
      <dgm:spPr/>
      <dgm:t>
        <a:bodyPr/>
        <a:lstStyle/>
        <a:p>
          <a:endParaRPr lang="pl-PL"/>
        </a:p>
      </dgm:t>
    </dgm:pt>
    <dgm:pt modelId="{4E4E089F-6578-4A3D-B8FD-0DACDDCAE2D2}" type="sibTrans" cxnId="{C473CF1B-B08E-4F4E-BA83-AE7CBD15B956}">
      <dgm:prSet/>
      <dgm:spPr/>
      <dgm:t>
        <a:bodyPr/>
        <a:lstStyle/>
        <a:p>
          <a:endParaRPr lang="pl-PL"/>
        </a:p>
      </dgm:t>
    </dgm:pt>
    <dgm:pt modelId="{7F3BA83B-9CE9-41CE-B08D-DC309CD82484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Zapis do plików graficznych</a:t>
          </a:r>
        </a:p>
      </dgm:t>
    </dgm:pt>
    <dgm:pt modelId="{803DCC41-5F69-4628-9E3C-6EC74F6245E0}" type="parTrans" cxnId="{9A57B3BC-938D-4F44-AFD2-0E7C7418B4BF}">
      <dgm:prSet/>
      <dgm:spPr/>
      <dgm:t>
        <a:bodyPr/>
        <a:lstStyle/>
        <a:p>
          <a:endParaRPr lang="pl-PL"/>
        </a:p>
      </dgm:t>
    </dgm:pt>
    <dgm:pt modelId="{82635137-CD9D-449A-820C-DCB82887572B}" type="sibTrans" cxnId="{9A57B3BC-938D-4F44-AFD2-0E7C7418B4BF}">
      <dgm:prSet/>
      <dgm:spPr/>
      <dgm:t>
        <a:bodyPr/>
        <a:lstStyle/>
        <a:p>
          <a:endParaRPr lang="pl-PL"/>
        </a:p>
      </dgm:t>
    </dgm:pt>
    <dgm:pt modelId="{07F93B2A-B76D-443C-A41E-60B58C80F27F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Operowanie na warstwach</a:t>
          </a:r>
        </a:p>
      </dgm:t>
    </dgm:pt>
    <dgm:pt modelId="{7CBB33BD-68BF-4255-A1F8-1D8A37238573}" type="parTrans" cxnId="{1B627A0F-268E-403F-ABE1-64EA3D371D02}">
      <dgm:prSet/>
      <dgm:spPr/>
      <dgm:t>
        <a:bodyPr/>
        <a:lstStyle/>
        <a:p>
          <a:endParaRPr lang="pl-PL"/>
        </a:p>
      </dgm:t>
    </dgm:pt>
    <dgm:pt modelId="{CE568B62-C4A1-4F5E-A2CB-DCDBD732FC15}" type="sibTrans" cxnId="{1B627A0F-268E-403F-ABE1-64EA3D371D02}">
      <dgm:prSet/>
      <dgm:spPr/>
      <dgm:t>
        <a:bodyPr/>
        <a:lstStyle/>
        <a:p>
          <a:endParaRPr lang="pl-PL"/>
        </a:p>
      </dgm:t>
    </dgm:pt>
    <dgm:pt modelId="{FF68BF82-F1BE-4C67-B4E3-6DE8CB12DAAA}" type="pres">
      <dgm:prSet presAssocID="{ACE736C7-CDB6-41E9-90AD-875C7CF18491}" presName="root" presStyleCnt="0">
        <dgm:presLayoutVars>
          <dgm:dir/>
          <dgm:resizeHandles val="exact"/>
        </dgm:presLayoutVars>
      </dgm:prSet>
      <dgm:spPr/>
    </dgm:pt>
    <dgm:pt modelId="{0D183283-41E0-4F4E-A95C-EFA68411C355}" type="pres">
      <dgm:prSet presAssocID="{744A5352-38DF-4FC2-A38A-F513D0F503B2}" presName="compNode" presStyleCnt="0"/>
      <dgm:spPr/>
    </dgm:pt>
    <dgm:pt modelId="{B5AF0928-4D8E-4977-AD19-064548F8F838}" type="pres">
      <dgm:prSet presAssocID="{744A5352-38DF-4FC2-A38A-F513D0F503B2}" presName="bgRect" presStyleLbl="bgShp" presStyleIdx="0" presStyleCnt="5"/>
      <dgm:spPr/>
    </dgm:pt>
    <dgm:pt modelId="{A8F6C2D4-FE76-4CBF-BBCE-766233D617C7}" type="pres">
      <dgm:prSet presAssocID="{744A5352-38DF-4FC2-A38A-F513D0F503B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94C6CF3B-C620-4521-90DF-2D4608F3EE1B}" type="pres">
      <dgm:prSet presAssocID="{744A5352-38DF-4FC2-A38A-F513D0F503B2}" presName="spaceRect" presStyleCnt="0"/>
      <dgm:spPr/>
    </dgm:pt>
    <dgm:pt modelId="{AA79ED63-0DED-4A0B-A597-455C74E941B1}" type="pres">
      <dgm:prSet presAssocID="{744A5352-38DF-4FC2-A38A-F513D0F503B2}" presName="parTx" presStyleLbl="revTx" presStyleIdx="0" presStyleCnt="5">
        <dgm:presLayoutVars>
          <dgm:chMax val="0"/>
          <dgm:chPref val="0"/>
        </dgm:presLayoutVars>
      </dgm:prSet>
      <dgm:spPr/>
    </dgm:pt>
    <dgm:pt modelId="{0D73DF1C-1FC9-41C4-BEBD-B4D35E7BE922}" type="pres">
      <dgm:prSet presAssocID="{9C053B15-9951-4387-A56D-47F6ECC0D7DF}" presName="sibTrans" presStyleCnt="0"/>
      <dgm:spPr/>
    </dgm:pt>
    <dgm:pt modelId="{C6F16790-4332-4ABC-9B84-AC2A95C8C034}" type="pres">
      <dgm:prSet presAssocID="{A3209E3C-66F3-4CE5-8B97-3EF41F34C3D9}" presName="compNode" presStyleCnt="0"/>
      <dgm:spPr/>
    </dgm:pt>
    <dgm:pt modelId="{7385E84A-5873-4043-8ECC-B4479B79C6B8}" type="pres">
      <dgm:prSet presAssocID="{A3209E3C-66F3-4CE5-8B97-3EF41F34C3D9}" presName="bgRect" presStyleLbl="bgShp" presStyleIdx="1" presStyleCnt="5"/>
      <dgm:spPr/>
    </dgm:pt>
    <dgm:pt modelId="{3809DE6A-8B35-4D84-9B84-6881A2916566}" type="pres">
      <dgm:prSet presAssocID="{A3209E3C-66F3-4CE5-8B97-3EF41F34C3D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"/>
        </a:ext>
      </dgm:extLst>
    </dgm:pt>
    <dgm:pt modelId="{6AE3E018-7AF7-47E9-8764-1F0680096641}" type="pres">
      <dgm:prSet presAssocID="{A3209E3C-66F3-4CE5-8B97-3EF41F34C3D9}" presName="spaceRect" presStyleCnt="0"/>
      <dgm:spPr/>
    </dgm:pt>
    <dgm:pt modelId="{488C81F2-E6DB-4034-A5C9-9A1B2A9ED22F}" type="pres">
      <dgm:prSet presAssocID="{A3209E3C-66F3-4CE5-8B97-3EF41F34C3D9}" presName="parTx" presStyleLbl="revTx" presStyleIdx="1" presStyleCnt="5">
        <dgm:presLayoutVars>
          <dgm:chMax val="0"/>
          <dgm:chPref val="0"/>
        </dgm:presLayoutVars>
      </dgm:prSet>
      <dgm:spPr/>
    </dgm:pt>
    <dgm:pt modelId="{BB0EFEF5-384E-450F-8738-8FE73E8AB539}" type="pres">
      <dgm:prSet presAssocID="{F327F2DE-C0E6-494E-87C9-6B101F76E0E4}" presName="sibTrans" presStyleCnt="0"/>
      <dgm:spPr/>
    </dgm:pt>
    <dgm:pt modelId="{D889980F-103D-4AF9-ABCE-8712B7E3E700}" type="pres">
      <dgm:prSet presAssocID="{07F93B2A-B76D-443C-A41E-60B58C80F27F}" presName="compNode" presStyleCnt="0"/>
      <dgm:spPr/>
    </dgm:pt>
    <dgm:pt modelId="{29E14BAE-A453-4EAE-BE8C-FECCE50FC58F}" type="pres">
      <dgm:prSet presAssocID="{07F93B2A-B76D-443C-A41E-60B58C80F27F}" presName="bgRect" presStyleLbl="bgShp" presStyleIdx="2" presStyleCnt="5"/>
      <dgm:spPr/>
    </dgm:pt>
    <dgm:pt modelId="{6F01E9FF-2518-443B-9B9D-9E8C2EB94B94}" type="pres">
      <dgm:prSet presAssocID="{07F93B2A-B76D-443C-A41E-60B58C80F27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776121E-AAC2-4BE1-BC2B-5DFFF1BC974A}" type="pres">
      <dgm:prSet presAssocID="{07F93B2A-B76D-443C-A41E-60B58C80F27F}" presName="spaceRect" presStyleCnt="0"/>
      <dgm:spPr/>
    </dgm:pt>
    <dgm:pt modelId="{6CDB6C89-A0E4-41EE-BFBC-9C37C9D8E184}" type="pres">
      <dgm:prSet presAssocID="{07F93B2A-B76D-443C-A41E-60B58C80F27F}" presName="parTx" presStyleLbl="revTx" presStyleIdx="2" presStyleCnt="5">
        <dgm:presLayoutVars>
          <dgm:chMax val="0"/>
          <dgm:chPref val="0"/>
        </dgm:presLayoutVars>
      </dgm:prSet>
      <dgm:spPr/>
    </dgm:pt>
    <dgm:pt modelId="{AFFD2527-6EA4-44BE-ABE7-6A9FF45159A6}" type="pres">
      <dgm:prSet presAssocID="{CE568B62-C4A1-4F5E-A2CB-DCDBD732FC15}" presName="sibTrans" presStyleCnt="0"/>
      <dgm:spPr/>
    </dgm:pt>
    <dgm:pt modelId="{6478062A-5531-4C72-8FA7-8F361B10579C}" type="pres">
      <dgm:prSet presAssocID="{328D0317-C56A-4C57-A16B-9B2D022CDFCC}" presName="compNode" presStyleCnt="0"/>
      <dgm:spPr/>
    </dgm:pt>
    <dgm:pt modelId="{13861AE0-D1D0-430E-BECD-A6DAE545F3C3}" type="pres">
      <dgm:prSet presAssocID="{328D0317-C56A-4C57-A16B-9B2D022CDFCC}" presName="bgRect" presStyleLbl="bgShp" presStyleIdx="3" presStyleCnt="5"/>
      <dgm:spPr/>
    </dgm:pt>
    <dgm:pt modelId="{7BE4B717-A7F8-4251-AD1C-F20D3D932A78}" type="pres">
      <dgm:prSet presAssocID="{328D0317-C56A-4C57-A16B-9B2D022CDFC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31DDD264-5E27-4819-B557-A1140FC5DF5A}" type="pres">
      <dgm:prSet presAssocID="{328D0317-C56A-4C57-A16B-9B2D022CDFCC}" presName="spaceRect" presStyleCnt="0"/>
      <dgm:spPr/>
    </dgm:pt>
    <dgm:pt modelId="{E4814525-40D4-4DCA-ADDA-66D681793335}" type="pres">
      <dgm:prSet presAssocID="{328D0317-C56A-4C57-A16B-9B2D022CDFCC}" presName="parTx" presStyleLbl="revTx" presStyleIdx="3" presStyleCnt="5">
        <dgm:presLayoutVars>
          <dgm:chMax val="0"/>
          <dgm:chPref val="0"/>
        </dgm:presLayoutVars>
      </dgm:prSet>
      <dgm:spPr/>
    </dgm:pt>
    <dgm:pt modelId="{420184F7-FCF4-4B67-936B-0D7999C77A32}" type="pres">
      <dgm:prSet presAssocID="{4E4E089F-6578-4A3D-B8FD-0DACDDCAE2D2}" presName="sibTrans" presStyleCnt="0"/>
      <dgm:spPr/>
    </dgm:pt>
    <dgm:pt modelId="{5210C1D4-4396-4760-8513-9426AA59E10C}" type="pres">
      <dgm:prSet presAssocID="{7F3BA83B-9CE9-41CE-B08D-DC309CD82484}" presName="compNode" presStyleCnt="0"/>
      <dgm:spPr/>
    </dgm:pt>
    <dgm:pt modelId="{B568544B-A64C-401B-9BDA-6A27EA9937E5}" type="pres">
      <dgm:prSet presAssocID="{7F3BA83B-9CE9-41CE-B08D-DC309CD82484}" presName="bgRect" presStyleLbl="bgShp" presStyleIdx="4" presStyleCnt="5"/>
      <dgm:spPr/>
    </dgm:pt>
    <dgm:pt modelId="{CCEBC106-6E53-4211-864A-275C0BEBBECE}" type="pres">
      <dgm:prSet presAssocID="{7F3BA83B-9CE9-41CE-B08D-DC309CD8248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F492838F-D38F-4DB7-B232-6EB632C1AE2C}" type="pres">
      <dgm:prSet presAssocID="{7F3BA83B-9CE9-41CE-B08D-DC309CD82484}" presName="spaceRect" presStyleCnt="0"/>
      <dgm:spPr/>
    </dgm:pt>
    <dgm:pt modelId="{281D7E61-EAB2-48BB-A3A2-351AEC5E0119}" type="pres">
      <dgm:prSet presAssocID="{7F3BA83B-9CE9-41CE-B08D-DC309CD8248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B627A0F-268E-403F-ABE1-64EA3D371D02}" srcId="{ACE736C7-CDB6-41E9-90AD-875C7CF18491}" destId="{07F93B2A-B76D-443C-A41E-60B58C80F27F}" srcOrd="2" destOrd="0" parTransId="{7CBB33BD-68BF-4255-A1F8-1D8A37238573}" sibTransId="{CE568B62-C4A1-4F5E-A2CB-DCDBD732FC15}"/>
    <dgm:cxn modelId="{BE1F2F15-B44E-494F-B5D6-9FF2B0AC8875}" type="presOf" srcId="{744A5352-38DF-4FC2-A38A-F513D0F503B2}" destId="{AA79ED63-0DED-4A0B-A597-455C74E941B1}" srcOrd="0" destOrd="0" presId="urn:microsoft.com/office/officeart/2018/2/layout/IconVerticalSolidList"/>
    <dgm:cxn modelId="{1064C916-1529-4804-A5A9-A6706E3CB93E}" type="presOf" srcId="{328D0317-C56A-4C57-A16B-9B2D022CDFCC}" destId="{E4814525-40D4-4DCA-ADDA-66D681793335}" srcOrd="0" destOrd="0" presId="urn:microsoft.com/office/officeart/2018/2/layout/IconVerticalSolidList"/>
    <dgm:cxn modelId="{12F38B1B-95E7-475B-B1D9-E6A121FD5CC3}" type="presOf" srcId="{ACE736C7-CDB6-41E9-90AD-875C7CF18491}" destId="{FF68BF82-F1BE-4C67-B4E3-6DE8CB12DAAA}" srcOrd="0" destOrd="0" presId="urn:microsoft.com/office/officeart/2018/2/layout/IconVerticalSolidList"/>
    <dgm:cxn modelId="{C473CF1B-B08E-4F4E-BA83-AE7CBD15B956}" srcId="{ACE736C7-CDB6-41E9-90AD-875C7CF18491}" destId="{328D0317-C56A-4C57-A16B-9B2D022CDFCC}" srcOrd="3" destOrd="0" parTransId="{5A008EC2-3CD6-4B2D-88A8-5F2AC0BDAE42}" sibTransId="{4E4E089F-6578-4A3D-B8FD-0DACDDCAE2D2}"/>
    <dgm:cxn modelId="{E5D16A38-2B7F-4B66-802E-F7D19BBDEC88}" type="presOf" srcId="{A3209E3C-66F3-4CE5-8B97-3EF41F34C3D9}" destId="{488C81F2-E6DB-4034-A5C9-9A1B2A9ED22F}" srcOrd="0" destOrd="0" presId="urn:microsoft.com/office/officeart/2018/2/layout/IconVerticalSolidList"/>
    <dgm:cxn modelId="{B07EB654-6429-4650-9891-1DFC82235276}" srcId="{ACE736C7-CDB6-41E9-90AD-875C7CF18491}" destId="{A3209E3C-66F3-4CE5-8B97-3EF41F34C3D9}" srcOrd="1" destOrd="0" parTransId="{8E38828A-7C23-4D59-B1BA-B284E08DF0B2}" sibTransId="{F327F2DE-C0E6-494E-87C9-6B101F76E0E4}"/>
    <dgm:cxn modelId="{C4A8F65A-C67E-4E96-8F72-7EB999489A33}" srcId="{ACE736C7-CDB6-41E9-90AD-875C7CF18491}" destId="{744A5352-38DF-4FC2-A38A-F513D0F503B2}" srcOrd="0" destOrd="0" parTransId="{02769C4B-A59A-4484-81BC-EB8F73518FDD}" sibTransId="{9C053B15-9951-4387-A56D-47F6ECC0D7DF}"/>
    <dgm:cxn modelId="{9A57B3BC-938D-4F44-AFD2-0E7C7418B4BF}" srcId="{ACE736C7-CDB6-41E9-90AD-875C7CF18491}" destId="{7F3BA83B-9CE9-41CE-B08D-DC309CD82484}" srcOrd="4" destOrd="0" parTransId="{803DCC41-5F69-4628-9E3C-6EC74F6245E0}" sibTransId="{82635137-CD9D-449A-820C-DCB82887572B}"/>
    <dgm:cxn modelId="{3D3C18D6-0E78-4A39-A7C0-B594E1263004}" type="presOf" srcId="{7F3BA83B-9CE9-41CE-B08D-DC309CD82484}" destId="{281D7E61-EAB2-48BB-A3A2-351AEC5E0119}" srcOrd="0" destOrd="0" presId="urn:microsoft.com/office/officeart/2018/2/layout/IconVerticalSolidList"/>
    <dgm:cxn modelId="{1FEBA1E5-756B-4606-9DB1-17F21B3FDC0A}" type="presOf" srcId="{07F93B2A-B76D-443C-A41E-60B58C80F27F}" destId="{6CDB6C89-A0E4-41EE-BFBC-9C37C9D8E184}" srcOrd="0" destOrd="0" presId="urn:microsoft.com/office/officeart/2018/2/layout/IconVerticalSolidList"/>
    <dgm:cxn modelId="{6A86249F-D0B6-4711-B6A3-8217441F7614}" type="presParOf" srcId="{FF68BF82-F1BE-4C67-B4E3-6DE8CB12DAAA}" destId="{0D183283-41E0-4F4E-A95C-EFA68411C355}" srcOrd="0" destOrd="0" presId="urn:microsoft.com/office/officeart/2018/2/layout/IconVerticalSolidList"/>
    <dgm:cxn modelId="{977EED40-733A-4621-AD3A-080244034C52}" type="presParOf" srcId="{0D183283-41E0-4F4E-A95C-EFA68411C355}" destId="{B5AF0928-4D8E-4977-AD19-064548F8F838}" srcOrd="0" destOrd="0" presId="urn:microsoft.com/office/officeart/2018/2/layout/IconVerticalSolidList"/>
    <dgm:cxn modelId="{D4851004-A285-422E-A0F7-A403BBE8DB43}" type="presParOf" srcId="{0D183283-41E0-4F4E-A95C-EFA68411C355}" destId="{A8F6C2D4-FE76-4CBF-BBCE-766233D617C7}" srcOrd="1" destOrd="0" presId="urn:microsoft.com/office/officeart/2018/2/layout/IconVerticalSolidList"/>
    <dgm:cxn modelId="{0BB31A87-82B1-4644-AE6D-34B9C08DCE5A}" type="presParOf" srcId="{0D183283-41E0-4F4E-A95C-EFA68411C355}" destId="{94C6CF3B-C620-4521-90DF-2D4608F3EE1B}" srcOrd="2" destOrd="0" presId="urn:microsoft.com/office/officeart/2018/2/layout/IconVerticalSolidList"/>
    <dgm:cxn modelId="{A080A7AE-BE7C-4CB7-84B6-0B8959FB0CD6}" type="presParOf" srcId="{0D183283-41E0-4F4E-A95C-EFA68411C355}" destId="{AA79ED63-0DED-4A0B-A597-455C74E941B1}" srcOrd="3" destOrd="0" presId="urn:microsoft.com/office/officeart/2018/2/layout/IconVerticalSolidList"/>
    <dgm:cxn modelId="{14E4A77C-2CB7-4C03-AD10-6B0FE12E3E8C}" type="presParOf" srcId="{FF68BF82-F1BE-4C67-B4E3-6DE8CB12DAAA}" destId="{0D73DF1C-1FC9-41C4-BEBD-B4D35E7BE922}" srcOrd="1" destOrd="0" presId="urn:microsoft.com/office/officeart/2018/2/layout/IconVerticalSolidList"/>
    <dgm:cxn modelId="{79D13B08-49AE-497A-84C5-7C17FFEA3936}" type="presParOf" srcId="{FF68BF82-F1BE-4C67-B4E3-6DE8CB12DAAA}" destId="{C6F16790-4332-4ABC-9B84-AC2A95C8C034}" srcOrd="2" destOrd="0" presId="urn:microsoft.com/office/officeart/2018/2/layout/IconVerticalSolidList"/>
    <dgm:cxn modelId="{FC127D46-0FDC-47C4-8967-3CF131AF5557}" type="presParOf" srcId="{C6F16790-4332-4ABC-9B84-AC2A95C8C034}" destId="{7385E84A-5873-4043-8ECC-B4479B79C6B8}" srcOrd="0" destOrd="0" presId="urn:microsoft.com/office/officeart/2018/2/layout/IconVerticalSolidList"/>
    <dgm:cxn modelId="{BD417A73-9BE3-4AFC-B7C2-D27E68B17DCB}" type="presParOf" srcId="{C6F16790-4332-4ABC-9B84-AC2A95C8C034}" destId="{3809DE6A-8B35-4D84-9B84-6881A2916566}" srcOrd="1" destOrd="0" presId="urn:microsoft.com/office/officeart/2018/2/layout/IconVerticalSolidList"/>
    <dgm:cxn modelId="{E65E7849-A9F4-43A4-AC1E-F58BA6801DF2}" type="presParOf" srcId="{C6F16790-4332-4ABC-9B84-AC2A95C8C034}" destId="{6AE3E018-7AF7-47E9-8764-1F0680096641}" srcOrd="2" destOrd="0" presId="urn:microsoft.com/office/officeart/2018/2/layout/IconVerticalSolidList"/>
    <dgm:cxn modelId="{BEF64B9F-9914-4DFA-A15F-148E93A5723A}" type="presParOf" srcId="{C6F16790-4332-4ABC-9B84-AC2A95C8C034}" destId="{488C81F2-E6DB-4034-A5C9-9A1B2A9ED22F}" srcOrd="3" destOrd="0" presId="urn:microsoft.com/office/officeart/2018/2/layout/IconVerticalSolidList"/>
    <dgm:cxn modelId="{C0EE55F0-2DD3-403C-8A3D-D67B49E295EF}" type="presParOf" srcId="{FF68BF82-F1BE-4C67-B4E3-6DE8CB12DAAA}" destId="{BB0EFEF5-384E-450F-8738-8FE73E8AB539}" srcOrd="3" destOrd="0" presId="urn:microsoft.com/office/officeart/2018/2/layout/IconVerticalSolidList"/>
    <dgm:cxn modelId="{8E445F0A-7857-4E7A-A8CD-9120E181F8C6}" type="presParOf" srcId="{FF68BF82-F1BE-4C67-B4E3-6DE8CB12DAAA}" destId="{D889980F-103D-4AF9-ABCE-8712B7E3E700}" srcOrd="4" destOrd="0" presId="urn:microsoft.com/office/officeart/2018/2/layout/IconVerticalSolidList"/>
    <dgm:cxn modelId="{90892078-117C-4AE9-ACFD-12C763A3A916}" type="presParOf" srcId="{D889980F-103D-4AF9-ABCE-8712B7E3E700}" destId="{29E14BAE-A453-4EAE-BE8C-FECCE50FC58F}" srcOrd="0" destOrd="0" presId="urn:microsoft.com/office/officeart/2018/2/layout/IconVerticalSolidList"/>
    <dgm:cxn modelId="{4024C29E-928E-4FD9-B72E-11052FCA4544}" type="presParOf" srcId="{D889980F-103D-4AF9-ABCE-8712B7E3E700}" destId="{6F01E9FF-2518-443B-9B9D-9E8C2EB94B94}" srcOrd="1" destOrd="0" presId="urn:microsoft.com/office/officeart/2018/2/layout/IconVerticalSolidList"/>
    <dgm:cxn modelId="{9FD9ECBF-2307-41EC-818B-36CCDF3726C5}" type="presParOf" srcId="{D889980F-103D-4AF9-ABCE-8712B7E3E700}" destId="{E776121E-AAC2-4BE1-BC2B-5DFFF1BC974A}" srcOrd="2" destOrd="0" presId="urn:microsoft.com/office/officeart/2018/2/layout/IconVerticalSolidList"/>
    <dgm:cxn modelId="{605208D8-D81D-4B93-932F-49AF518CC09E}" type="presParOf" srcId="{D889980F-103D-4AF9-ABCE-8712B7E3E700}" destId="{6CDB6C89-A0E4-41EE-BFBC-9C37C9D8E184}" srcOrd="3" destOrd="0" presId="urn:microsoft.com/office/officeart/2018/2/layout/IconVerticalSolidList"/>
    <dgm:cxn modelId="{69992E0F-8C86-45D1-9E5D-535071519CB7}" type="presParOf" srcId="{FF68BF82-F1BE-4C67-B4E3-6DE8CB12DAAA}" destId="{AFFD2527-6EA4-44BE-ABE7-6A9FF45159A6}" srcOrd="5" destOrd="0" presId="urn:microsoft.com/office/officeart/2018/2/layout/IconVerticalSolidList"/>
    <dgm:cxn modelId="{D9928F05-2837-444F-A74F-18896745DB44}" type="presParOf" srcId="{FF68BF82-F1BE-4C67-B4E3-6DE8CB12DAAA}" destId="{6478062A-5531-4C72-8FA7-8F361B10579C}" srcOrd="6" destOrd="0" presId="urn:microsoft.com/office/officeart/2018/2/layout/IconVerticalSolidList"/>
    <dgm:cxn modelId="{EC742E24-23E0-470D-9F51-2DB938C55356}" type="presParOf" srcId="{6478062A-5531-4C72-8FA7-8F361B10579C}" destId="{13861AE0-D1D0-430E-BECD-A6DAE545F3C3}" srcOrd="0" destOrd="0" presId="urn:microsoft.com/office/officeart/2018/2/layout/IconVerticalSolidList"/>
    <dgm:cxn modelId="{5777BFB5-0B61-401A-BA91-F237576C06CC}" type="presParOf" srcId="{6478062A-5531-4C72-8FA7-8F361B10579C}" destId="{7BE4B717-A7F8-4251-AD1C-F20D3D932A78}" srcOrd="1" destOrd="0" presId="urn:microsoft.com/office/officeart/2018/2/layout/IconVerticalSolidList"/>
    <dgm:cxn modelId="{4DE2C57E-297A-4DC0-A41A-D3C48CA5220A}" type="presParOf" srcId="{6478062A-5531-4C72-8FA7-8F361B10579C}" destId="{31DDD264-5E27-4819-B557-A1140FC5DF5A}" srcOrd="2" destOrd="0" presId="urn:microsoft.com/office/officeart/2018/2/layout/IconVerticalSolidList"/>
    <dgm:cxn modelId="{B21B48B7-8AFA-43EA-A5D3-28ED733C5175}" type="presParOf" srcId="{6478062A-5531-4C72-8FA7-8F361B10579C}" destId="{E4814525-40D4-4DCA-ADDA-66D681793335}" srcOrd="3" destOrd="0" presId="urn:microsoft.com/office/officeart/2018/2/layout/IconVerticalSolidList"/>
    <dgm:cxn modelId="{ADCB12B3-0C8B-42E6-91A1-92A050082FF2}" type="presParOf" srcId="{FF68BF82-F1BE-4C67-B4E3-6DE8CB12DAAA}" destId="{420184F7-FCF4-4B67-936B-0D7999C77A32}" srcOrd="7" destOrd="0" presId="urn:microsoft.com/office/officeart/2018/2/layout/IconVerticalSolidList"/>
    <dgm:cxn modelId="{9121DA9F-4D57-486F-8434-EBB68D749887}" type="presParOf" srcId="{FF68BF82-F1BE-4C67-B4E3-6DE8CB12DAAA}" destId="{5210C1D4-4396-4760-8513-9426AA59E10C}" srcOrd="8" destOrd="0" presId="urn:microsoft.com/office/officeart/2018/2/layout/IconVerticalSolidList"/>
    <dgm:cxn modelId="{505AB4AB-CE12-4B46-9A73-BBB52D0AFE2F}" type="presParOf" srcId="{5210C1D4-4396-4760-8513-9426AA59E10C}" destId="{B568544B-A64C-401B-9BDA-6A27EA9937E5}" srcOrd="0" destOrd="0" presId="urn:microsoft.com/office/officeart/2018/2/layout/IconVerticalSolidList"/>
    <dgm:cxn modelId="{7CAEDBDC-2063-4AF8-B965-FF171790DB86}" type="presParOf" srcId="{5210C1D4-4396-4760-8513-9426AA59E10C}" destId="{CCEBC106-6E53-4211-864A-275C0BEBBECE}" srcOrd="1" destOrd="0" presId="urn:microsoft.com/office/officeart/2018/2/layout/IconVerticalSolidList"/>
    <dgm:cxn modelId="{D8BEAC63-18E7-4757-BB97-CACE3E606D0B}" type="presParOf" srcId="{5210C1D4-4396-4760-8513-9426AA59E10C}" destId="{F492838F-D38F-4DB7-B232-6EB632C1AE2C}" srcOrd="2" destOrd="0" presId="urn:microsoft.com/office/officeart/2018/2/layout/IconVerticalSolidList"/>
    <dgm:cxn modelId="{B712B015-7934-4924-82B2-0109E0E9C7E2}" type="presParOf" srcId="{5210C1D4-4396-4760-8513-9426AA59E10C}" destId="{281D7E61-EAB2-48BB-A3A2-351AEC5E01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63BAF9-9C63-4405-85D9-7B91EE60A7A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70055F84-7E6B-4C7C-B1A5-F487B340BBA2}">
      <dgm:prSet phldrT="[Tekst]"/>
      <dgm:spPr/>
      <dgm:t>
        <a:bodyPr/>
        <a:lstStyle/>
        <a:p>
          <a:r>
            <a:rPr lang="pl-PL"/>
            <a:t>rozycie gaussa</a:t>
          </a:r>
        </a:p>
      </dgm:t>
    </dgm:pt>
    <dgm:pt modelId="{9C1F3F35-CF34-4823-A620-F59C37A57719}" type="parTrans" cxnId="{675885C9-4143-4CC3-A345-B54C77049F03}">
      <dgm:prSet/>
      <dgm:spPr/>
      <dgm:t>
        <a:bodyPr/>
        <a:lstStyle/>
        <a:p>
          <a:endParaRPr lang="pl-PL"/>
        </a:p>
      </dgm:t>
    </dgm:pt>
    <dgm:pt modelId="{DF5274C4-05FE-463D-A42C-7FAC37BB656A}" type="sibTrans" cxnId="{675885C9-4143-4CC3-A345-B54C77049F03}">
      <dgm:prSet/>
      <dgm:spPr/>
      <dgm:t>
        <a:bodyPr/>
        <a:lstStyle/>
        <a:p>
          <a:endParaRPr lang="pl-PL"/>
        </a:p>
      </dgm:t>
    </dgm:pt>
    <dgm:pt modelId="{5D672DA0-54C5-4700-9357-744B2A8210C1}">
      <dgm:prSet/>
      <dgm:spPr/>
      <dgm:t>
        <a:bodyPr/>
        <a:lstStyle/>
        <a:p>
          <a:r>
            <a:rPr lang="pl-PL"/>
            <a:t>ekspozycja</a:t>
          </a:r>
        </a:p>
      </dgm:t>
    </dgm:pt>
    <dgm:pt modelId="{F5226C88-98D0-476A-AF9C-AC9EE2CDF461}" type="parTrans" cxnId="{03085288-7D92-4DA2-BB59-61DE12AC3F5A}">
      <dgm:prSet/>
      <dgm:spPr/>
      <dgm:t>
        <a:bodyPr/>
        <a:lstStyle/>
        <a:p>
          <a:endParaRPr lang="pl-PL"/>
        </a:p>
      </dgm:t>
    </dgm:pt>
    <dgm:pt modelId="{AA562F63-569B-4DFA-9E10-72CF35C14221}" type="sibTrans" cxnId="{03085288-7D92-4DA2-BB59-61DE12AC3F5A}">
      <dgm:prSet/>
      <dgm:spPr/>
      <dgm:t>
        <a:bodyPr/>
        <a:lstStyle/>
        <a:p>
          <a:endParaRPr lang="pl-PL"/>
        </a:p>
      </dgm:t>
    </dgm:pt>
    <dgm:pt modelId="{044D8A09-DD3B-4AF8-8790-A0BEC244403D}">
      <dgm:prSet/>
      <dgm:spPr/>
      <dgm:t>
        <a:bodyPr/>
        <a:lstStyle/>
        <a:p>
          <a:r>
            <a:rPr lang="pl-PL"/>
            <a:t>kontrast</a:t>
          </a:r>
        </a:p>
      </dgm:t>
    </dgm:pt>
    <dgm:pt modelId="{697D9B20-32D4-42C9-BF1B-9D687D4675CE}" type="parTrans" cxnId="{42B16D2C-BB04-472D-9348-7B4C465BF0E4}">
      <dgm:prSet/>
      <dgm:spPr/>
      <dgm:t>
        <a:bodyPr/>
        <a:lstStyle/>
        <a:p>
          <a:endParaRPr lang="pl-PL"/>
        </a:p>
      </dgm:t>
    </dgm:pt>
    <dgm:pt modelId="{717413FA-E96B-4B1F-B9F6-5B4A9A8E8AA3}" type="sibTrans" cxnId="{42B16D2C-BB04-472D-9348-7B4C465BF0E4}">
      <dgm:prSet/>
      <dgm:spPr/>
      <dgm:t>
        <a:bodyPr/>
        <a:lstStyle/>
        <a:p>
          <a:endParaRPr lang="pl-PL"/>
        </a:p>
      </dgm:t>
    </dgm:pt>
    <dgm:pt modelId="{AE66CB61-6459-42D0-98F3-8F5F8BE5B47B}">
      <dgm:prSet/>
      <dgm:spPr/>
      <dgm:t>
        <a:bodyPr/>
        <a:lstStyle/>
        <a:p>
          <a:r>
            <a:rPr lang="pl-PL"/>
            <a:t>podświetlenia</a:t>
          </a:r>
        </a:p>
      </dgm:t>
    </dgm:pt>
    <dgm:pt modelId="{11E66688-70F8-4A4D-B9DF-AF167AA78566}" type="parTrans" cxnId="{198DFC7A-DBBC-4232-BE34-82C247B54A45}">
      <dgm:prSet/>
      <dgm:spPr/>
      <dgm:t>
        <a:bodyPr/>
        <a:lstStyle/>
        <a:p>
          <a:endParaRPr lang="pl-PL"/>
        </a:p>
      </dgm:t>
    </dgm:pt>
    <dgm:pt modelId="{E0E3BE7F-1DEF-4AFB-B2F0-3CB203C70915}" type="sibTrans" cxnId="{198DFC7A-DBBC-4232-BE34-82C247B54A45}">
      <dgm:prSet/>
      <dgm:spPr/>
      <dgm:t>
        <a:bodyPr/>
        <a:lstStyle/>
        <a:p>
          <a:endParaRPr lang="pl-PL"/>
        </a:p>
      </dgm:t>
    </dgm:pt>
    <dgm:pt modelId="{FA8C2F28-164C-4CDF-A66E-CB6F14967CA0}">
      <dgm:prSet/>
      <dgm:spPr/>
      <dgm:t>
        <a:bodyPr/>
        <a:lstStyle/>
        <a:p>
          <a:r>
            <a:rPr lang="pl-PL"/>
            <a:t>cienie</a:t>
          </a:r>
        </a:p>
      </dgm:t>
    </dgm:pt>
    <dgm:pt modelId="{1F737B36-4E5A-422D-A890-8C8E50B200F5}" type="parTrans" cxnId="{3DF8B55D-B881-4B10-AD2B-4434BF669D49}">
      <dgm:prSet/>
      <dgm:spPr/>
      <dgm:t>
        <a:bodyPr/>
        <a:lstStyle/>
        <a:p>
          <a:endParaRPr lang="pl-PL"/>
        </a:p>
      </dgm:t>
    </dgm:pt>
    <dgm:pt modelId="{69117954-7CE5-4740-A65E-8E19AFBDD893}" type="sibTrans" cxnId="{3DF8B55D-B881-4B10-AD2B-4434BF669D49}">
      <dgm:prSet/>
      <dgm:spPr/>
      <dgm:t>
        <a:bodyPr/>
        <a:lstStyle/>
        <a:p>
          <a:endParaRPr lang="pl-PL"/>
        </a:p>
      </dgm:t>
    </dgm:pt>
    <dgm:pt modelId="{2E2DCBBF-BE25-4ECE-A9CF-8DE90BA838C4}">
      <dgm:prSet/>
      <dgm:spPr/>
      <dgm:t>
        <a:bodyPr/>
        <a:lstStyle/>
        <a:p>
          <a:r>
            <a:rPr lang="pl-PL"/>
            <a:t>biel i czerń</a:t>
          </a:r>
        </a:p>
      </dgm:t>
    </dgm:pt>
    <dgm:pt modelId="{D4803951-EA07-4BB4-A983-E1CA8471F684}" type="parTrans" cxnId="{D79268D5-F2C8-44B2-B3EA-41FCD0E8B989}">
      <dgm:prSet/>
      <dgm:spPr/>
      <dgm:t>
        <a:bodyPr/>
        <a:lstStyle/>
        <a:p>
          <a:endParaRPr lang="pl-PL"/>
        </a:p>
      </dgm:t>
    </dgm:pt>
    <dgm:pt modelId="{9444CA42-AC58-4B8E-90F6-CCF8D325E498}" type="sibTrans" cxnId="{D79268D5-F2C8-44B2-B3EA-41FCD0E8B989}">
      <dgm:prSet/>
      <dgm:spPr/>
      <dgm:t>
        <a:bodyPr/>
        <a:lstStyle/>
        <a:p>
          <a:endParaRPr lang="pl-PL"/>
        </a:p>
      </dgm:t>
    </dgm:pt>
    <dgm:pt modelId="{5009CD08-BB9F-4663-9C6B-7760BFAE93BA}">
      <dgm:prSet/>
      <dgm:spPr/>
      <dgm:t>
        <a:bodyPr/>
        <a:lstStyle/>
        <a:p>
          <a:r>
            <a:rPr lang="pl-PL"/>
            <a:t>balans bieli</a:t>
          </a:r>
        </a:p>
      </dgm:t>
    </dgm:pt>
    <dgm:pt modelId="{B92CC5B2-584B-4D00-A4A3-7A0D736E3602}" type="parTrans" cxnId="{D8696F94-628F-4E16-81F8-46765C097B17}">
      <dgm:prSet/>
      <dgm:spPr/>
      <dgm:t>
        <a:bodyPr/>
        <a:lstStyle/>
        <a:p>
          <a:endParaRPr lang="pl-PL"/>
        </a:p>
      </dgm:t>
    </dgm:pt>
    <dgm:pt modelId="{432E275D-F1CB-455F-B773-09401E32BE36}" type="sibTrans" cxnId="{D8696F94-628F-4E16-81F8-46765C097B17}">
      <dgm:prSet/>
      <dgm:spPr/>
      <dgm:t>
        <a:bodyPr/>
        <a:lstStyle/>
        <a:p>
          <a:endParaRPr lang="pl-PL"/>
        </a:p>
      </dgm:t>
    </dgm:pt>
    <dgm:pt modelId="{6F1D0699-EEB0-4535-95F9-51A77B42BA24}">
      <dgm:prSet/>
      <dgm:spPr/>
      <dgm:t>
        <a:bodyPr/>
        <a:lstStyle/>
        <a:p>
          <a:r>
            <a:rPr lang="pl-PL"/>
            <a:t>nasycenie </a:t>
          </a:r>
        </a:p>
      </dgm:t>
    </dgm:pt>
    <dgm:pt modelId="{9565D8E0-E47D-43B9-8E88-A8571C68F06B}" type="parTrans" cxnId="{C721B7D7-DBED-4DA4-A4F4-05234597852B}">
      <dgm:prSet/>
      <dgm:spPr/>
      <dgm:t>
        <a:bodyPr/>
        <a:lstStyle/>
        <a:p>
          <a:endParaRPr lang="pl-PL"/>
        </a:p>
      </dgm:t>
    </dgm:pt>
    <dgm:pt modelId="{9E202C96-4CEE-4FC2-80BD-C1C425DB532C}" type="sibTrans" cxnId="{C721B7D7-DBED-4DA4-A4F4-05234597852B}">
      <dgm:prSet/>
      <dgm:spPr/>
      <dgm:t>
        <a:bodyPr/>
        <a:lstStyle/>
        <a:p>
          <a:endParaRPr lang="pl-PL"/>
        </a:p>
      </dgm:t>
    </dgm:pt>
    <dgm:pt modelId="{697C4372-2343-4EBC-90BB-9BC27355B89B}">
      <dgm:prSet/>
      <dgm:spPr/>
      <dgm:t>
        <a:bodyPr/>
        <a:lstStyle/>
        <a:p>
          <a:r>
            <a:rPr lang="pl-PL"/>
            <a:t>tekstura</a:t>
          </a:r>
        </a:p>
      </dgm:t>
    </dgm:pt>
    <dgm:pt modelId="{D6D95853-82C4-4A87-918F-6D678C76A4DE}" type="parTrans" cxnId="{B7BB2E8B-DB8A-41DF-8E97-9064DBCA5FE9}">
      <dgm:prSet/>
      <dgm:spPr/>
      <dgm:t>
        <a:bodyPr/>
        <a:lstStyle/>
        <a:p>
          <a:endParaRPr lang="pl-PL"/>
        </a:p>
      </dgm:t>
    </dgm:pt>
    <dgm:pt modelId="{DD683F20-4A88-4BAD-A3DE-5337CE06D47C}" type="sibTrans" cxnId="{B7BB2E8B-DB8A-41DF-8E97-9064DBCA5FE9}">
      <dgm:prSet/>
      <dgm:spPr/>
      <dgm:t>
        <a:bodyPr/>
        <a:lstStyle/>
        <a:p>
          <a:endParaRPr lang="pl-PL"/>
        </a:p>
      </dgm:t>
    </dgm:pt>
    <dgm:pt modelId="{E053B94D-EEBD-4E82-8B36-B6B30BFE8E23}">
      <dgm:prSet/>
      <dgm:spPr/>
      <dgm:t>
        <a:bodyPr/>
        <a:lstStyle/>
        <a:p>
          <a:r>
            <a:rPr lang="pl-PL"/>
            <a:t>wineta</a:t>
          </a:r>
        </a:p>
      </dgm:t>
    </dgm:pt>
    <dgm:pt modelId="{63BB015A-B539-4995-AB23-F66B0FE9FC01}" type="parTrans" cxnId="{24FD2355-973B-4898-86E3-4CF023BDC27D}">
      <dgm:prSet/>
      <dgm:spPr/>
      <dgm:t>
        <a:bodyPr/>
        <a:lstStyle/>
        <a:p>
          <a:endParaRPr lang="pl-PL"/>
        </a:p>
      </dgm:t>
    </dgm:pt>
    <dgm:pt modelId="{33378354-D5DC-4008-A37D-9294DDF32AD6}" type="sibTrans" cxnId="{24FD2355-973B-4898-86E3-4CF023BDC27D}">
      <dgm:prSet/>
      <dgm:spPr/>
      <dgm:t>
        <a:bodyPr/>
        <a:lstStyle/>
        <a:p>
          <a:endParaRPr lang="pl-PL"/>
        </a:p>
      </dgm:t>
    </dgm:pt>
    <dgm:pt modelId="{920EF2D0-DB66-45AD-9123-5E665B0C53E8}">
      <dgm:prSet/>
      <dgm:spPr/>
      <dgm:t>
        <a:bodyPr/>
        <a:lstStyle/>
        <a:p>
          <a:r>
            <a:rPr lang="pl-PL"/>
            <a:t>rybie oko</a:t>
          </a:r>
        </a:p>
      </dgm:t>
    </dgm:pt>
    <dgm:pt modelId="{F1CF5CE7-AA5D-4435-BD3D-0DDC78A50FC6}" type="parTrans" cxnId="{27F3BBCE-4A60-40AD-9DB0-E1372915D851}">
      <dgm:prSet/>
      <dgm:spPr/>
      <dgm:t>
        <a:bodyPr/>
        <a:lstStyle/>
        <a:p>
          <a:endParaRPr lang="pl-PL"/>
        </a:p>
      </dgm:t>
    </dgm:pt>
    <dgm:pt modelId="{72EBE2D6-4EA1-47A4-B1F8-308FD1103122}" type="sibTrans" cxnId="{27F3BBCE-4A60-40AD-9DB0-E1372915D851}">
      <dgm:prSet/>
      <dgm:spPr/>
      <dgm:t>
        <a:bodyPr/>
        <a:lstStyle/>
        <a:p>
          <a:endParaRPr lang="pl-PL"/>
        </a:p>
      </dgm:t>
    </dgm:pt>
    <dgm:pt modelId="{34357266-D922-4008-ADAF-7CE8F89FF6C3}">
      <dgm:prSet/>
      <dgm:spPr/>
      <dgm:t>
        <a:bodyPr/>
        <a:lstStyle/>
        <a:p>
          <a:r>
            <a:rPr lang="en-US" dirty="0" err="1"/>
            <a:t>filtry</a:t>
          </a:r>
          <a:r>
            <a:rPr lang="en-US" dirty="0"/>
            <a:t>, </a:t>
          </a:r>
          <a:r>
            <a:rPr lang="en-US" dirty="0" err="1"/>
            <a:t>nakładki</a:t>
          </a:r>
          <a:endParaRPr lang="pl-PL" dirty="0"/>
        </a:p>
      </dgm:t>
    </dgm:pt>
    <dgm:pt modelId="{938A5F25-9BE7-40F5-AC81-22C7FCA84666}" type="parTrans" cxnId="{8E305B6A-3A5A-4442-995B-C76B95B47417}">
      <dgm:prSet/>
      <dgm:spPr/>
      <dgm:t>
        <a:bodyPr/>
        <a:lstStyle/>
        <a:p>
          <a:endParaRPr lang="pl-PL"/>
        </a:p>
      </dgm:t>
    </dgm:pt>
    <dgm:pt modelId="{B67FEEE8-D7D6-435D-8C13-04C1FB338F0E}" type="sibTrans" cxnId="{8E305B6A-3A5A-4442-995B-C76B95B47417}">
      <dgm:prSet/>
      <dgm:spPr/>
      <dgm:t>
        <a:bodyPr/>
        <a:lstStyle/>
        <a:p>
          <a:endParaRPr lang="pl-PL"/>
        </a:p>
      </dgm:t>
    </dgm:pt>
    <dgm:pt modelId="{E6A17015-4457-4EC8-8BA0-E4503BD06C63}" type="pres">
      <dgm:prSet presAssocID="{2E63BAF9-9C63-4405-85D9-7B91EE60A7AC}" presName="linear" presStyleCnt="0">
        <dgm:presLayoutVars>
          <dgm:animLvl val="lvl"/>
          <dgm:resizeHandles val="exact"/>
        </dgm:presLayoutVars>
      </dgm:prSet>
      <dgm:spPr/>
    </dgm:pt>
    <dgm:pt modelId="{30713B50-3AAC-4A64-B99B-DC4D5A96E6DC}" type="pres">
      <dgm:prSet presAssocID="{70055F84-7E6B-4C7C-B1A5-F487B340BBA2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431A5305-0D45-4B98-8F52-228E33A7C6C7}" type="pres">
      <dgm:prSet presAssocID="{DF5274C4-05FE-463D-A42C-7FAC37BB656A}" presName="spacer" presStyleCnt="0"/>
      <dgm:spPr/>
    </dgm:pt>
    <dgm:pt modelId="{B7E630E2-002F-4427-B072-38D373BA5103}" type="pres">
      <dgm:prSet presAssocID="{5D672DA0-54C5-4700-9357-744B2A8210C1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D271741D-DE9F-40A1-B435-A5C6D7FB8EAA}" type="pres">
      <dgm:prSet presAssocID="{AA562F63-569B-4DFA-9E10-72CF35C14221}" presName="spacer" presStyleCnt="0"/>
      <dgm:spPr/>
    </dgm:pt>
    <dgm:pt modelId="{96CFE69E-EF81-43CB-AC27-5345F65DE4CA}" type="pres">
      <dgm:prSet presAssocID="{044D8A09-DD3B-4AF8-8790-A0BEC244403D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6C0775AC-B67E-4BFD-8D95-626D4B2D6592}" type="pres">
      <dgm:prSet presAssocID="{717413FA-E96B-4B1F-B9F6-5B4A9A8E8AA3}" presName="spacer" presStyleCnt="0"/>
      <dgm:spPr/>
    </dgm:pt>
    <dgm:pt modelId="{78D48665-A183-4B2B-AAEA-6805A1B060D1}" type="pres">
      <dgm:prSet presAssocID="{AE66CB61-6459-42D0-98F3-8F5F8BE5B47B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11B339C6-BB54-4278-814E-2ECAA43E8585}" type="pres">
      <dgm:prSet presAssocID="{E0E3BE7F-1DEF-4AFB-B2F0-3CB203C70915}" presName="spacer" presStyleCnt="0"/>
      <dgm:spPr/>
    </dgm:pt>
    <dgm:pt modelId="{C6440C07-00D8-4054-AD02-1A94410E399A}" type="pres">
      <dgm:prSet presAssocID="{FA8C2F28-164C-4CDF-A66E-CB6F14967CA0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C55A2BE5-D5B3-45F0-B139-6C8ABA24CA77}" type="pres">
      <dgm:prSet presAssocID="{69117954-7CE5-4740-A65E-8E19AFBDD893}" presName="spacer" presStyleCnt="0"/>
      <dgm:spPr/>
    </dgm:pt>
    <dgm:pt modelId="{CCFA1ACD-117A-4596-A9EA-C27CF6FA3432}" type="pres">
      <dgm:prSet presAssocID="{2E2DCBBF-BE25-4ECE-A9CF-8DE90BA838C4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C7422043-4CD4-4D70-9E62-4343F9377967}" type="pres">
      <dgm:prSet presAssocID="{9444CA42-AC58-4B8E-90F6-CCF8D325E498}" presName="spacer" presStyleCnt="0"/>
      <dgm:spPr/>
    </dgm:pt>
    <dgm:pt modelId="{D5C18DE6-B90A-44DE-9DA2-6A411BBA7030}" type="pres">
      <dgm:prSet presAssocID="{5009CD08-BB9F-4663-9C6B-7760BFAE93BA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B5D7A94A-63D2-49AE-85C2-089340EA8B9F}" type="pres">
      <dgm:prSet presAssocID="{432E275D-F1CB-455F-B773-09401E32BE36}" presName="spacer" presStyleCnt="0"/>
      <dgm:spPr/>
    </dgm:pt>
    <dgm:pt modelId="{22122FC4-83AC-45B7-A71B-FF6CCF5E6EA0}" type="pres">
      <dgm:prSet presAssocID="{6F1D0699-EEB0-4535-95F9-51A77B42BA24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BC7CE3DB-DCB5-45D6-85F0-E43FB76F4F14}" type="pres">
      <dgm:prSet presAssocID="{9E202C96-4CEE-4FC2-80BD-C1C425DB532C}" presName="spacer" presStyleCnt="0"/>
      <dgm:spPr/>
    </dgm:pt>
    <dgm:pt modelId="{DAEE1526-B0DE-4BC5-8E33-DAB40050624F}" type="pres">
      <dgm:prSet presAssocID="{697C4372-2343-4EBC-90BB-9BC27355B89B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ADF4C744-DB9E-40EA-9A40-6DA6C7CA47E4}" type="pres">
      <dgm:prSet presAssocID="{DD683F20-4A88-4BAD-A3DE-5337CE06D47C}" presName="spacer" presStyleCnt="0"/>
      <dgm:spPr/>
    </dgm:pt>
    <dgm:pt modelId="{2FD24B3C-B7B5-4204-96C2-99A56A15E58D}" type="pres">
      <dgm:prSet presAssocID="{E053B94D-EEBD-4E82-8B36-B6B30BFE8E23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AD39A8A1-E9F6-4C4A-941B-8856067DE630}" type="pres">
      <dgm:prSet presAssocID="{33378354-D5DC-4008-A37D-9294DDF32AD6}" presName="spacer" presStyleCnt="0"/>
      <dgm:spPr/>
    </dgm:pt>
    <dgm:pt modelId="{E9B2E243-147D-4E05-B8B5-C35F2A138370}" type="pres">
      <dgm:prSet presAssocID="{920EF2D0-DB66-45AD-9123-5E665B0C53E8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2C181C1C-A9AF-411D-8041-8DEAAFF2BF59}" type="pres">
      <dgm:prSet presAssocID="{72EBE2D6-4EA1-47A4-B1F8-308FD1103122}" presName="spacer" presStyleCnt="0"/>
      <dgm:spPr/>
    </dgm:pt>
    <dgm:pt modelId="{EF887130-5E7B-4618-8BD6-6F370186B79A}" type="pres">
      <dgm:prSet presAssocID="{34357266-D922-4008-ADAF-7CE8F89FF6C3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F0D8B001-9F37-47B6-8EEE-7DD3E02D25A3}" type="presOf" srcId="{6F1D0699-EEB0-4535-95F9-51A77B42BA24}" destId="{22122FC4-83AC-45B7-A71B-FF6CCF5E6EA0}" srcOrd="0" destOrd="0" presId="urn:microsoft.com/office/officeart/2005/8/layout/vList2"/>
    <dgm:cxn modelId="{9CD95C19-EBF6-4E1C-AE67-9DB1C9964768}" type="presOf" srcId="{AE66CB61-6459-42D0-98F3-8F5F8BE5B47B}" destId="{78D48665-A183-4B2B-AAEA-6805A1B060D1}" srcOrd="0" destOrd="0" presId="urn:microsoft.com/office/officeart/2005/8/layout/vList2"/>
    <dgm:cxn modelId="{4985ED1F-3BDF-4948-A8C0-89FCE36D9C3F}" type="presOf" srcId="{70055F84-7E6B-4C7C-B1A5-F487B340BBA2}" destId="{30713B50-3AAC-4A64-B99B-DC4D5A96E6DC}" srcOrd="0" destOrd="0" presId="urn:microsoft.com/office/officeart/2005/8/layout/vList2"/>
    <dgm:cxn modelId="{42B16D2C-BB04-472D-9348-7B4C465BF0E4}" srcId="{2E63BAF9-9C63-4405-85D9-7B91EE60A7AC}" destId="{044D8A09-DD3B-4AF8-8790-A0BEC244403D}" srcOrd="2" destOrd="0" parTransId="{697D9B20-32D4-42C9-BF1B-9D687D4675CE}" sibTransId="{717413FA-E96B-4B1F-B9F6-5B4A9A8E8AA3}"/>
    <dgm:cxn modelId="{153EA838-91F0-442E-86C5-8E2E3A569C7B}" type="presOf" srcId="{FA8C2F28-164C-4CDF-A66E-CB6F14967CA0}" destId="{C6440C07-00D8-4054-AD02-1A94410E399A}" srcOrd="0" destOrd="0" presId="urn:microsoft.com/office/officeart/2005/8/layout/vList2"/>
    <dgm:cxn modelId="{3DF8B55D-B881-4B10-AD2B-4434BF669D49}" srcId="{2E63BAF9-9C63-4405-85D9-7B91EE60A7AC}" destId="{FA8C2F28-164C-4CDF-A66E-CB6F14967CA0}" srcOrd="4" destOrd="0" parTransId="{1F737B36-4E5A-422D-A890-8C8E50B200F5}" sibTransId="{69117954-7CE5-4740-A65E-8E19AFBDD893}"/>
    <dgm:cxn modelId="{D9418E67-65A9-4A48-B515-8F5CE60581F1}" type="presOf" srcId="{2E63BAF9-9C63-4405-85D9-7B91EE60A7AC}" destId="{E6A17015-4457-4EC8-8BA0-E4503BD06C63}" srcOrd="0" destOrd="0" presId="urn:microsoft.com/office/officeart/2005/8/layout/vList2"/>
    <dgm:cxn modelId="{8E305B6A-3A5A-4442-995B-C76B95B47417}" srcId="{2E63BAF9-9C63-4405-85D9-7B91EE60A7AC}" destId="{34357266-D922-4008-ADAF-7CE8F89FF6C3}" srcOrd="11" destOrd="0" parTransId="{938A5F25-9BE7-40F5-AC81-22C7FCA84666}" sibTransId="{B67FEEE8-D7D6-435D-8C13-04C1FB338F0E}"/>
    <dgm:cxn modelId="{4A51C26A-2D24-4F74-8BD4-D521FE04FEC9}" type="presOf" srcId="{697C4372-2343-4EBC-90BB-9BC27355B89B}" destId="{DAEE1526-B0DE-4BC5-8E33-DAB40050624F}" srcOrd="0" destOrd="0" presId="urn:microsoft.com/office/officeart/2005/8/layout/vList2"/>
    <dgm:cxn modelId="{24FD2355-973B-4898-86E3-4CF023BDC27D}" srcId="{2E63BAF9-9C63-4405-85D9-7B91EE60A7AC}" destId="{E053B94D-EEBD-4E82-8B36-B6B30BFE8E23}" srcOrd="9" destOrd="0" parTransId="{63BB015A-B539-4995-AB23-F66B0FE9FC01}" sibTransId="{33378354-D5DC-4008-A37D-9294DDF32AD6}"/>
    <dgm:cxn modelId="{7D786A57-1881-420C-90D2-1B6FFE29F4CC}" type="presOf" srcId="{5009CD08-BB9F-4663-9C6B-7760BFAE93BA}" destId="{D5C18DE6-B90A-44DE-9DA2-6A411BBA7030}" srcOrd="0" destOrd="0" presId="urn:microsoft.com/office/officeart/2005/8/layout/vList2"/>
    <dgm:cxn modelId="{198DFC7A-DBBC-4232-BE34-82C247B54A45}" srcId="{2E63BAF9-9C63-4405-85D9-7B91EE60A7AC}" destId="{AE66CB61-6459-42D0-98F3-8F5F8BE5B47B}" srcOrd="3" destOrd="0" parTransId="{11E66688-70F8-4A4D-B9DF-AF167AA78566}" sibTransId="{E0E3BE7F-1DEF-4AFB-B2F0-3CB203C70915}"/>
    <dgm:cxn modelId="{03085288-7D92-4DA2-BB59-61DE12AC3F5A}" srcId="{2E63BAF9-9C63-4405-85D9-7B91EE60A7AC}" destId="{5D672DA0-54C5-4700-9357-744B2A8210C1}" srcOrd="1" destOrd="0" parTransId="{F5226C88-98D0-476A-AF9C-AC9EE2CDF461}" sibTransId="{AA562F63-569B-4DFA-9E10-72CF35C14221}"/>
    <dgm:cxn modelId="{B7BB2E8B-DB8A-41DF-8E97-9064DBCA5FE9}" srcId="{2E63BAF9-9C63-4405-85D9-7B91EE60A7AC}" destId="{697C4372-2343-4EBC-90BB-9BC27355B89B}" srcOrd="8" destOrd="0" parTransId="{D6D95853-82C4-4A87-918F-6D678C76A4DE}" sibTransId="{DD683F20-4A88-4BAD-A3DE-5337CE06D47C}"/>
    <dgm:cxn modelId="{1612F592-7C5E-453E-9CB1-4283060FC729}" type="presOf" srcId="{044D8A09-DD3B-4AF8-8790-A0BEC244403D}" destId="{96CFE69E-EF81-43CB-AC27-5345F65DE4CA}" srcOrd="0" destOrd="0" presId="urn:microsoft.com/office/officeart/2005/8/layout/vList2"/>
    <dgm:cxn modelId="{D8696F94-628F-4E16-81F8-46765C097B17}" srcId="{2E63BAF9-9C63-4405-85D9-7B91EE60A7AC}" destId="{5009CD08-BB9F-4663-9C6B-7760BFAE93BA}" srcOrd="6" destOrd="0" parTransId="{B92CC5B2-584B-4D00-A4A3-7A0D736E3602}" sibTransId="{432E275D-F1CB-455F-B773-09401E32BE36}"/>
    <dgm:cxn modelId="{03E9349F-33C0-42EA-AB46-92618F4CFD81}" type="presOf" srcId="{920EF2D0-DB66-45AD-9123-5E665B0C53E8}" destId="{E9B2E243-147D-4E05-B8B5-C35F2A138370}" srcOrd="0" destOrd="0" presId="urn:microsoft.com/office/officeart/2005/8/layout/vList2"/>
    <dgm:cxn modelId="{CECCBEA3-B89A-428C-B21B-CB953F59B33F}" type="presOf" srcId="{2E2DCBBF-BE25-4ECE-A9CF-8DE90BA838C4}" destId="{CCFA1ACD-117A-4596-A9EA-C27CF6FA3432}" srcOrd="0" destOrd="0" presId="urn:microsoft.com/office/officeart/2005/8/layout/vList2"/>
    <dgm:cxn modelId="{F6D6A8AC-319D-4D2F-87CE-FAFA22C384A0}" type="presOf" srcId="{34357266-D922-4008-ADAF-7CE8F89FF6C3}" destId="{EF887130-5E7B-4618-8BD6-6F370186B79A}" srcOrd="0" destOrd="0" presId="urn:microsoft.com/office/officeart/2005/8/layout/vList2"/>
    <dgm:cxn modelId="{18A9AEB0-F2C5-4372-A7A6-952220910FA3}" type="presOf" srcId="{E053B94D-EEBD-4E82-8B36-B6B30BFE8E23}" destId="{2FD24B3C-B7B5-4204-96C2-99A56A15E58D}" srcOrd="0" destOrd="0" presId="urn:microsoft.com/office/officeart/2005/8/layout/vList2"/>
    <dgm:cxn modelId="{675885C9-4143-4CC3-A345-B54C77049F03}" srcId="{2E63BAF9-9C63-4405-85D9-7B91EE60A7AC}" destId="{70055F84-7E6B-4C7C-B1A5-F487B340BBA2}" srcOrd="0" destOrd="0" parTransId="{9C1F3F35-CF34-4823-A620-F59C37A57719}" sibTransId="{DF5274C4-05FE-463D-A42C-7FAC37BB656A}"/>
    <dgm:cxn modelId="{27F3BBCE-4A60-40AD-9DB0-E1372915D851}" srcId="{2E63BAF9-9C63-4405-85D9-7B91EE60A7AC}" destId="{920EF2D0-DB66-45AD-9123-5E665B0C53E8}" srcOrd="10" destOrd="0" parTransId="{F1CF5CE7-AA5D-4435-BD3D-0DDC78A50FC6}" sibTransId="{72EBE2D6-4EA1-47A4-B1F8-308FD1103122}"/>
    <dgm:cxn modelId="{D79268D5-F2C8-44B2-B3EA-41FCD0E8B989}" srcId="{2E63BAF9-9C63-4405-85D9-7B91EE60A7AC}" destId="{2E2DCBBF-BE25-4ECE-A9CF-8DE90BA838C4}" srcOrd="5" destOrd="0" parTransId="{D4803951-EA07-4BB4-A983-E1CA8471F684}" sibTransId="{9444CA42-AC58-4B8E-90F6-CCF8D325E498}"/>
    <dgm:cxn modelId="{C721B7D7-DBED-4DA4-A4F4-05234597852B}" srcId="{2E63BAF9-9C63-4405-85D9-7B91EE60A7AC}" destId="{6F1D0699-EEB0-4535-95F9-51A77B42BA24}" srcOrd="7" destOrd="0" parTransId="{9565D8E0-E47D-43B9-8E88-A8571C68F06B}" sibTransId="{9E202C96-4CEE-4FC2-80BD-C1C425DB532C}"/>
    <dgm:cxn modelId="{1CA2DFF7-809D-47DC-85D2-EB559E669F0C}" type="presOf" srcId="{5D672DA0-54C5-4700-9357-744B2A8210C1}" destId="{B7E630E2-002F-4427-B072-38D373BA5103}" srcOrd="0" destOrd="0" presId="urn:microsoft.com/office/officeart/2005/8/layout/vList2"/>
    <dgm:cxn modelId="{CF91ABD5-30BB-4DEB-91AC-94C9D2A547C3}" type="presParOf" srcId="{E6A17015-4457-4EC8-8BA0-E4503BD06C63}" destId="{30713B50-3AAC-4A64-B99B-DC4D5A96E6DC}" srcOrd="0" destOrd="0" presId="urn:microsoft.com/office/officeart/2005/8/layout/vList2"/>
    <dgm:cxn modelId="{9CC296F4-7EEE-4BFD-8F77-FD6121A80396}" type="presParOf" srcId="{E6A17015-4457-4EC8-8BA0-E4503BD06C63}" destId="{431A5305-0D45-4B98-8F52-228E33A7C6C7}" srcOrd="1" destOrd="0" presId="urn:microsoft.com/office/officeart/2005/8/layout/vList2"/>
    <dgm:cxn modelId="{DC36A557-BE62-443C-8E8D-E7058756515B}" type="presParOf" srcId="{E6A17015-4457-4EC8-8BA0-E4503BD06C63}" destId="{B7E630E2-002F-4427-B072-38D373BA5103}" srcOrd="2" destOrd="0" presId="urn:microsoft.com/office/officeart/2005/8/layout/vList2"/>
    <dgm:cxn modelId="{80D4E07F-B94A-44AA-901D-F919F5526D83}" type="presParOf" srcId="{E6A17015-4457-4EC8-8BA0-E4503BD06C63}" destId="{D271741D-DE9F-40A1-B435-A5C6D7FB8EAA}" srcOrd="3" destOrd="0" presId="urn:microsoft.com/office/officeart/2005/8/layout/vList2"/>
    <dgm:cxn modelId="{2DCD7732-8B59-49C5-A15F-300C689280C8}" type="presParOf" srcId="{E6A17015-4457-4EC8-8BA0-E4503BD06C63}" destId="{96CFE69E-EF81-43CB-AC27-5345F65DE4CA}" srcOrd="4" destOrd="0" presId="urn:microsoft.com/office/officeart/2005/8/layout/vList2"/>
    <dgm:cxn modelId="{BEDF01B3-7D99-4674-8F9B-639C3E6CF7E2}" type="presParOf" srcId="{E6A17015-4457-4EC8-8BA0-E4503BD06C63}" destId="{6C0775AC-B67E-4BFD-8D95-626D4B2D6592}" srcOrd="5" destOrd="0" presId="urn:microsoft.com/office/officeart/2005/8/layout/vList2"/>
    <dgm:cxn modelId="{9F521074-FF3B-4C48-B6BC-5037241183D5}" type="presParOf" srcId="{E6A17015-4457-4EC8-8BA0-E4503BD06C63}" destId="{78D48665-A183-4B2B-AAEA-6805A1B060D1}" srcOrd="6" destOrd="0" presId="urn:microsoft.com/office/officeart/2005/8/layout/vList2"/>
    <dgm:cxn modelId="{62FEB41D-FEFC-47EB-B4D4-006EA882AB46}" type="presParOf" srcId="{E6A17015-4457-4EC8-8BA0-E4503BD06C63}" destId="{11B339C6-BB54-4278-814E-2ECAA43E8585}" srcOrd="7" destOrd="0" presId="urn:microsoft.com/office/officeart/2005/8/layout/vList2"/>
    <dgm:cxn modelId="{7401FBBD-AD50-49C9-9DD0-D22C1B5A344A}" type="presParOf" srcId="{E6A17015-4457-4EC8-8BA0-E4503BD06C63}" destId="{C6440C07-00D8-4054-AD02-1A94410E399A}" srcOrd="8" destOrd="0" presId="urn:microsoft.com/office/officeart/2005/8/layout/vList2"/>
    <dgm:cxn modelId="{3AAA8E7A-5359-40F1-8AF8-47775D7BF352}" type="presParOf" srcId="{E6A17015-4457-4EC8-8BA0-E4503BD06C63}" destId="{C55A2BE5-D5B3-45F0-B139-6C8ABA24CA77}" srcOrd="9" destOrd="0" presId="urn:microsoft.com/office/officeart/2005/8/layout/vList2"/>
    <dgm:cxn modelId="{3A0931F4-2BD7-4E8A-AEAA-3BB4714B065D}" type="presParOf" srcId="{E6A17015-4457-4EC8-8BA0-E4503BD06C63}" destId="{CCFA1ACD-117A-4596-A9EA-C27CF6FA3432}" srcOrd="10" destOrd="0" presId="urn:microsoft.com/office/officeart/2005/8/layout/vList2"/>
    <dgm:cxn modelId="{2870EA3F-4DBA-4ADF-8EFB-58B0FEE9E1EC}" type="presParOf" srcId="{E6A17015-4457-4EC8-8BA0-E4503BD06C63}" destId="{C7422043-4CD4-4D70-9E62-4343F9377967}" srcOrd="11" destOrd="0" presId="urn:microsoft.com/office/officeart/2005/8/layout/vList2"/>
    <dgm:cxn modelId="{911D9D7D-BF79-4822-9786-0E74AF06CA29}" type="presParOf" srcId="{E6A17015-4457-4EC8-8BA0-E4503BD06C63}" destId="{D5C18DE6-B90A-44DE-9DA2-6A411BBA7030}" srcOrd="12" destOrd="0" presId="urn:microsoft.com/office/officeart/2005/8/layout/vList2"/>
    <dgm:cxn modelId="{418599C1-257B-4328-B85D-ECA42CC9D5E2}" type="presParOf" srcId="{E6A17015-4457-4EC8-8BA0-E4503BD06C63}" destId="{B5D7A94A-63D2-49AE-85C2-089340EA8B9F}" srcOrd="13" destOrd="0" presId="urn:microsoft.com/office/officeart/2005/8/layout/vList2"/>
    <dgm:cxn modelId="{6989368F-AB3C-4917-9062-D444B39BE859}" type="presParOf" srcId="{E6A17015-4457-4EC8-8BA0-E4503BD06C63}" destId="{22122FC4-83AC-45B7-A71B-FF6CCF5E6EA0}" srcOrd="14" destOrd="0" presId="urn:microsoft.com/office/officeart/2005/8/layout/vList2"/>
    <dgm:cxn modelId="{717CB133-90AB-4FE9-93EE-FBAA4C4ACA53}" type="presParOf" srcId="{E6A17015-4457-4EC8-8BA0-E4503BD06C63}" destId="{BC7CE3DB-DCB5-45D6-85F0-E43FB76F4F14}" srcOrd="15" destOrd="0" presId="urn:microsoft.com/office/officeart/2005/8/layout/vList2"/>
    <dgm:cxn modelId="{9F4621AE-0B6B-4580-9383-7CF2334BC430}" type="presParOf" srcId="{E6A17015-4457-4EC8-8BA0-E4503BD06C63}" destId="{DAEE1526-B0DE-4BC5-8E33-DAB40050624F}" srcOrd="16" destOrd="0" presId="urn:microsoft.com/office/officeart/2005/8/layout/vList2"/>
    <dgm:cxn modelId="{75D10AEA-C7B6-42A7-AE3D-B60ACC6C4C0F}" type="presParOf" srcId="{E6A17015-4457-4EC8-8BA0-E4503BD06C63}" destId="{ADF4C744-DB9E-40EA-9A40-6DA6C7CA47E4}" srcOrd="17" destOrd="0" presId="urn:microsoft.com/office/officeart/2005/8/layout/vList2"/>
    <dgm:cxn modelId="{D9CDDF59-2AA8-47AE-8A62-D8FED8775B77}" type="presParOf" srcId="{E6A17015-4457-4EC8-8BA0-E4503BD06C63}" destId="{2FD24B3C-B7B5-4204-96C2-99A56A15E58D}" srcOrd="18" destOrd="0" presId="urn:microsoft.com/office/officeart/2005/8/layout/vList2"/>
    <dgm:cxn modelId="{F24D8D56-1F86-424C-9466-EF914DA27EA6}" type="presParOf" srcId="{E6A17015-4457-4EC8-8BA0-E4503BD06C63}" destId="{AD39A8A1-E9F6-4C4A-941B-8856067DE630}" srcOrd="19" destOrd="0" presId="urn:microsoft.com/office/officeart/2005/8/layout/vList2"/>
    <dgm:cxn modelId="{794D82FA-1C8B-47CB-9B14-5AF5110F6528}" type="presParOf" srcId="{E6A17015-4457-4EC8-8BA0-E4503BD06C63}" destId="{E9B2E243-147D-4E05-B8B5-C35F2A138370}" srcOrd="20" destOrd="0" presId="urn:microsoft.com/office/officeart/2005/8/layout/vList2"/>
    <dgm:cxn modelId="{7E218D47-E13F-4ACF-A964-94142F2A2172}" type="presParOf" srcId="{E6A17015-4457-4EC8-8BA0-E4503BD06C63}" destId="{2C181C1C-A9AF-411D-8041-8DEAAFF2BF59}" srcOrd="21" destOrd="0" presId="urn:microsoft.com/office/officeart/2005/8/layout/vList2"/>
    <dgm:cxn modelId="{2BF5EF6C-A168-4681-A0DD-C645BA779949}" type="presParOf" srcId="{E6A17015-4457-4EC8-8BA0-E4503BD06C63}" destId="{EF887130-5E7B-4618-8BD6-6F370186B79A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F0928-4D8E-4977-AD19-064548F8F838}">
      <dsp:nvSpPr>
        <dsp:cNvPr id="0" name=""/>
        <dsp:cNvSpPr/>
      </dsp:nvSpPr>
      <dsp:spPr>
        <a:xfrm>
          <a:off x="0" y="3844"/>
          <a:ext cx="5641974" cy="818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F6C2D4-FE76-4CBF-BBCE-766233D617C7}">
      <dsp:nvSpPr>
        <dsp:cNvPr id="0" name=""/>
        <dsp:cNvSpPr/>
      </dsp:nvSpPr>
      <dsp:spPr>
        <a:xfrm>
          <a:off x="247725" y="188103"/>
          <a:ext cx="450409" cy="4504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9ED63-0DED-4A0B-A597-455C74E941B1}">
      <dsp:nvSpPr>
        <dsp:cNvPr id="0" name=""/>
        <dsp:cNvSpPr/>
      </dsp:nvSpPr>
      <dsp:spPr>
        <a:xfrm>
          <a:off x="945860" y="3844"/>
          <a:ext cx="4696114" cy="81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70" tIns="86670" rIns="86670" bIns="866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GUI (SWING)</a:t>
          </a:r>
        </a:p>
      </dsp:txBody>
      <dsp:txXfrm>
        <a:off x="945860" y="3844"/>
        <a:ext cx="4696114" cy="818926"/>
      </dsp:txXfrm>
    </dsp:sp>
    <dsp:sp modelId="{7385E84A-5873-4043-8ECC-B4479B79C6B8}">
      <dsp:nvSpPr>
        <dsp:cNvPr id="0" name=""/>
        <dsp:cNvSpPr/>
      </dsp:nvSpPr>
      <dsp:spPr>
        <a:xfrm>
          <a:off x="0" y="1027503"/>
          <a:ext cx="5641974" cy="818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09DE6A-8B35-4D84-9B84-6881A2916566}">
      <dsp:nvSpPr>
        <dsp:cNvPr id="0" name=""/>
        <dsp:cNvSpPr/>
      </dsp:nvSpPr>
      <dsp:spPr>
        <a:xfrm>
          <a:off x="247725" y="1211761"/>
          <a:ext cx="450409" cy="4504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C81F2-E6DB-4034-A5C9-9A1B2A9ED22F}">
      <dsp:nvSpPr>
        <dsp:cNvPr id="0" name=""/>
        <dsp:cNvSpPr/>
      </dsp:nvSpPr>
      <dsp:spPr>
        <a:xfrm>
          <a:off x="945860" y="1027503"/>
          <a:ext cx="4696114" cy="81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70" tIns="86670" rIns="86670" bIns="866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 err="1"/>
            <a:t>Undo</a:t>
          </a:r>
          <a:r>
            <a:rPr lang="pl-PL" sz="1900" kern="1200" dirty="0"/>
            <a:t>/Redo</a:t>
          </a:r>
        </a:p>
      </dsp:txBody>
      <dsp:txXfrm>
        <a:off x="945860" y="1027503"/>
        <a:ext cx="4696114" cy="818926"/>
      </dsp:txXfrm>
    </dsp:sp>
    <dsp:sp modelId="{29E14BAE-A453-4EAE-BE8C-FECCE50FC58F}">
      <dsp:nvSpPr>
        <dsp:cNvPr id="0" name=""/>
        <dsp:cNvSpPr/>
      </dsp:nvSpPr>
      <dsp:spPr>
        <a:xfrm>
          <a:off x="0" y="2051161"/>
          <a:ext cx="5641974" cy="818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1E9FF-2518-443B-9B9D-9E8C2EB94B94}">
      <dsp:nvSpPr>
        <dsp:cNvPr id="0" name=""/>
        <dsp:cNvSpPr/>
      </dsp:nvSpPr>
      <dsp:spPr>
        <a:xfrm>
          <a:off x="247725" y="2235420"/>
          <a:ext cx="450409" cy="4504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B6C89-A0E4-41EE-BFBC-9C37C9D8E184}">
      <dsp:nvSpPr>
        <dsp:cNvPr id="0" name=""/>
        <dsp:cNvSpPr/>
      </dsp:nvSpPr>
      <dsp:spPr>
        <a:xfrm>
          <a:off x="945860" y="2051161"/>
          <a:ext cx="4696114" cy="81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70" tIns="86670" rIns="86670" bIns="866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Operowanie na warstwach</a:t>
          </a:r>
        </a:p>
      </dsp:txBody>
      <dsp:txXfrm>
        <a:off x="945860" y="2051161"/>
        <a:ext cx="4696114" cy="818926"/>
      </dsp:txXfrm>
    </dsp:sp>
    <dsp:sp modelId="{13861AE0-D1D0-430E-BECD-A6DAE545F3C3}">
      <dsp:nvSpPr>
        <dsp:cNvPr id="0" name=""/>
        <dsp:cNvSpPr/>
      </dsp:nvSpPr>
      <dsp:spPr>
        <a:xfrm>
          <a:off x="0" y="3074820"/>
          <a:ext cx="5641974" cy="818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E4B717-A7F8-4251-AD1C-F20D3D932A78}">
      <dsp:nvSpPr>
        <dsp:cNvPr id="0" name=""/>
        <dsp:cNvSpPr/>
      </dsp:nvSpPr>
      <dsp:spPr>
        <a:xfrm>
          <a:off x="247725" y="3259078"/>
          <a:ext cx="450409" cy="4504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14525-40D4-4DCA-ADDA-66D681793335}">
      <dsp:nvSpPr>
        <dsp:cNvPr id="0" name=""/>
        <dsp:cNvSpPr/>
      </dsp:nvSpPr>
      <dsp:spPr>
        <a:xfrm>
          <a:off x="945860" y="3074820"/>
          <a:ext cx="4696114" cy="81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70" tIns="86670" rIns="86670" bIns="866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Zapis do pliku projektu</a:t>
          </a:r>
        </a:p>
      </dsp:txBody>
      <dsp:txXfrm>
        <a:off x="945860" y="3074820"/>
        <a:ext cx="4696114" cy="818926"/>
      </dsp:txXfrm>
    </dsp:sp>
    <dsp:sp modelId="{B568544B-A64C-401B-9BDA-6A27EA9937E5}">
      <dsp:nvSpPr>
        <dsp:cNvPr id="0" name=""/>
        <dsp:cNvSpPr/>
      </dsp:nvSpPr>
      <dsp:spPr>
        <a:xfrm>
          <a:off x="0" y="4098478"/>
          <a:ext cx="5641974" cy="818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BC106-6E53-4211-864A-275C0BEBBECE}">
      <dsp:nvSpPr>
        <dsp:cNvPr id="0" name=""/>
        <dsp:cNvSpPr/>
      </dsp:nvSpPr>
      <dsp:spPr>
        <a:xfrm>
          <a:off x="247725" y="4282737"/>
          <a:ext cx="450409" cy="4504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1D7E61-EAB2-48BB-A3A2-351AEC5E0119}">
      <dsp:nvSpPr>
        <dsp:cNvPr id="0" name=""/>
        <dsp:cNvSpPr/>
      </dsp:nvSpPr>
      <dsp:spPr>
        <a:xfrm>
          <a:off x="945860" y="4098478"/>
          <a:ext cx="4696114" cy="81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70" tIns="86670" rIns="86670" bIns="866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Zapis do plików graficznych</a:t>
          </a:r>
        </a:p>
      </dsp:txBody>
      <dsp:txXfrm>
        <a:off x="945860" y="4098478"/>
        <a:ext cx="4696114" cy="8189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13B50-3AAC-4A64-B99B-DC4D5A96E6DC}">
      <dsp:nvSpPr>
        <dsp:cNvPr id="0" name=""/>
        <dsp:cNvSpPr/>
      </dsp:nvSpPr>
      <dsp:spPr>
        <a:xfrm>
          <a:off x="0" y="16945"/>
          <a:ext cx="5641974" cy="3650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rozycie gaussa</a:t>
          </a:r>
        </a:p>
      </dsp:txBody>
      <dsp:txXfrm>
        <a:off x="17820" y="34765"/>
        <a:ext cx="5606334" cy="329399"/>
      </dsp:txXfrm>
    </dsp:sp>
    <dsp:sp modelId="{B7E630E2-002F-4427-B072-38D373BA5103}">
      <dsp:nvSpPr>
        <dsp:cNvPr id="0" name=""/>
        <dsp:cNvSpPr/>
      </dsp:nvSpPr>
      <dsp:spPr>
        <a:xfrm>
          <a:off x="0" y="428065"/>
          <a:ext cx="5641974" cy="365039"/>
        </a:xfrm>
        <a:prstGeom prst="roundRect">
          <a:avLst/>
        </a:prstGeom>
        <a:solidFill>
          <a:schemeClr val="accent2">
            <a:hueOff val="-120307"/>
            <a:satOff val="136"/>
            <a:lumOff val="32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ekspozycja</a:t>
          </a:r>
        </a:p>
      </dsp:txBody>
      <dsp:txXfrm>
        <a:off x="17820" y="445885"/>
        <a:ext cx="5606334" cy="329399"/>
      </dsp:txXfrm>
    </dsp:sp>
    <dsp:sp modelId="{96CFE69E-EF81-43CB-AC27-5345F65DE4CA}">
      <dsp:nvSpPr>
        <dsp:cNvPr id="0" name=""/>
        <dsp:cNvSpPr/>
      </dsp:nvSpPr>
      <dsp:spPr>
        <a:xfrm>
          <a:off x="0" y="839185"/>
          <a:ext cx="5641974" cy="365039"/>
        </a:xfrm>
        <a:prstGeom prst="roundRect">
          <a:avLst/>
        </a:prstGeom>
        <a:solidFill>
          <a:schemeClr val="accent2">
            <a:hueOff val="-240613"/>
            <a:satOff val="271"/>
            <a:lumOff val="64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kontrast</a:t>
          </a:r>
        </a:p>
      </dsp:txBody>
      <dsp:txXfrm>
        <a:off x="17820" y="857005"/>
        <a:ext cx="5606334" cy="329399"/>
      </dsp:txXfrm>
    </dsp:sp>
    <dsp:sp modelId="{78D48665-A183-4B2B-AAEA-6805A1B060D1}">
      <dsp:nvSpPr>
        <dsp:cNvPr id="0" name=""/>
        <dsp:cNvSpPr/>
      </dsp:nvSpPr>
      <dsp:spPr>
        <a:xfrm>
          <a:off x="0" y="1250305"/>
          <a:ext cx="5641974" cy="365039"/>
        </a:xfrm>
        <a:prstGeom prst="roundRect">
          <a:avLst/>
        </a:prstGeom>
        <a:solidFill>
          <a:schemeClr val="accent2">
            <a:hueOff val="-360920"/>
            <a:satOff val="407"/>
            <a:lumOff val="9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podświetlenia</a:t>
          </a:r>
        </a:p>
      </dsp:txBody>
      <dsp:txXfrm>
        <a:off x="17820" y="1268125"/>
        <a:ext cx="5606334" cy="329399"/>
      </dsp:txXfrm>
    </dsp:sp>
    <dsp:sp modelId="{C6440C07-00D8-4054-AD02-1A94410E399A}">
      <dsp:nvSpPr>
        <dsp:cNvPr id="0" name=""/>
        <dsp:cNvSpPr/>
      </dsp:nvSpPr>
      <dsp:spPr>
        <a:xfrm>
          <a:off x="0" y="1661425"/>
          <a:ext cx="5641974" cy="365039"/>
        </a:xfrm>
        <a:prstGeom prst="roundRect">
          <a:avLst/>
        </a:prstGeom>
        <a:solidFill>
          <a:schemeClr val="accent2">
            <a:hueOff val="-481226"/>
            <a:satOff val="543"/>
            <a:lumOff val="12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cienie</a:t>
          </a:r>
        </a:p>
      </dsp:txBody>
      <dsp:txXfrm>
        <a:off x="17820" y="1679245"/>
        <a:ext cx="5606334" cy="329399"/>
      </dsp:txXfrm>
    </dsp:sp>
    <dsp:sp modelId="{CCFA1ACD-117A-4596-A9EA-C27CF6FA3432}">
      <dsp:nvSpPr>
        <dsp:cNvPr id="0" name=""/>
        <dsp:cNvSpPr/>
      </dsp:nvSpPr>
      <dsp:spPr>
        <a:xfrm>
          <a:off x="0" y="2072545"/>
          <a:ext cx="5641974" cy="365039"/>
        </a:xfrm>
        <a:prstGeom prst="roundRect">
          <a:avLst/>
        </a:prstGeom>
        <a:solidFill>
          <a:schemeClr val="accent2">
            <a:hueOff val="-601533"/>
            <a:satOff val="678"/>
            <a:lumOff val="160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biel i czerń</a:t>
          </a:r>
        </a:p>
      </dsp:txBody>
      <dsp:txXfrm>
        <a:off x="17820" y="2090365"/>
        <a:ext cx="5606334" cy="329399"/>
      </dsp:txXfrm>
    </dsp:sp>
    <dsp:sp modelId="{D5C18DE6-B90A-44DE-9DA2-6A411BBA7030}">
      <dsp:nvSpPr>
        <dsp:cNvPr id="0" name=""/>
        <dsp:cNvSpPr/>
      </dsp:nvSpPr>
      <dsp:spPr>
        <a:xfrm>
          <a:off x="0" y="2483665"/>
          <a:ext cx="5641974" cy="365039"/>
        </a:xfrm>
        <a:prstGeom prst="roundRect">
          <a:avLst/>
        </a:prstGeom>
        <a:solidFill>
          <a:schemeClr val="accent2">
            <a:hueOff val="-721840"/>
            <a:satOff val="814"/>
            <a:lumOff val="19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balans bieli</a:t>
          </a:r>
        </a:p>
      </dsp:txBody>
      <dsp:txXfrm>
        <a:off x="17820" y="2501485"/>
        <a:ext cx="5606334" cy="329399"/>
      </dsp:txXfrm>
    </dsp:sp>
    <dsp:sp modelId="{22122FC4-83AC-45B7-A71B-FF6CCF5E6EA0}">
      <dsp:nvSpPr>
        <dsp:cNvPr id="0" name=""/>
        <dsp:cNvSpPr/>
      </dsp:nvSpPr>
      <dsp:spPr>
        <a:xfrm>
          <a:off x="0" y="2894785"/>
          <a:ext cx="5641974" cy="365039"/>
        </a:xfrm>
        <a:prstGeom prst="roundRect">
          <a:avLst/>
        </a:prstGeom>
        <a:solidFill>
          <a:schemeClr val="accent2">
            <a:hueOff val="-842146"/>
            <a:satOff val="949"/>
            <a:lumOff val="22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nasycenie </a:t>
          </a:r>
        </a:p>
      </dsp:txBody>
      <dsp:txXfrm>
        <a:off x="17820" y="2912605"/>
        <a:ext cx="5606334" cy="329399"/>
      </dsp:txXfrm>
    </dsp:sp>
    <dsp:sp modelId="{DAEE1526-B0DE-4BC5-8E33-DAB40050624F}">
      <dsp:nvSpPr>
        <dsp:cNvPr id="0" name=""/>
        <dsp:cNvSpPr/>
      </dsp:nvSpPr>
      <dsp:spPr>
        <a:xfrm>
          <a:off x="0" y="3305905"/>
          <a:ext cx="5641974" cy="365039"/>
        </a:xfrm>
        <a:prstGeom prst="roundRect">
          <a:avLst/>
        </a:prstGeom>
        <a:solidFill>
          <a:schemeClr val="accent2">
            <a:hueOff val="-962453"/>
            <a:satOff val="1085"/>
            <a:lumOff val="256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tekstura</a:t>
          </a:r>
        </a:p>
      </dsp:txBody>
      <dsp:txXfrm>
        <a:off x="17820" y="3323725"/>
        <a:ext cx="5606334" cy="329399"/>
      </dsp:txXfrm>
    </dsp:sp>
    <dsp:sp modelId="{2FD24B3C-B7B5-4204-96C2-99A56A15E58D}">
      <dsp:nvSpPr>
        <dsp:cNvPr id="0" name=""/>
        <dsp:cNvSpPr/>
      </dsp:nvSpPr>
      <dsp:spPr>
        <a:xfrm>
          <a:off x="0" y="3717025"/>
          <a:ext cx="5641974" cy="365039"/>
        </a:xfrm>
        <a:prstGeom prst="roundRect">
          <a:avLst/>
        </a:prstGeom>
        <a:solidFill>
          <a:schemeClr val="accent2">
            <a:hueOff val="-1082760"/>
            <a:satOff val="1221"/>
            <a:lumOff val="28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wineta</a:t>
          </a:r>
        </a:p>
      </dsp:txBody>
      <dsp:txXfrm>
        <a:off x="17820" y="3734845"/>
        <a:ext cx="5606334" cy="329399"/>
      </dsp:txXfrm>
    </dsp:sp>
    <dsp:sp modelId="{E9B2E243-147D-4E05-B8B5-C35F2A138370}">
      <dsp:nvSpPr>
        <dsp:cNvPr id="0" name=""/>
        <dsp:cNvSpPr/>
      </dsp:nvSpPr>
      <dsp:spPr>
        <a:xfrm>
          <a:off x="0" y="4128145"/>
          <a:ext cx="5641974" cy="365039"/>
        </a:xfrm>
        <a:prstGeom prst="roundRect">
          <a:avLst/>
        </a:prstGeom>
        <a:solidFill>
          <a:schemeClr val="accent2">
            <a:hueOff val="-1203066"/>
            <a:satOff val="1356"/>
            <a:lumOff val="320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rybie oko</a:t>
          </a:r>
        </a:p>
      </dsp:txBody>
      <dsp:txXfrm>
        <a:off x="17820" y="4145965"/>
        <a:ext cx="5606334" cy="329399"/>
      </dsp:txXfrm>
    </dsp:sp>
    <dsp:sp modelId="{EF887130-5E7B-4618-8BD6-6F370186B79A}">
      <dsp:nvSpPr>
        <dsp:cNvPr id="0" name=""/>
        <dsp:cNvSpPr/>
      </dsp:nvSpPr>
      <dsp:spPr>
        <a:xfrm>
          <a:off x="0" y="4539265"/>
          <a:ext cx="5641974" cy="365039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filtry</a:t>
          </a:r>
          <a:r>
            <a:rPr lang="en-US" sz="1600" kern="1200" dirty="0"/>
            <a:t>, </a:t>
          </a:r>
          <a:r>
            <a:rPr lang="en-US" sz="1600" kern="1200" dirty="0" err="1"/>
            <a:t>nakładki</a:t>
          </a:r>
          <a:endParaRPr lang="pl-PL" sz="1600" kern="1200" dirty="0"/>
        </a:p>
      </dsp:txBody>
      <dsp:txXfrm>
        <a:off x="17820" y="4557085"/>
        <a:ext cx="5606334" cy="329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D88300E-9BC9-4601-84E5-5ACC572E4CC1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FBB5-4856-4E6F-8A28-E2B2C38BFAA3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71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300E-9BC9-4601-84E5-5ACC572E4CC1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FBB5-4856-4E6F-8A28-E2B2C38BFA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273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300E-9BC9-4601-84E5-5ACC572E4CC1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FBB5-4856-4E6F-8A28-E2B2C38BFAA3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26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300E-9BC9-4601-84E5-5ACC572E4CC1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FBB5-4856-4E6F-8A28-E2B2C38BFA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947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300E-9BC9-4601-84E5-5ACC572E4CC1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FBB5-4856-4E6F-8A28-E2B2C38BFAA3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25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300E-9BC9-4601-84E5-5ACC572E4CC1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FBB5-4856-4E6F-8A28-E2B2C38BFA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90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300E-9BC9-4601-84E5-5ACC572E4CC1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FBB5-4856-4E6F-8A28-E2B2C38BFA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139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300E-9BC9-4601-84E5-5ACC572E4CC1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FBB5-4856-4E6F-8A28-E2B2C38BFA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494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300E-9BC9-4601-84E5-5ACC572E4CC1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FBB5-4856-4E6F-8A28-E2B2C38BFA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010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300E-9BC9-4601-84E5-5ACC572E4CC1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FBB5-4856-4E6F-8A28-E2B2C38BFA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414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300E-9BC9-4601-84E5-5ACC572E4CC1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FBB5-4856-4E6F-8A28-E2B2C38BFAA3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82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D88300E-9BC9-4601-84E5-5ACC572E4CC1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8FFFBB5-4856-4E6F-8A28-E2B2C38BFAA3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56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E7A3056-9B88-444B-94DA-40B0F2C6E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37A52C6-1849-8F3B-4644-A48637EFA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129" y="585215"/>
            <a:ext cx="3630168" cy="1677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spc="100"/>
              <a:t>Edytor obrazów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20BD55-A71A-48C6-B0F7-235147F39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130" y="2423548"/>
            <a:ext cx="356616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odtytuł 2">
            <a:extLst>
              <a:ext uri="{FF2B5EF4-FFF2-40B4-BE49-F238E27FC236}">
                <a16:creationId xmlns:a16="http://schemas.microsoft.com/office/drawing/2014/main" id="{3C7CF7E2-71D1-1EC5-B64B-C78AE575D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4129" y="2584415"/>
            <a:ext cx="3630168" cy="3724944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Mateusz Jurczak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Mikołaj Matuszewski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Julia </a:t>
            </a:r>
            <a:r>
              <a:rPr lang="en-US" sz="2000" dirty="0" err="1">
                <a:solidFill>
                  <a:schemeClr val="tx1"/>
                </a:solidFill>
              </a:rPr>
              <a:t>Parobczy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7" name="Rectangle 29">
            <a:extLst>
              <a:ext uri="{FF2B5EF4-FFF2-40B4-BE49-F238E27FC236}">
                <a16:creationId xmlns:a16="http://schemas.microsoft.com/office/drawing/2014/main" id="{DA215CF0-5E5E-4D2E-B3AE-366652A36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396" y="0"/>
            <a:ext cx="6909991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344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927236D-ECC1-2FA2-F7E5-5BD72711C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Założenia projektowe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8869A93D-7332-C4AB-E66E-5A399D7648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8618914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2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26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28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BDF926A-1989-73DE-AFAE-35E8549D9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Undo/Redo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Let Your Players Undo Their In-Game Mistakes With the Command Pattern">
            <a:extLst>
              <a:ext uri="{FF2B5EF4-FFF2-40B4-BE49-F238E27FC236}">
                <a16:creationId xmlns:a16="http://schemas.microsoft.com/office/drawing/2014/main" id="{DEB57C6A-1A85-C31E-10F5-28AB6052D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57" r="3" b="9671"/>
          <a:stretch>
            <a:fillRect/>
          </a:stretch>
        </p:blipFill>
        <p:spPr bwMode="auto">
          <a:xfrm>
            <a:off x="4654984" y="1422733"/>
            <a:ext cx="6896936" cy="401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33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6BCACE5-9475-01E4-7D36-A5BD3FEF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Przykładowe efekty i nie tylko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6F3F76EE-100D-CC0D-2967-5B0A91AD89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294525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56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C3A5C2A8-23C2-E42C-3FBE-73FEAC3C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Praktyczny diagram</a:t>
            </a:r>
            <a:endParaRPr lang="en-US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6D18C07-B1F9-42F0-8956-B88FC37A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AB85C72-C365-6E6D-6E72-609A34C2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3060" y="230682"/>
            <a:ext cx="7185879" cy="508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2E10DA2B-0EE1-EE8F-E4B2-F3D1EF76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Praktyczniejszy diagram</a:t>
            </a:r>
          </a:p>
        </p:txBody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C6D18C07-B1F9-42F0-8956-B88FC37A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7FDA3B4-67B6-C4B0-1380-6C92F56A1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5716" y="489028"/>
            <a:ext cx="8000567" cy="472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34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72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04" name="Straight Connector 76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05" name="Rectangle 78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2A02638-2A0F-07AE-F830-0E6D5EDD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1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Szybkie prototypowanie inżynierskie</a:t>
            </a:r>
          </a:p>
        </p:txBody>
      </p:sp>
      <p:cxnSp>
        <p:nvCxnSpPr>
          <p:cNvPr id="4106" name="Straight Connector 80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Obraz zawierający tekst, trawa, zrzut ekranu&#10;&#10;Opis wygenerowany automatycznie">
            <a:extLst>
              <a:ext uri="{FF2B5EF4-FFF2-40B4-BE49-F238E27FC236}">
                <a16:creationId xmlns:a16="http://schemas.microsoft.com/office/drawing/2014/main" id="{2E2EFFF4-3B52-6224-C1D1-7C0ACD195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984" y="834516"/>
            <a:ext cx="6896936" cy="518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010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8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7" name="Straight Connector 32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34">
            <a:extLst>
              <a:ext uri="{FF2B5EF4-FFF2-40B4-BE49-F238E27FC236}">
                <a16:creationId xmlns:a16="http://schemas.microsoft.com/office/drawing/2014/main" id="{9ABC736F-FD1E-4980-876D-E5C38773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6">
            <a:extLst>
              <a:ext uri="{FF2B5EF4-FFF2-40B4-BE49-F238E27FC236}">
                <a16:creationId xmlns:a16="http://schemas.microsoft.com/office/drawing/2014/main" id="{8D98EE46-797C-45B8-8337-491B94E05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1D68B037-A1EC-617B-CADB-72D4B3817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501" y="640080"/>
            <a:ext cx="4019429" cy="33393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 err="1">
                <a:solidFill>
                  <a:srgbClr val="FFFFFF"/>
                </a:solidFill>
              </a:rPr>
              <a:t>Projekt</a:t>
            </a:r>
            <a:r>
              <a:rPr lang="en-US" sz="4400" dirty="0">
                <a:solidFill>
                  <a:srgbClr val="FFFFFF"/>
                </a:solidFill>
              </a:rPr>
              <a:t> w </a:t>
            </a:r>
            <a:r>
              <a:rPr lang="en-US" sz="4400" dirty="0" err="1">
                <a:solidFill>
                  <a:srgbClr val="FFFFFF"/>
                </a:solidFill>
              </a:rPr>
              <a:t>trakcie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rozwoju</a:t>
            </a:r>
            <a:r>
              <a:rPr lang="pl-PL" sz="4400" dirty="0">
                <a:solidFill>
                  <a:srgbClr val="FFFFFF"/>
                </a:solidFill>
              </a:rPr>
              <a:t>…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5AAE536-C978-A770-2699-756E0347D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921" y="4315017"/>
            <a:ext cx="4015009" cy="18939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Wersja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finalna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już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niedługo</a:t>
            </a:r>
            <a:r>
              <a:rPr lang="pl-PL" dirty="0">
                <a:solidFill>
                  <a:srgbClr val="FFFFFF"/>
                </a:solidFill>
              </a:rPr>
              <a:t>!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50" name="Straight Connector 38">
            <a:extLst>
              <a:ext uri="{FF2B5EF4-FFF2-40B4-BE49-F238E27FC236}">
                <a16:creationId xmlns:a16="http://schemas.microsoft.com/office/drawing/2014/main" id="{4E4CA735-62CB-4665-AA7D-4A259E3F7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130" y="4156010"/>
            <a:ext cx="356616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40">
            <a:extLst>
              <a:ext uri="{FF2B5EF4-FFF2-40B4-BE49-F238E27FC236}">
                <a16:creationId xmlns:a16="http://schemas.microsoft.com/office/drawing/2014/main" id="{3915B512-930A-40F0-82A6-4895B71A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396" y="0"/>
            <a:ext cx="6909991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126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ny">
  <a:themeElements>
    <a:clrScheme name="Integralny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ny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ny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</TotalTime>
  <Words>72</Words>
  <Application>Microsoft Office PowerPoint</Application>
  <PresentationFormat>Panoramiczny</PresentationFormat>
  <Paragraphs>29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Integralny</vt:lpstr>
      <vt:lpstr>Edytor obrazów</vt:lpstr>
      <vt:lpstr>Założenia projektowe</vt:lpstr>
      <vt:lpstr>Undo/Redo</vt:lpstr>
      <vt:lpstr>Przykładowe efekty i nie tylko</vt:lpstr>
      <vt:lpstr>Praktyczny diagram</vt:lpstr>
      <vt:lpstr>Praktyczniejszy diagram</vt:lpstr>
      <vt:lpstr>Szybkie prototypowanie inżynierskie</vt:lpstr>
      <vt:lpstr>Projekt w trakcie rozwoju…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Edytor obrazów</dc:title>
  <dc:creator>Jurczak Mateusz (STUD)</dc:creator>
  <cp:lastModifiedBy>Jurczak Mateusz (STUD)</cp:lastModifiedBy>
  <cp:revision>3</cp:revision>
  <dcterms:created xsi:type="dcterms:W3CDTF">2022-05-20T00:35:17Z</dcterms:created>
  <dcterms:modified xsi:type="dcterms:W3CDTF">2022-06-12T00:05:19Z</dcterms:modified>
</cp:coreProperties>
</file>