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0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43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01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0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496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02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22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89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50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12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474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5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2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34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39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1FD0-E72F-4E4A-A885-81F922B095CF}" type="datetimeFigureOut">
              <a:rPr lang="pl-PL" smtClean="0"/>
              <a:t>04.01.2022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9109-6F96-4DE3-B922-B490392F2D5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849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13DCB-8397-4BE9-811E-E44DDE84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Generator Labiryntów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42D45F-5D7C-4452-9236-28512C0AE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Jurczak</a:t>
            </a:r>
            <a:br>
              <a:rPr lang="pl-PL" dirty="0"/>
            </a:br>
            <a:r>
              <a:rPr lang="pl-PL" dirty="0"/>
              <a:t>Mikołaj Matuszewski</a:t>
            </a:r>
            <a:br>
              <a:rPr lang="pl-PL" dirty="0"/>
            </a:br>
            <a:r>
              <a:rPr lang="pl-PL" dirty="0"/>
              <a:t>Maksymilian Dorn</a:t>
            </a:r>
          </a:p>
        </p:txBody>
      </p:sp>
    </p:spTree>
    <p:extLst>
      <p:ext uri="{BB962C8B-B14F-4D97-AF65-F5344CB8AC3E}">
        <p14:creationId xmlns:p14="http://schemas.microsoft.com/office/powerpoint/2010/main" val="25502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1AC47-8ABD-41BE-BC08-3F56D7B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planowania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5908AC-696E-4BCB-8007-6A95C32D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Analiza problemu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Podział zadania na mniejsze podzadania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Tworzenie dokumentacji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Testowanie i debugowanie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Poprawianie </a:t>
            </a:r>
            <a:r>
              <a:rPr lang="pl-PL" dirty="0" err="1"/>
              <a:t>bugów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11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CE6A2-C74F-42CB-865E-B586EEB1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Dekompozycja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BACC3B-9AB6-4246-BA33-4A56A7A7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Jakie parametry labiryntu oraz w jaki sposób one na niego wpłyną?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Ile rozwiązań labiryntu? Ślepe zaułki?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Jaka struktura do przechowywania labiryntu?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Jaki algorytm do przejścia labiryntu?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 jakim formacie zapisywać i odczytywać labirynt?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Jak komunikować się z użytkownikiem?</a:t>
            </a:r>
          </a:p>
        </p:txBody>
      </p:sp>
    </p:spTree>
    <p:extLst>
      <p:ext uri="{BB962C8B-B14F-4D97-AF65-F5344CB8AC3E}">
        <p14:creationId xmlns:p14="http://schemas.microsoft.com/office/powerpoint/2010/main" val="42608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72D352-479D-4F30-9779-C360C811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E2F208-B9A7-4456-98EB-46B11A71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Struktura labiryntu – Maksymilian Dorn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Implementacja algorytmu i generowanie labiryntu – Mikołaj Matuszewski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Zapis/odczyt do/z pliku – Mateusz Jurczak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UI/GUI</a:t>
            </a:r>
          </a:p>
        </p:txBody>
      </p:sp>
    </p:spTree>
    <p:extLst>
      <p:ext uri="{BB962C8B-B14F-4D97-AF65-F5344CB8AC3E}">
        <p14:creationId xmlns:p14="http://schemas.microsoft.com/office/powerpoint/2010/main" val="138765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E96AE688-45D6-47BE-9F2A-88FF8CD8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16" y="3429000"/>
            <a:ext cx="4226168" cy="1179513"/>
          </a:xfrm>
        </p:spPr>
        <p:txBody>
          <a:bodyPr/>
          <a:lstStyle/>
          <a:p>
            <a:r>
              <a:rPr lang="pl-PL" cap="none" dirty="0">
                <a:latin typeface="Consolas" panose="020B0609020204030204" pitchFamily="49" charset="0"/>
              </a:rPr>
              <a:t>t0 83 c0nt1nu30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F8FDD0C1-7B65-435B-B66F-0F67C7DB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916" y="2249487"/>
            <a:ext cx="4226168" cy="1179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800" dirty="0">
                <a:latin typeface="Consolas" panose="020B0609020204030204" pitchFamily="49" charset="0"/>
              </a:rPr>
              <a:t>██╗      █████╗ ██████╗ ██╗██████╗ ██╗   ██╗███╗   ██╗████████╗██╗   ██╗</a:t>
            </a:r>
            <a:br>
              <a:rPr lang="pl-PL" sz="800" dirty="0">
                <a:latin typeface="Consolas" panose="020B0609020204030204" pitchFamily="49" charset="0"/>
              </a:rPr>
            </a:br>
            <a:r>
              <a:rPr lang="pl-PL" sz="800" dirty="0">
                <a:latin typeface="Consolas" panose="020B0609020204030204" pitchFamily="49" charset="0"/>
              </a:rPr>
              <a:t>██║     ██╔══██╗██╔══██╗██║██╔══██╗╚██╗ ██╔╝████╗  ██║╚══██╔══╝╚██╗ ██╔╝</a:t>
            </a:r>
            <a:br>
              <a:rPr lang="pl-PL" sz="800" dirty="0">
                <a:latin typeface="Consolas" panose="020B0609020204030204" pitchFamily="49" charset="0"/>
              </a:rPr>
            </a:br>
            <a:r>
              <a:rPr lang="pl-PL" sz="800" dirty="0">
                <a:latin typeface="Consolas" panose="020B0609020204030204" pitchFamily="49" charset="0"/>
              </a:rPr>
              <a:t>██║     ███████║██████╔╝██║██████╔╝ ╚████╔╝ ██╔██╗ ██║   ██║    ╚████╔╝ </a:t>
            </a:r>
            <a:br>
              <a:rPr lang="pl-PL" sz="800" dirty="0">
                <a:latin typeface="Consolas" panose="020B0609020204030204" pitchFamily="49" charset="0"/>
              </a:rPr>
            </a:br>
            <a:r>
              <a:rPr lang="pl-PL" sz="800" dirty="0">
                <a:latin typeface="Consolas" panose="020B0609020204030204" pitchFamily="49" charset="0"/>
              </a:rPr>
              <a:t>██║     ██╔══██║██╔══██╗██║██╔══██╗  ╚██╔╝  ██║╚██╗██║   ██║     ╚██╔╝  </a:t>
            </a:r>
            <a:br>
              <a:rPr lang="pl-PL" sz="800" dirty="0">
                <a:latin typeface="Consolas" panose="020B0609020204030204" pitchFamily="49" charset="0"/>
              </a:rPr>
            </a:br>
            <a:r>
              <a:rPr lang="pl-PL" sz="800" dirty="0">
                <a:latin typeface="Consolas" panose="020B0609020204030204" pitchFamily="49" charset="0"/>
              </a:rPr>
              <a:t>███████╗██║  ██║██████╔╝██║██║  ██║   ██║   ██║ ╚████║   ██║      ██║   </a:t>
            </a:r>
            <a:br>
              <a:rPr lang="pl-PL" sz="800" dirty="0">
                <a:latin typeface="Consolas" panose="020B0609020204030204" pitchFamily="49" charset="0"/>
              </a:rPr>
            </a:br>
            <a:r>
              <a:rPr lang="pl-PL" sz="800" dirty="0">
                <a:latin typeface="Consolas" panose="020B0609020204030204" pitchFamily="49" charset="0"/>
              </a:rPr>
              <a:t>╚══════╝╚═╝  ╚═╝╚═════╝ ╚═╝╚═╝  ╚═╝   ╚═╝   ╚═╝  ╚═══╝   ╚═╝      ╚═╝   </a:t>
            </a:r>
          </a:p>
        </p:txBody>
      </p:sp>
    </p:spTree>
    <p:extLst>
      <p:ext uri="{BB962C8B-B14F-4D97-AF65-F5344CB8AC3E}">
        <p14:creationId xmlns:p14="http://schemas.microsoft.com/office/powerpoint/2010/main" val="405830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72</TotalTime>
  <Words>153</Words>
  <Application>Microsoft Office PowerPoint</Application>
  <PresentationFormat>Panoramiczny</PresentationFormat>
  <Paragraphs>22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Consolas</vt:lpstr>
      <vt:lpstr>Tw Cen MT</vt:lpstr>
      <vt:lpstr>Wingdings</vt:lpstr>
      <vt:lpstr>Obwód</vt:lpstr>
      <vt:lpstr>Generator Labiryntów</vt:lpstr>
      <vt:lpstr>Etapy planowania Pracy</vt:lpstr>
      <vt:lpstr>Dekompozycja Zadania</vt:lpstr>
      <vt:lpstr>Podział Zadania</vt:lpstr>
      <vt:lpstr>t0 83 c0nt1nu30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Labiryntów</dc:title>
  <dc:creator>Jurczak Mateusz (STUD)</dc:creator>
  <cp:lastModifiedBy>Jurczak Mateusz (STUD)</cp:lastModifiedBy>
  <cp:revision>2</cp:revision>
  <dcterms:created xsi:type="dcterms:W3CDTF">2022-01-03T16:19:10Z</dcterms:created>
  <dcterms:modified xsi:type="dcterms:W3CDTF">2022-01-04T01:58:47Z</dcterms:modified>
</cp:coreProperties>
</file>