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67f78e5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67f78e5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67f78e5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67f78e5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dd6058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dd6058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dd6058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dd6058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67f78e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67f78e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776e0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776e0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09625" y="630225"/>
            <a:ext cx="819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CC0000"/>
                </a:solidFill>
              </a:rPr>
              <a:t>ALPHA 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CC0000"/>
                </a:solidFill>
              </a:rPr>
              <a:t> your need is just a click away!</a:t>
            </a:r>
            <a:endParaRPr sz="4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Done by-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PRAGATHI , SOMYA , BHAVIKA , ARPITHA , RAMYA , POORNIMA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Mentored by-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DIVYA , SHUBHAM ,JAYA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0000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6" y="249175"/>
            <a:ext cx="1542000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34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REQUIREMENTS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80925" y="1480150"/>
            <a:ext cx="825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A complete E-commerce website with the following services: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A</a:t>
            </a:r>
            <a:r>
              <a:rPr b="0" lang="en" sz="2000"/>
              <a:t>uthentication</a:t>
            </a:r>
            <a:r>
              <a:rPr b="0" lang="en" sz="2000"/>
              <a:t> and a</a:t>
            </a:r>
            <a:r>
              <a:rPr b="0" lang="en" sz="2000"/>
              <a:t>uthorization </a:t>
            </a:r>
            <a:r>
              <a:rPr b="0" lang="en" sz="2000"/>
              <a:t>service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Profile service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Product service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Checkout service</a:t>
            </a:r>
            <a:endParaRPr b="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312150"/>
            <a:ext cx="8254500" cy="4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CASES</a:t>
            </a:r>
            <a:r>
              <a:rPr lang="en" sz="2200"/>
              <a:t>:</a:t>
            </a:r>
            <a:endParaRPr b="0" sz="1800"/>
          </a:p>
          <a:p>
            <a:pPr indent="-355600" lvl="0" marL="457200" rtl="0" algn="l">
              <a:lnSpc>
                <a:spcPct val="13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User can do the following: </a:t>
            </a:r>
            <a:endParaRPr b="0" sz="2000"/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-add a new Card/address at any point of time,</a:t>
            </a:r>
            <a:endParaRPr b="0" sz="2000"/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-make it their default ,</a:t>
            </a:r>
            <a:endParaRPr b="0" sz="2000"/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-edit them and </a:t>
            </a:r>
            <a:endParaRPr b="0" sz="2000"/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-delete them when not needed any more.</a:t>
            </a:r>
            <a:endParaRPr b="0" sz="20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Selection of delivery address and card in confirmation page.</a:t>
            </a:r>
            <a:endParaRPr b="0" sz="20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Implemented fake payment using PayPal.</a:t>
            </a:r>
            <a:endParaRPr b="0" sz="20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Indication of selected size from UI on product display page.</a:t>
            </a:r>
            <a:endParaRPr b="0" sz="20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Implemented invoice page after successful payment.</a:t>
            </a:r>
            <a:endParaRPr b="0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81725" y="1024675"/>
            <a:ext cx="825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Deleting the default address and preferred  card.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Integrating PayPal as payment gateway and sending the total amount for the payment.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Integrating of both profile service and checkout service for the profile data fetching.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90" name="Google Shape;90;p16"/>
          <p:cNvSpPr txBox="1"/>
          <p:nvPr/>
        </p:nvSpPr>
        <p:spPr>
          <a:xfrm>
            <a:off x="232500" y="301375"/>
            <a:ext cx="819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Challenges and learning: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444750" y="1084950"/>
            <a:ext cx="82545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96" name="Google Shape;96;p17"/>
          <p:cNvSpPr txBox="1"/>
          <p:nvPr/>
        </p:nvSpPr>
        <p:spPr>
          <a:xfrm>
            <a:off x="502350" y="361650"/>
            <a:ext cx="819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21" y="859500"/>
            <a:ext cx="4748958" cy="3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444750" y="1019700"/>
            <a:ext cx="82545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103" name="Google Shape;103;p18"/>
          <p:cNvSpPr txBox="1"/>
          <p:nvPr/>
        </p:nvSpPr>
        <p:spPr>
          <a:xfrm>
            <a:off x="502350" y="361650"/>
            <a:ext cx="81969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UPCOMING FEATURES</a:t>
            </a:r>
            <a:endParaRPr b="1" sz="26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Improving the user experience.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Implementing logout button.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Emptying the cart items on placing of order and storing the order details.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4570875"/>
            <a:ext cx="8254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300" y="1276350"/>
            <a:ext cx="18867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535775" y="2187750"/>
            <a:ext cx="834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THANK YOU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535775" y="4570875"/>
            <a:ext cx="8254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