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4" r:id="rId2"/>
    <p:sldId id="272" r:id="rId3"/>
    <p:sldId id="266" r:id="rId4"/>
    <p:sldId id="267" r:id="rId5"/>
    <p:sldId id="268" r:id="rId6"/>
    <p:sldId id="263" r:id="rId7"/>
    <p:sldId id="269" r:id="rId8"/>
    <p:sldId id="270" r:id="rId9"/>
    <p:sldId id="271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917CA-6273-954B-8FAA-0FEB81778806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BA9F0-747A-D546-B914-FE4E0E93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D185-410E-E249-89F3-0A59CBD2B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D185-410E-E249-89F3-0A59CBD2B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D185-410E-E249-89F3-0A59CBD2BF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D185-410E-E249-89F3-0A59CBD2B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D185-410E-E249-89F3-0A59CBD2B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D185-410E-E249-89F3-0A59CBD2B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5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D185-410E-E249-89F3-0A59CBD2B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6D185-410E-E249-89F3-0A59CBD2B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37FA-0C51-DF4B-9E5A-C010E75E6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5FC8-840B-4948-8BE4-3FC7BAB68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4A74-F4D1-E743-9644-2E2869CB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7E99-420E-3143-A9B7-5B71801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2A58-86B6-B64C-8490-3ADFDBB8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B9C2-5ABC-7F4A-A902-A8F07C4B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02D3F-9949-3B43-BEFE-21385818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ECE9-7311-AB4F-BCB8-C7AE96DB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FD0C-8FFA-DE4D-9183-3D84B80E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3EDA-8E32-A64E-B10A-796503F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E66FC-AF44-A346-8B9E-D6A55D53F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E9A07-4279-7E4F-9A44-F572DD5FF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ABF5-0869-4E49-B679-D424AFEE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EAC9-2617-704B-9241-6F71FD20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311E-BEFC-3D43-8D91-1686DAA1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DEC7-DC20-7B4F-B1C3-E90FA9F2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AFA8-8A91-E54B-9F2A-F72B7D52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BE87-914B-804E-BFEC-27348AE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FD09-387F-B84E-87C4-51489457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60EC-9EB5-E049-A279-41A8B8BE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3FBF-99AE-BC48-9253-D397C771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09A11-C0B6-B346-B057-4FDB01AC8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7304-E399-CD4F-877C-9D93C45E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8990-9CA6-524E-B584-4DD04582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A619-A6C1-8E45-9CC5-A16BECE5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C32D-5759-FB49-88D3-95BAD3D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DD6D-51B2-C34E-BDEB-664E3384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CCF7-2C3B-1A4B-826A-52B98ECE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7BDB-E673-9F43-8381-005E57C9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9D97B-33C3-6847-A9C3-E3956D53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8885D-DB2E-6048-BDB6-31D37354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C91E-47E7-3542-9788-56015811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EEA6-3DA0-5643-A24C-9B5762529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218AC-CBAE-DF4F-892B-A632FB3E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FB976-07F5-6045-8332-BA55CF4B8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139E-AD9D-544E-A249-7038BE93A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35C34-3868-F240-A3D5-B02E96E3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1B181-C27B-5B47-9E40-F8543FB7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8921D-F6A0-B44F-83A2-99043A1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3EF0-A29D-A24A-BCE8-C7877F1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BD703-9084-9745-8EE8-0CA032D7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BCD70-EB6D-0441-BADC-469CA290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AAF1-BAC2-FF4A-81C0-6AE8203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A374A-32D5-F749-A156-C6EE4160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49997-30C5-2A4D-8D61-89CACCA1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BFFD-7861-2C49-8F98-AB3825C9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E840-9DE0-EE4D-8AB8-64E3F352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EC9B-B213-D540-BA6C-EE3B04A6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8A49E-C78E-204D-8BE8-A8C888DE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070B5-DF5A-9246-8A98-B578EC06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8A6CA-1A17-9A4C-8A25-FA79866B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40333-1E4A-E044-A974-18827C9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4B3E-3360-924F-BCD0-380B321D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A9297-18A3-FB47-B04B-222CAB96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6DBC5-03B4-DE4C-B128-E7F135D7F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82571-67E8-E644-8C88-1145C051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8B7A2-D21E-5A4E-9018-8032BB3F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5168B-3488-944C-96C1-2DCAFB5C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643A9-EB84-D043-AE8C-829333D6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93906-7482-8649-9DE0-193B850E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42ACA-439B-AF4D-BDFA-2C91E8D53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88DEE-3527-5F46-B0E6-11264676C09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BAF5-43D8-D94D-8B40-BCC76DA33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60C8-397C-FA46-AD8C-4D51E18B3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2AB6-EC09-2F4C-B6A9-5B5628B9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7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jmeter/binari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0DF241-4595-2F47-91AB-38B6686940A2}"/>
              </a:ext>
            </a:extLst>
          </p:cNvPr>
          <p:cNvSpPr txBox="1">
            <a:spLocks/>
          </p:cNvSpPr>
          <p:nvPr/>
        </p:nvSpPr>
        <p:spPr>
          <a:xfrm>
            <a:off x="2751438" y="2775538"/>
            <a:ext cx="6800335" cy="906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Performance/Load Testing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6C23F0-89F8-634F-9D63-CBD6C83A1803}"/>
              </a:ext>
            </a:extLst>
          </p:cNvPr>
          <p:cNvSpPr txBox="1">
            <a:spLocks/>
          </p:cNvSpPr>
          <p:nvPr/>
        </p:nvSpPr>
        <p:spPr>
          <a:xfrm>
            <a:off x="2177142" y="4397828"/>
            <a:ext cx="8490857" cy="8599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dirty="0">
                <a:solidFill>
                  <a:srgbClr val="FF0000"/>
                </a:solidFill>
              </a:rPr>
              <a:t>enabling your website for high traffic…</a:t>
            </a:r>
          </a:p>
        </p:txBody>
      </p:sp>
    </p:spTree>
    <p:extLst>
      <p:ext uri="{BB962C8B-B14F-4D97-AF65-F5344CB8AC3E}">
        <p14:creationId xmlns:p14="http://schemas.microsoft.com/office/powerpoint/2010/main" val="141988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7AE-9386-BF4E-96AF-5454EF08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62" y="2638768"/>
            <a:ext cx="10515600" cy="235336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Working session</a:t>
            </a:r>
            <a:br>
              <a:rPr lang="en-US" sz="7200" b="1" dirty="0"/>
            </a:br>
            <a:r>
              <a:rPr lang="en-US" sz="7200" b="1" dirty="0"/>
              <a:t>With </a:t>
            </a:r>
            <a:r>
              <a:rPr lang="en-US" sz="7200" b="1" dirty="0" err="1"/>
              <a:t>Jmeter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0113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6F54-BB0B-FD49-BB2B-C24D07C29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1294F-56B2-E348-82C7-EC1BB2B3D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Open for Q&amp;A</a:t>
            </a:r>
          </a:p>
        </p:txBody>
      </p:sp>
    </p:spTree>
    <p:extLst>
      <p:ext uri="{BB962C8B-B14F-4D97-AF65-F5344CB8AC3E}">
        <p14:creationId xmlns:p14="http://schemas.microsoft.com/office/powerpoint/2010/main" val="141911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956-A9C2-9C4B-BD5E-095E8696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433" y="83157"/>
            <a:ext cx="8658790" cy="1325563"/>
          </a:xfrm>
        </p:spPr>
        <p:txBody>
          <a:bodyPr/>
          <a:lstStyle/>
          <a:p>
            <a:r>
              <a:rPr lang="en-US" b="1" dirty="0"/>
              <a:t>What is Performance/Load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6ADE-827D-E341-AB2A-3A99F6FA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4" y="1241964"/>
            <a:ext cx="10603150" cy="55090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“Performance testing is a systematic testing approach to validate the performance of an application under load this is also called as Load Testing”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dirty="0"/>
              <a:t>It is Not-Functional Testing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Main Attributes of Performance Testing :</a:t>
            </a:r>
          </a:p>
          <a:p>
            <a:pPr lvl="1" fontAlgn="base"/>
            <a:r>
              <a:rPr lang="en-US" b="1" dirty="0"/>
              <a:t>Speed:</a:t>
            </a:r>
            <a:br>
              <a:rPr lang="en-US" dirty="0"/>
            </a:br>
            <a:r>
              <a:rPr lang="en-US" dirty="0"/>
              <a:t>It determines whether the software product responds rapidly.</a:t>
            </a:r>
          </a:p>
          <a:p>
            <a:pPr lvl="1" fontAlgn="base"/>
            <a:r>
              <a:rPr lang="en-US" b="1" dirty="0"/>
              <a:t>Scalability:</a:t>
            </a:r>
            <a:br>
              <a:rPr lang="en-US" dirty="0"/>
            </a:br>
            <a:r>
              <a:rPr lang="en-US" dirty="0"/>
              <a:t>It determines amount of load the software product can handle at a time.</a:t>
            </a:r>
          </a:p>
          <a:p>
            <a:pPr lvl="1" fontAlgn="base"/>
            <a:r>
              <a:rPr lang="en-US" b="1" dirty="0"/>
              <a:t>Stability:</a:t>
            </a:r>
            <a:br>
              <a:rPr lang="en-US" dirty="0"/>
            </a:br>
            <a:r>
              <a:rPr lang="en-US" dirty="0"/>
              <a:t>It determines whether the software product is stable in case of varying workloads.</a:t>
            </a:r>
          </a:p>
          <a:p>
            <a:pPr lvl="1" fontAlgn="base"/>
            <a:r>
              <a:rPr lang="en-US" b="1" dirty="0"/>
              <a:t>Reliability:</a:t>
            </a:r>
            <a:br>
              <a:rPr lang="en-US" dirty="0"/>
            </a:br>
            <a:r>
              <a:rPr lang="en-US" dirty="0"/>
              <a:t>It determines whether the software product is secure or not.</a:t>
            </a:r>
            <a:endParaRPr lang="en-US" i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8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956-A9C2-9C4B-BD5E-095E8696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76" y="24763"/>
            <a:ext cx="8658790" cy="1325563"/>
          </a:xfrm>
        </p:spPr>
        <p:txBody>
          <a:bodyPr/>
          <a:lstStyle/>
          <a:p>
            <a:r>
              <a:rPr lang="en-US" b="1" dirty="0"/>
              <a:t>Types Of Performance/Load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6ADE-827D-E341-AB2A-3A99F6FA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19" y="756938"/>
            <a:ext cx="10920919" cy="5168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                  </a:t>
            </a:r>
          </a:p>
          <a:p>
            <a:r>
              <a:rPr lang="en-US" b="1" dirty="0"/>
              <a:t>Load Test</a:t>
            </a:r>
            <a:r>
              <a:rPr lang="en-US" dirty="0"/>
              <a:t>:- To determine the performance of an application at peak user 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7B4A8-484C-9045-9BE8-10691D2E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21" y="2588340"/>
            <a:ext cx="9980580" cy="40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2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956-A9C2-9C4B-BD5E-095E8696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76" y="24763"/>
            <a:ext cx="8658790" cy="1325563"/>
          </a:xfrm>
        </p:spPr>
        <p:txBody>
          <a:bodyPr/>
          <a:lstStyle/>
          <a:p>
            <a:r>
              <a:rPr lang="en-US" b="1" dirty="0"/>
              <a:t>Types Of Performance/Load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6ADE-827D-E341-AB2A-3A99F6FA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19" y="756938"/>
            <a:ext cx="11634281" cy="5168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                  </a:t>
            </a:r>
          </a:p>
          <a:p>
            <a:r>
              <a:rPr lang="en-US" b="1" dirty="0"/>
              <a:t>Spike Test: </a:t>
            </a:r>
            <a:r>
              <a:rPr lang="en-US" dirty="0"/>
              <a:t>To determine the performance of an application at sudden user 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AEBC3-1AAC-2845-8848-85F82254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98" y="2343150"/>
            <a:ext cx="7928042" cy="42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8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956-A9C2-9C4B-BD5E-095E8696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44" y="70800"/>
            <a:ext cx="9689922" cy="1325563"/>
          </a:xfrm>
        </p:spPr>
        <p:txBody>
          <a:bodyPr/>
          <a:lstStyle/>
          <a:p>
            <a:r>
              <a:rPr lang="en-US" b="1" dirty="0"/>
              <a:t>Importance Of Performance/Load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6ADE-827D-E341-AB2A-3A99F6FA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4" y="1241964"/>
            <a:ext cx="10603150" cy="466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                  </a:t>
            </a:r>
          </a:p>
          <a:p>
            <a:r>
              <a:rPr lang="en-US" dirty="0"/>
              <a:t>To Identify whether the application can handle the peak load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Observe the behavior of the application in terms of response time</a:t>
            </a:r>
          </a:p>
          <a:p>
            <a:endParaRPr lang="en-US" dirty="0"/>
          </a:p>
          <a:p>
            <a:r>
              <a:rPr lang="en-US" dirty="0"/>
              <a:t>To check whether the resources (CPU, Memory and Disk) do not breach the defined performance limit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identify if there is any bottleneck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5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CFDE-EC35-0549-8533-C53C21E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232" y="197883"/>
            <a:ext cx="10515600" cy="1325563"/>
          </a:xfrm>
        </p:spPr>
        <p:txBody>
          <a:bodyPr/>
          <a:lstStyle/>
          <a:p>
            <a:r>
              <a:rPr lang="en-US" dirty="0"/>
              <a:t>Performance Testing Life 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73D6E-1417-9E4E-9A97-3D2B6B96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96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566FE-CF08-B343-AF31-1D850A0D0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73" y="1825625"/>
            <a:ext cx="6196519" cy="48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78"/>
    </mc:Choice>
    <mc:Fallback xmlns="">
      <p:transition spd="slow" advTm="1417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956-A9C2-9C4B-BD5E-095E8696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001" y="24812"/>
            <a:ext cx="9689922" cy="1325563"/>
          </a:xfrm>
        </p:spPr>
        <p:txBody>
          <a:bodyPr/>
          <a:lstStyle/>
          <a:p>
            <a:r>
              <a:rPr lang="en-US" b="1" dirty="0"/>
              <a:t>Analysis After Performance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6ADE-827D-E341-AB2A-3A99F6FA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4" y="1241964"/>
            <a:ext cx="10603150" cy="466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                  </a:t>
            </a:r>
          </a:p>
          <a:p>
            <a:r>
              <a:rPr lang="en-US" b="1" dirty="0"/>
              <a:t>Users Load </a:t>
            </a:r>
            <a:r>
              <a:rPr lang="en-US" dirty="0"/>
              <a:t>– How much Virtual Users were simulated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Response Time </a:t>
            </a:r>
            <a:r>
              <a:rPr lang="en-US" dirty="0"/>
              <a:t>– What is the response time of the API, in terms of 				Percentile (</a:t>
            </a:r>
            <a:r>
              <a:rPr lang="en-US" dirty="0" err="1"/>
              <a:t>avg</a:t>
            </a:r>
            <a:r>
              <a:rPr lang="en-US" dirty="0"/>
              <a:t>, 99</a:t>
            </a:r>
            <a:r>
              <a:rPr lang="en-US" baseline="30000" dirty="0"/>
              <a:t>th</a:t>
            </a:r>
            <a:r>
              <a:rPr lang="en-US" dirty="0"/>
              <a:t>,90</a:t>
            </a:r>
            <a:r>
              <a:rPr lang="en-US" baseline="30000" dirty="0"/>
              <a:t>th</a:t>
            </a:r>
            <a:r>
              <a:rPr lang="en-US" dirty="0"/>
              <a:t>, 75</a:t>
            </a:r>
            <a:r>
              <a:rPr lang="en-US" baseline="30000" dirty="0"/>
              <a:t>th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b="1" dirty="0"/>
              <a:t>Request Rate   </a:t>
            </a:r>
            <a:r>
              <a:rPr lang="en-US" dirty="0"/>
              <a:t>- What is the Transactions per second per API</a:t>
            </a:r>
          </a:p>
          <a:p>
            <a:endParaRPr lang="en-US" dirty="0"/>
          </a:p>
          <a:p>
            <a:r>
              <a:rPr lang="en-US" b="1" dirty="0"/>
              <a:t>Error Rate </a:t>
            </a:r>
            <a:r>
              <a:rPr lang="en-US" dirty="0"/>
              <a:t>– What is the % of Error rate.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6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956-A9C2-9C4B-BD5E-095E8696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428" y="132583"/>
            <a:ext cx="9689922" cy="1325563"/>
          </a:xfrm>
        </p:spPr>
        <p:txBody>
          <a:bodyPr/>
          <a:lstStyle/>
          <a:p>
            <a:r>
              <a:rPr lang="en-US" b="1" dirty="0"/>
              <a:t>Performance 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6ADE-827D-E341-AB2A-3A99F6FA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4" y="1241964"/>
            <a:ext cx="10603150" cy="4662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Performance Testing Open Source tools are available in the market, but below tools are most used industry wise.</a:t>
            </a:r>
          </a:p>
          <a:p>
            <a:endParaRPr lang="en-US" dirty="0"/>
          </a:p>
          <a:p>
            <a:r>
              <a:rPr lang="en-US" dirty="0"/>
              <a:t>JMeter – Based on GUI</a:t>
            </a:r>
          </a:p>
          <a:p>
            <a:r>
              <a:rPr lang="en-US" dirty="0"/>
              <a:t>Gatling – Based on Scala programing Language (No GUI available)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956-A9C2-9C4B-BD5E-095E8696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078" y="243795"/>
            <a:ext cx="9689922" cy="1325563"/>
          </a:xfrm>
        </p:spPr>
        <p:txBody>
          <a:bodyPr/>
          <a:lstStyle/>
          <a:p>
            <a:r>
              <a:rPr lang="en-US" b="1" dirty="0"/>
              <a:t>Download </a:t>
            </a:r>
            <a:r>
              <a:rPr lang="en-US" b="1" dirty="0" err="1"/>
              <a:t>Jmeter</a:t>
            </a:r>
            <a:r>
              <a:rPr lang="en-US" b="1" dirty="0"/>
              <a:t> 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6ADE-827D-E341-AB2A-3A99F6FA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4" y="1241964"/>
            <a:ext cx="10603150" cy="5232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Prerequisite to run JMeter 5.1.</a:t>
            </a:r>
          </a:p>
          <a:p>
            <a:pPr lvl="1"/>
            <a:r>
              <a:rPr lang="en-US" dirty="0"/>
              <a:t>Java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Step-1</a:t>
            </a:r>
          </a:p>
          <a:p>
            <a:pPr marL="0" indent="0">
              <a:buNone/>
            </a:pPr>
            <a:r>
              <a:rPr lang="en-US" dirty="0"/>
              <a:t>Download Java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Step-2</a:t>
            </a:r>
          </a:p>
          <a:p>
            <a:pPr marL="0" indent="0">
              <a:buNone/>
            </a:pPr>
            <a:r>
              <a:rPr lang="en-US" dirty="0"/>
              <a:t>Download JMeter </a:t>
            </a:r>
            <a:r>
              <a:rPr lang="en-US" dirty="0">
                <a:solidFill>
                  <a:srgbClr val="C00000"/>
                </a:solidFill>
              </a:rPr>
              <a:t>5.1</a:t>
            </a:r>
            <a:r>
              <a:rPr lang="en-US" dirty="0"/>
              <a:t> Tool from below URL,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https://archive.apache.org/dist/jmeter/binaries/</a:t>
            </a:r>
            <a:endParaRPr lang="en-US" i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1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281</Words>
  <Application>Microsoft Macintosh PowerPoint</Application>
  <PresentationFormat>Widescreen</PresentationFormat>
  <Paragraphs>88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What is Performance/Load Testing</vt:lpstr>
      <vt:lpstr>Types Of Performance/Load Testing</vt:lpstr>
      <vt:lpstr>Types Of Performance/Load Testing</vt:lpstr>
      <vt:lpstr>Importance Of Performance/Load Testing</vt:lpstr>
      <vt:lpstr>Performance Testing Life Cycle</vt:lpstr>
      <vt:lpstr>Analysis After Performance Testing </vt:lpstr>
      <vt:lpstr>Performance Testing Tools</vt:lpstr>
      <vt:lpstr>Download Jmeter Testing Tools</vt:lpstr>
      <vt:lpstr>Working session With Jmeter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Harness</dc:title>
  <dc:creator>Anish.Poulose</dc:creator>
  <cp:lastModifiedBy>Dharamdas.Kushwaha</cp:lastModifiedBy>
  <cp:revision>66</cp:revision>
  <dcterms:created xsi:type="dcterms:W3CDTF">2020-03-24T07:11:12Z</dcterms:created>
  <dcterms:modified xsi:type="dcterms:W3CDTF">2020-05-25T13:23:52Z</dcterms:modified>
</cp:coreProperties>
</file>