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3B3A-190F-B44D-9504-023EC6D7E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6A3-AB19-D744-91A6-ED9C843CB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….The java way</a:t>
            </a:r>
          </a:p>
        </p:txBody>
      </p:sp>
    </p:spTree>
    <p:extLst>
      <p:ext uri="{BB962C8B-B14F-4D97-AF65-F5344CB8AC3E}">
        <p14:creationId xmlns:p14="http://schemas.microsoft.com/office/powerpoint/2010/main" val="184218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3999-F273-384A-8DE0-47D18876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5997-4B91-DD41-914D-0EF7D66D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processFile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 throws FileNotFoundException {</a:t>
            </a:r>
          </a:p>
          <a:p>
            <a:pPr marL="457200" lvl="1" indent="0">
              <a:buNone/>
            </a:pPr>
            <a:r>
              <a:rPr lang="en-US" dirty="0"/>
              <a:t>// Java code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4408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3E37-1B6E-0349-A429-65021ABD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2B4A-C3AC-A34D-87F5-74DF86C1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processFile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try{</a:t>
            </a:r>
          </a:p>
          <a:p>
            <a:pPr marL="457200" lvl="1" indent="0">
              <a:buNone/>
            </a:pPr>
            <a:r>
              <a:rPr lang="en-US" dirty="0"/>
              <a:t>// Java code</a:t>
            </a:r>
          </a:p>
          <a:p>
            <a:pPr marL="457200" lvl="1" indent="0">
              <a:buNone/>
            </a:pPr>
            <a:r>
              <a:rPr lang="en-US" dirty="0"/>
              <a:t>} catch(</a:t>
            </a:r>
            <a:r>
              <a:rPr lang="en-US" dirty="0" err="1"/>
              <a:t>NumberFormatException</a:t>
            </a:r>
            <a:r>
              <a:rPr lang="en-US" dirty="0"/>
              <a:t> e) {</a:t>
            </a:r>
          </a:p>
          <a:p>
            <a:pPr marL="457200" lvl="1" indent="0">
              <a:buNone/>
            </a:pPr>
            <a:r>
              <a:rPr lang="en-US" dirty="0"/>
              <a:t>throw &lt;custom exception&gt;;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0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F874-D2B2-0F4C-9645-EF9596E6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94BA-4DBC-8F41-A125-8A60F592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CustomException</a:t>
            </a:r>
            <a:r>
              <a:rPr lang="en-US" dirty="0"/>
              <a:t> </a:t>
            </a:r>
            <a:r>
              <a:rPr lang="en-US"/>
              <a:t>extends Exception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CustomException</a:t>
            </a:r>
            <a:r>
              <a:rPr lang="en-US" dirty="0"/>
              <a:t>(String message){</a:t>
            </a:r>
          </a:p>
          <a:p>
            <a:pPr marL="0" indent="0">
              <a:buNone/>
            </a:pPr>
            <a:r>
              <a:rPr lang="en-US" dirty="0"/>
              <a:t>        		super(message);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62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DB6C-B581-564E-9BAC-E7C72532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2FC0-3681-0E40-B02F-F0DF3C7F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0162"/>
            <a:ext cx="9905999" cy="4011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 – Check Swiggy delivery to your area.</a:t>
            </a:r>
          </a:p>
          <a:p>
            <a:pPr lvl="1"/>
            <a:r>
              <a:rPr lang="en-US" dirty="0"/>
              <a:t>Develop a method that accepts a zip code and validates against non-deliverable zip codes.</a:t>
            </a:r>
          </a:p>
          <a:p>
            <a:pPr lvl="2"/>
            <a:r>
              <a:rPr lang="en-US" dirty="0"/>
              <a:t>Example – zip codes 123, 456, 789 are non-deliverable.</a:t>
            </a:r>
          </a:p>
          <a:p>
            <a:pPr lvl="1"/>
            <a:r>
              <a:rPr lang="en-US" dirty="0"/>
              <a:t>If the customer resides at a non-deliverable zip code, throw a custom exception.</a:t>
            </a:r>
          </a:p>
          <a:p>
            <a:pPr lvl="1"/>
            <a:r>
              <a:rPr lang="en-US" dirty="0"/>
              <a:t>Handle the exception and display an appropriate message to the customer.</a:t>
            </a:r>
          </a:p>
          <a:p>
            <a:pPr lvl="1"/>
            <a:r>
              <a:rPr lang="en-US" dirty="0"/>
              <a:t>If the customer resides at a deliverable zip code, display a message “Delivery available in your area! “.</a:t>
            </a:r>
          </a:p>
          <a:p>
            <a:pPr lvl="1"/>
            <a:r>
              <a:rPr lang="en-US" dirty="0"/>
              <a:t>Invoke this method from </a:t>
            </a:r>
            <a:r>
              <a:rPr lang="en-IN" dirty="0"/>
              <a:t>public static void main(String[] args) which takes the zip code as an input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9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D90F-86D4-3048-AB56-F949CECF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9072-A9E8-DD46-8056-2ECA80E6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Throwable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	Exception 	Error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RuntimeException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28E60F-3540-D44B-AC37-E3DF1EC56897}"/>
              </a:ext>
            </a:extLst>
          </p:cNvPr>
          <p:cNvCxnSpPr>
            <a:cxnSpLocks/>
          </p:cNvCxnSpPr>
          <p:nvPr/>
        </p:nvCxnSpPr>
        <p:spPr>
          <a:xfrm flipH="1">
            <a:off x="5449330" y="2689303"/>
            <a:ext cx="618528" cy="782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4E4925-94AF-6F4C-8F21-ED9F0FDFB58E}"/>
              </a:ext>
            </a:extLst>
          </p:cNvPr>
          <p:cNvCxnSpPr>
            <a:cxnSpLocks/>
          </p:cNvCxnSpPr>
          <p:nvPr/>
        </p:nvCxnSpPr>
        <p:spPr>
          <a:xfrm flipH="1">
            <a:off x="4712043" y="3842600"/>
            <a:ext cx="544388" cy="782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400560-1EA1-1943-8795-44482673B0A7}"/>
              </a:ext>
            </a:extLst>
          </p:cNvPr>
          <p:cNvCxnSpPr/>
          <p:nvPr/>
        </p:nvCxnSpPr>
        <p:spPr>
          <a:xfrm>
            <a:off x="6094411" y="2689303"/>
            <a:ext cx="800659" cy="782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6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0812-759F-D343-ACB7-EA155AF0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6846-F6FE-6348-8099-637076D8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exceptions</a:t>
            </a:r>
          </a:p>
          <a:p>
            <a:r>
              <a:rPr lang="en-US" dirty="0"/>
              <a:t>Unchecked exceptions / Runtime exceptions</a:t>
            </a:r>
          </a:p>
          <a:p>
            <a:r>
              <a:rPr lang="en-US" dirty="0"/>
              <a:t>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7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6033-21A1-014A-A611-69A57538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91DB-84CE-344E-A581-68EE5AFE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compiler requires the code to handle these exceptions.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IOException</a:t>
            </a:r>
          </a:p>
          <a:p>
            <a:pPr lvl="1"/>
            <a:r>
              <a:rPr lang="en-US" dirty="0"/>
              <a:t>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42505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B31-3F7D-6B40-8D58-36F874AE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219C-5BFD-AF4F-B92B-CDBE8A55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compiler does not expect the code to handle unchecked exceptions.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NullPointerException</a:t>
            </a:r>
          </a:p>
          <a:p>
            <a:pPr lvl="1"/>
            <a:r>
              <a:rPr lang="en-US" dirty="0"/>
              <a:t>ArrayIndexOutOfBoundsException</a:t>
            </a:r>
          </a:p>
        </p:txBody>
      </p:sp>
    </p:spTree>
    <p:extLst>
      <p:ext uri="{BB962C8B-B14F-4D97-AF65-F5344CB8AC3E}">
        <p14:creationId xmlns:p14="http://schemas.microsoft.com/office/powerpoint/2010/main" val="200195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4B78-7D37-0E48-A57B-7B9A0095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7919-A03A-434D-ADFB-41ABF40E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are problems that are beyond the control of the user/programmer.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OutOfMemoryError</a:t>
            </a:r>
          </a:p>
          <a:p>
            <a:pPr lvl="1"/>
            <a:r>
              <a:rPr lang="en-US" dirty="0"/>
              <a:t>StackOverFlowError</a:t>
            </a:r>
          </a:p>
        </p:txBody>
      </p:sp>
    </p:spTree>
    <p:extLst>
      <p:ext uri="{BB962C8B-B14F-4D97-AF65-F5344CB8AC3E}">
        <p14:creationId xmlns:p14="http://schemas.microsoft.com/office/powerpoint/2010/main" val="193841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80D2-7932-0B4B-8571-75BB6A63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CBEC-69A7-C948-8CAB-CE5C668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  <a:p>
            <a:pPr lvl="1"/>
            <a:r>
              <a:rPr lang="en-US" dirty="0"/>
              <a:t>try, catch, finally</a:t>
            </a:r>
          </a:p>
          <a:p>
            <a:pPr lvl="1"/>
            <a:r>
              <a:rPr lang="en-US" dirty="0"/>
              <a:t>throw, throws</a:t>
            </a:r>
          </a:p>
        </p:txBody>
      </p:sp>
    </p:spTree>
    <p:extLst>
      <p:ext uri="{BB962C8B-B14F-4D97-AF65-F5344CB8AC3E}">
        <p14:creationId xmlns:p14="http://schemas.microsoft.com/office/powerpoint/2010/main" val="152069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1423-0CDD-E24A-B451-6AEE42C3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catch, finally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FA89-13AD-8343-9D09-AB610E56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      // block of java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 FileNotFoundException e) {</a:t>
            </a:r>
          </a:p>
          <a:p>
            <a:pPr marL="0" indent="0">
              <a:buNone/>
            </a:pPr>
            <a:r>
              <a:rPr lang="en-US" dirty="0"/>
              <a:t>         // Handle the exception here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finally{</a:t>
            </a:r>
          </a:p>
          <a:p>
            <a:pPr marL="0" indent="0">
              <a:buNone/>
            </a:pPr>
            <a:r>
              <a:rPr lang="en-US" dirty="0"/>
              <a:t>         // This block of code executes regardless of whether an exception occurs.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0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BFFC-37F7-AC4E-BDFA-A6D59AF8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Exception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3025-5D53-CF46-B7C2-48436C12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getMessage</a:t>
            </a:r>
            <a:r>
              <a:rPr lang="en-US" dirty="0"/>
              <a:t>() – Returns a detailed message about the exception.</a:t>
            </a:r>
          </a:p>
          <a:p>
            <a:r>
              <a:rPr lang="en-US" dirty="0" err="1"/>
              <a:t>getCause</a:t>
            </a:r>
            <a:r>
              <a:rPr lang="en-US" dirty="0"/>
              <a:t>() – Returns the cause of the exception.</a:t>
            </a:r>
          </a:p>
          <a:p>
            <a:r>
              <a:rPr lang="en-US" dirty="0" err="1"/>
              <a:t>printStackTrace</a:t>
            </a:r>
            <a:r>
              <a:rPr lang="en-US" dirty="0"/>
              <a:t>() – prints the stack trace of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1567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3168</TotalTime>
  <Words>326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Exception Handling</vt:lpstr>
      <vt:lpstr>Exception hierarchy</vt:lpstr>
      <vt:lpstr>Exception categories</vt:lpstr>
      <vt:lpstr>Checked exceptions</vt:lpstr>
      <vt:lpstr>Unchecked exceptions</vt:lpstr>
      <vt:lpstr>Errors</vt:lpstr>
      <vt:lpstr>Handling exceptions</vt:lpstr>
      <vt:lpstr>Try, catch, finally keywords</vt:lpstr>
      <vt:lpstr>useful Exception methods</vt:lpstr>
      <vt:lpstr>Throws keyword</vt:lpstr>
      <vt:lpstr>Throw keyword</vt:lpstr>
      <vt:lpstr>Custom exception class</vt:lpstr>
      <vt:lpstr>assignment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Handling</dc:title>
  <dc:creator>George.DSilva</dc:creator>
  <cp:lastModifiedBy>George.DSilva</cp:lastModifiedBy>
  <cp:revision>52</cp:revision>
  <cp:lastPrinted>2020-04-08T21:07:14Z</cp:lastPrinted>
  <dcterms:created xsi:type="dcterms:W3CDTF">2020-04-01T19:32:30Z</dcterms:created>
  <dcterms:modified xsi:type="dcterms:W3CDTF">2020-04-09T11:39:08Z</dcterms:modified>
</cp:coreProperties>
</file>