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Default Extension="png" ContentType="image/png"/>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 id="2147483661" r:id="rId2"/>
  </p:sldMasterIdLst>
  <p:notesMasterIdLst>
    <p:notesMasterId r:id="rId24"/>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Lst>
  <p:sldSz cx="9144000" cy="6858000" type="screen4x3"/>
  <p:notesSz cx="6858000" cy="9144000"/>
  <p:embeddedFontLst>
    <p:embeddedFont>
      <p:font typeface="Calibri" pitchFamily="34" charset="0"/>
      <p:regular r:id="rId25"/>
      <p:bold r:id="rId26"/>
      <p:italic r:id="rId27"/>
      <p:boldItalic r:id="rId28"/>
    </p:embeddedFont>
    <p:embeddedFont>
      <p:font typeface="Constantia" pitchFamily="18" charset="0"/>
      <p:regular r:id="rId29"/>
      <p:bold r:id="rId30"/>
      <p:italic r:id="rId31"/>
      <p:boldItalic r:id="rId32"/>
    </p:embeddedFont>
    <p:embeddedFont>
      <p:font typeface="Federo" charset="0"/>
      <p:regular r:id="rId33"/>
    </p:embeddedFont>
    <p:embeddedFont>
      <p:font typeface="Verdana" pitchFamily="34" charset="0"/>
      <p:regular r:id="rId34"/>
      <p:bold r:id="rId35"/>
      <p:italic r:id="rId36"/>
      <p:boldItalic r:id="rId37"/>
    </p:embeddedFont>
    <p:embeddedFont>
      <p:font typeface="Roboto"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46" d="100"/>
          <a:sy n="46" d="100"/>
        </p:scale>
        <p:origin x="-1310" y="-8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2.fntdata"/><Relationship Id="rId39" Type="http://schemas.openxmlformats.org/officeDocument/2006/relationships/font" Target="fonts/font15.fntdata"/><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10.fntdata"/><Relationship Id="rId42"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5.fntdata"/><Relationship Id="rId41" Type="http://schemas.openxmlformats.org/officeDocument/2006/relationships/font" Target="fonts/font1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font" Target="fonts/font16.fntdata"/><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7.fntdata"/><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8" name="Google Shape;108;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813f3a8b5b_0_1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813f3a8b5b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14465678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14465678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14465678d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14465678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814465678d_0_2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814465678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814465678d_0_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814465678d_0_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71c1b20740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71c1b20740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829adfd628_1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829adfd62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71c1b2074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71c1b2074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71c1b20740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71c1b2074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71c1b20740_0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71c1b2074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4" name="Google Shape;11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71c1b20740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71c1b20740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71c1b20740_0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71c1b20740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4" name="Google Shape;134;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13f3a8b5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13f3a8b5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13f3a8b5b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13f3a8b5b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813f3a8b5b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813f3a8b5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813f3a8b5b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813f3a8b5b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a:path>
          <a:tileRect/>
        </a:gradFill>
        <a:effectLst/>
      </p:bgPr>
    </p:bg>
    <p:spTree>
      <p:nvGrpSpPr>
        <p:cNvPr id="1" name="Shape 16"/>
        <p:cNvGrpSpPr/>
        <p:nvPr/>
      </p:nvGrpSpPr>
      <p:grpSpPr>
        <a:xfrm>
          <a:off x="0" y="0"/>
          <a:ext cx="0" cy="0"/>
          <a:chOff x="0" y="0"/>
          <a:chExt cx="0" cy="0"/>
        </a:xfrm>
      </p:grpSpPr>
      <p:sp>
        <p:nvSpPr>
          <p:cNvPr id="17" name="Google Shape;17;p2"/>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19" name="Google Shape;19;p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3"/>
        <p:cNvGrpSpPr/>
        <p:nvPr/>
      </p:nvGrpSpPr>
      <p:grpSpPr>
        <a:xfrm>
          <a:off x="0" y="0"/>
          <a:ext cx="0" cy="0"/>
          <a:chOff x="0" y="0"/>
          <a:chExt cx="0" cy="0"/>
        </a:xfrm>
      </p:grpSpPr>
      <p:sp>
        <p:nvSpPr>
          <p:cNvPr id="84" name="Google Shape;84;p12"/>
          <p:cNvSpPr/>
          <p:nvPr/>
        </p:nvSpPr>
        <p:spPr>
          <a:xfrm rot="-10380000" flipH="1">
            <a:off x="3165753" y="1108077"/>
            <a:ext cx="5257800" cy="4114800"/>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00" algn="tl" rotWithShape="0">
              <a:srgbClr val="000000">
                <a:alpha val="24313"/>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5" name="Google Shape;85;p12"/>
          <p:cNvSpPr/>
          <p:nvPr/>
        </p:nvSpPr>
        <p:spPr>
          <a:xfrm rot="-10380000" flipH="1">
            <a:off x="8004134" y="5359769"/>
            <a:ext cx="155448" cy="155448"/>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274"/>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6" name="Google Shape;86;p12"/>
          <p:cNvSpPr txBox="1">
            <a:spLocks noGrp="1"/>
          </p:cNvSpPr>
          <p:nvPr>
            <p:ph type="title"/>
          </p:nvPr>
        </p:nvSpPr>
        <p:spPr>
          <a:xfrm>
            <a:off x="609600" y="1176996"/>
            <a:ext cx="2212848" cy="1582621"/>
          </a:xfrm>
          <a:prstGeom prst="rect">
            <a:avLst/>
          </a:prstGeom>
          <a:noFill/>
          <a:ln>
            <a:noFill/>
          </a:ln>
        </p:spPr>
        <p:txBody>
          <a:bodyPr spcFirstLastPara="1" wrap="square" lIns="45700" tIns="45700" rIns="45700" bIns="45700" anchor="b" anchorCtr="0">
            <a:noAutofit/>
          </a:bodyPr>
          <a:lstStyle>
            <a:lvl1pPr lvl="0" algn="l">
              <a:lnSpc>
                <a:spcPct val="100000"/>
              </a:lnSpc>
              <a:spcBef>
                <a:spcPts val="0"/>
              </a:spcBef>
              <a:spcAft>
                <a:spcPts val="0"/>
              </a:spcAft>
              <a:buClr>
                <a:schemeClr val="dk2"/>
              </a:buClr>
              <a:buSzPts val="2000"/>
              <a:buFont typeface="Calibri"/>
              <a:buNone/>
              <a:defRPr sz="20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2"/>
          <p:cNvSpPr txBox="1">
            <a:spLocks noGrp="1"/>
          </p:cNvSpPr>
          <p:nvPr>
            <p:ph type="body" idx="1"/>
          </p:nvPr>
        </p:nvSpPr>
        <p:spPr>
          <a:xfrm>
            <a:off x="609600" y="2828785"/>
            <a:ext cx="2209800" cy="2179320"/>
          </a:xfrm>
          <a:prstGeom prst="rect">
            <a:avLst/>
          </a:prstGeom>
          <a:noFill/>
          <a:ln>
            <a:noFill/>
          </a:ln>
        </p:spPr>
        <p:txBody>
          <a:bodyPr spcFirstLastPara="1" wrap="square" lIns="64000" tIns="45700" rIns="45700" bIns="45700" anchor="t" anchorCtr="0">
            <a:noAutofit/>
          </a:bodyPr>
          <a:lstStyle>
            <a:lvl1pPr marL="457200" lvl="0" indent="-228600" algn="l">
              <a:lnSpc>
                <a:spcPct val="100000"/>
              </a:lnSpc>
              <a:spcBef>
                <a:spcPts val="250"/>
              </a:spcBef>
              <a:spcAft>
                <a:spcPts val="0"/>
              </a:spcAft>
              <a:buSzPts val="1235"/>
              <a:buFont typeface="Constantia"/>
              <a:buNone/>
              <a:defRPr sz="1300"/>
            </a:lvl1pPr>
            <a:lvl2pPr marL="914400" lvl="1" indent="-293369" algn="l">
              <a:lnSpc>
                <a:spcPct val="100000"/>
              </a:lnSpc>
              <a:spcBef>
                <a:spcPts val="240"/>
              </a:spcBef>
              <a:spcAft>
                <a:spcPts val="0"/>
              </a:spcAft>
              <a:buSzPts val="1020"/>
              <a:buChar char="⚫"/>
              <a:defRPr sz="1200"/>
            </a:lvl2pPr>
            <a:lvl3pPr marL="1371600" lvl="2" indent="-273050" algn="l">
              <a:lnSpc>
                <a:spcPct val="100000"/>
              </a:lnSpc>
              <a:spcBef>
                <a:spcPts val="200"/>
              </a:spcBef>
              <a:spcAft>
                <a:spcPts val="0"/>
              </a:spcAft>
              <a:buSzPts val="700"/>
              <a:buChar char="⚫"/>
              <a:defRPr sz="1000"/>
            </a:lvl3pPr>
            <a:lvl4pPr marL="1828800" lvl="3" indent="-265747" algn="l">
              <a:lnSpc>
                <a:spcPct val="100000"/>
              </a:lnSpc>
              <a:spcBef>
                <a:spcPts val="180"/>
              </a:spcBef>
              <a:spcAft>
                <a:spcPts val="0"/>
              </a:spcAft>
              <a:buSzPts val="585"/>
              <a:buChar char="⚫"/>
              <a:defRPr sz="900"/>
            </a:lvl4pPr>
            <a:lvl5pPr marL="2286000" lvl="4" indent="-265747" algn="l">
              <a:lnSpc>
                <a:spcPct val="100000"/>
              </a:lnSpc>
              <a:spcBef>
                <a:spcPts val="180"/>
              </a:spcBef>
              <a:spcAft>
                <a:spcPts val="0"/>
              </a:spcAft>
              <a:buSzPts val="585"/>
              <a:buChar char="⚫"/>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8" name="Google Shape;88;p12"/>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2"/>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2"/>
          <p:cNvSpPr txBox="1">
            <a:spLocks noGrp="1"/>
          </p:cNvSpPr>
          <p:nvPr>
            <p:ph type="sldNum" idx="12"/>
          </p:nvPr>
        </p:nvSpPr>
        <p:spPr>
          <a:xfrm>
            <a:off x="8077200" y="6356350"/>
            <a:ext cx="6096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
        <p:nvSpPr>
          <p:cNvPr id="91" name="Google Shape;91;p12"/>
          <p:cNvSpPr>
            <a:spLocks noGrp="1"/>
          </p:cNvSpPr>
          <p:nvPr>
            <p:ph type="pic" idx="2"/>
          </p:nvPr>
        </p:nvSpPr>
        <p:spPr>
          <a:xfrm rot="420000">
            <a:off x="3485793" y="1199517"/>
            <a:ext cx="4617720" cy="3931920"/>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Autofit/>
          </a:bodyPr>
          <a:lstStyle>
            <a:lvl1pPr marR="0" lvl="0" algn="l" rtl="0">
              <a:lnSpc>
                <a:spcPct val="100000"/>
              </a:lnSpc>
              <a:spcBef>
                <a:spcPts val="640"/>
              </a:spcBef>
              <a:spcAft>
                <a:spcPts val="0"/>
              </a:spcAft>
              <a:buClr>
                <a:schemeClr val="accent3"/>
              </a:buClr>
              <a:buSzPts val="3040"/>
              <a:buFont typeface="Noto Sans Symbols"/>
              <a:buNone/>
              <a:defRPr sz="3200" b="0" i="0" u="none" strike="noStrike" cap="none">
                <a:solidFill>
                  <a:schemeClr val="dk1"/>
                </a:solidFill>
                <a:latin typeface="Constantia"/>
                <a:ea typeface="Constantia"/>
                <a:cs typeface="Constantia"/>
                <a:sym typeface="Constantia"/>
              </a:defRPr>
            </a:lvl1pPr>
            <a:lvl2pPr marR="0" lvl="1"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R="0" lvl="2"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R="0" lvl="3"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R="0" lvl="4"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R="0" lvl="5"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R="0" lvl="7"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R="0" lvl="8"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92" name="Google Shape;92;p12"/>
          <p:cNvSpPr/>
          <p:nvPr/>
        </p:nvSpPr>
        <p:spPr>
          <a:xfrm rot="10800000" flipH="1">
            <a:off x="-9525" y="5816600"/>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93" name="Google Shape;93;p12"/>
          <p:cNvSpPr/>
          <p:nvPr/>
        </p:nvSpPr>
        <p:spPr>
          <a:xfrm rot="10800000" flipH="1">
            <a:off x="4381500" y="6219825"/>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4"/>
        <p:cNvGrpSpPr/>
        <p:nvPr/>
      </p:nvGrpSpPr>
      <p:grpSpPr>
        <a:xfrm>
          <a:off x="0" y="0"/>
          <a:ext cx="0" cy="0"/>
          <a:chOff x="0" y="0"/>
          <a:chExt cx="0" cy="0"/>
        </a:xfrm>
      </p:grpSpPr>
      <p:sp>
        <p:nvSpPr>
          <p:cNvPr id="95" name="Google Shape;95;p1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6" name="Google Shape;96;p13"/>
          <p:cNvSpPr txBox="1">
            <a:spLocks noGrp="1"/>
          </p:cNvSpPr>
          <p:nvPr>
            <p:ph type="body" idx="1"/>
          </p:nvPr>
        </p:nvSpPr>
        <p:spPr>
          <a:xfrm rot="5400000">
            <a:off x="2377440" y="15240"/>
            <a:ext cx="4389120" cy="822960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97" name="Google Shape;97;p1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9" name="Google Shape;99;p1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rot="5400000">
            <a:off x="5052218" y="2491583"/>
            <a:ext cx="5211763" cy="20574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4"/>
          <p:cNvSpPr txBox="1">
            <a:spLocks noGrp="1"/>
          </p:cNvSpPr>
          <p:nvPr>
            <p:ph type="body" idx="1"/>
          </p:nvPr>
        </p:nvSpPr>
        <p:spPr>
          <a:xfrm rot="5400000">
            <a:off x="861219" y="510383"/>
            <a:ext cx="5211763" cy="601980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03" name="Google Shape;103;p1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4" name="Google Shape;104;p1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lvl1pPr marL="457200" lvl="0" indent="-337185" algn="l">
              <a:lnSpc>
                <a:spcPct val="100000"/>
              </a:lnSpc>
              <a:spcBef>
                <a:spcPts val="360"/>
              </a:spcBef>
              <a:spcAft>
                <a:spcPts val="0"/>
              </a:spcAft>
              <a:buSzPts val="1710"/>
              <a:buChar char="⚫"/>
              <a:defRPr/>
            </a:lvl1pPr>
            <a:lvl2pPr marL="914400" lvl="1" indent="-325755" algn="l">
              <a:lnSpc>
                <a:spcPct val="100000"/>
              </a:lnSpc>
              <a:spcBef>
                <a:spcPts val="360"/>
              </a:spcBef>
              <a:spcAft>
                <a:spcPts val="0"/>
              </a:spcAft>
              <a:buSzPts val="1530"/>
              <a:buChar char="⚫"/>
              <a:defRPr/>
            </a:lvl2pPr>
            <a:lvl3pPr marL="1371600" lvl="2" indent="-308610" algn="l">
              <a:lnSpc>
                <a:spcPct val="100000"/>
              </a:lnSpc>
              <a:spcBef>
                <a:spcPts val="360"/>
              </a:spcBef>
              <a:spcAft>
                <a:spcPts val="0"/>
              </a:spcAft>
              <a:buSzPts val="1260"/>
              <a:buChar char="⚫"/>
              <a:defRPr/>
            </a:lvl3pPr>
            <a:lvl4pPr marL="1828800" lvl="3" indent="-302894" algn="l">
              <a:lnSpc>
                <a:spcPct val="100000"/>
              </a:lnSpc>
              <a:spcBef>
                <a:spcPts val="360"/>
              </a:spcBef>
              <a:spcAft>
                <a:spcPts val="0"/>
              </a:spcAft>
              <a:buSzPts val="1170"/>
              <a:buChar char="⚫"/>
              <a:defRPr/>
            </a:lvl4pPr>
            <a:lvl5pPr marL="2286000" lvl="4" indent="-302895" algn="l">
              <a:lnSpc>
                <a:spcPct val="100000"/>
              </a:lnSpc>
              <a:spcBef>
                <a:spcPts val="360"/>
              </a:spcBef>
              <a:spcAft>
                <a:spcPts val="0"/>
              </a:spcAft>
              <a:buSzPts val="1170"/>
              <a:buChar char="⚫"/>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36" name="Google Shape;36;p4"/>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4"/>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39FD7"/>
            </a:gs>
            <a:gs pos="25000">
              <a:srgbClr val="4397CA"/>
            </a:gs>
            <a:gs pos="100000">
              <a:srgbClr val="00466A"/>
            </a:gs>
          </a:gsLst>
          <a:path path="circle">
            <a:fillToRect/>
          </a:path>
          <a:tileRect/>
        </a:gradFill>
        <a:effectLst/>
      </p:bgPr>
    </p:bg>
    <p:spTree>
      <p:nvGrpSpPr>
        <p:cNvPr id="1" name="Shape 39"/>
        <p:cNvGrpSpPr/>
        <p:nvPr/>
      </p:nvGrpSpPr>
      <p:grpSpPr>
        <a:xfrm>
          <a:off x="0" y="0"/>
          <a:ext cx="0" cy="0"/>
          <a:chOff x="0" y="0"/>
          <a:chExt cx="0" cy="0"/>
        </a:xfrm>
      </p:grpSpPr>
      <p:sp>
        <p:nvSpPr>
          <p:cNvPr id="40" name="Google Shape;40;p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Autofit/>
          </a:bodyPr>
          <a:lstStyle>
            <a:lvl1pPr lvl="0" algn="r">
              <a:lnSpc>
                <a:spcPct val="100000"/>
              </a:lnSpc>
              <a:spcBef>
                <a:spcPts val="0"/>
              </a:spcBef>
              <a:spcAft>
                <a:spcPts val="0"/>
              </a:spcAft>
              <a:buClr>
                <a:srgbClr val="4CE0EA"/>
              </a:buClr>
              <a:buSzPts val="5600"/>
              <a:buFont typeface="Calibri"/>
              <a:buNone/>
              <a:defRPr sz="5600" b="1">
                <a:solidFill>
                  <a:srgbClr val="4CE0EA"/>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5"/>
          <p:cNvSpPr txBox="1">
            <a:spLocks noGrp="1"/>
          </p:cNvSpPr>
          <p:nvPr>
            <p:ph type="subTitle" idx="1"/>
          </p:nvPr>
        </p:nvSpPr>
        <p:spPr>
          <a:xfrm>
            <a:off x="533400" y="3228536"/>
            <a:ext cx="7854696" cy="1752600"/>
          </a:xfrm>
          <a:prstGeom prst="rect">
            <a:avLst/>
          </a:prstGeom>
          <a:noFill/>
          <a:ln>
            <a:noFill/>
          </a:ln>
        </p:spPr>
        <p:txBody>
          <a:bodyPr spcFirstLastPara="1" wrap="square" lIns="0" tIns="45700" rIns="18275" bIns="45700" anchor="t" anchorCtr="0">
            <a:noAutofit/>
          </a:bodyPr>
          <a:lstStyle>
            <a:lvl1pPr marR="45720" lvl="0" algn="r">
              <a:lnSpc>
                <a:spcPct val="100000"/>
              </a:lnSpc>
              <a:spcBef>
                <a:spcPts val="520"/>
              </a:spcBef>
              <a:spcAft>
                <a:spcPts val="0"/>
              </a:spcAft>
              <a:buSzPts val="2470"/>
              <a:buNone/>
              <a:defRPr>
                <a:solidFill>
                  <a:schemeClr val="lt1"/>
                </a:solidFill>
              </a:defRPr>
            </a:lvl1pPr>
            <a:lvl2pPr lvl="1" algn="ctr">
              <a:lnSpc>
                <a:spcPct val="100000"/>
              </a:lnSpc>
              <a:spcBef>
                <a:spcPts val="360"/>
              </a:spcBef>
              <a:spcAft>
                <a:spcPts val="0"/>
              </a:spcAft>
              <a:buSzPts val="1530"/>
              <a:buNone/>
              <a:defRPr/>
            </a:lvl2pPr>
            <a:lvl3pPr lvl="2" algn="ctr">
              <a:lnSpc>
                <a:spcPct val="100000"/>
              </a:lnSpc>
              <a:spcBef>
                <a:spcPts val="360"/>
              </a:spcBef>
              <a:spcAft>
                <a:spcPts val="0"/>
              </a:spcAft>
              <a:buSzPts val="1260"/>
              <a:buNone/>
              <a:defRPr/>
            </a:lvl3pPr>
            <a:lvl4pPr lvl="3" algn="ctr">
              <a:lnSpc>
                <a:spcPct val="100000"/>
              </a:lnSpc>
              <a:spcBef>
                <a:spcPts val="360"/>
              </a:spcBef>
              <a:spcAft>
                <a:spcPts val="0"/>
              </a:spcAft>
              <a:buSzPts val="1170"/>
              <a:buNone/>
              <a:defRPr/>
            </a:lvl4pPr>
            <a:lvl5pPr lvl="4" algn="ctr">
              <a:lnSpc>
                <a:spcPct val="100000"/>
              </a:lnSpc>
              <a:spcBef>
                <a:spcPts val="360"/>
              </a:spcBef>
              <a:spcAft>
                <a:spcPts val="0"/>
              </a:spcAft>
              <a:buSzPts val="1170"/>
              <a:buNone/>
              <a:defRPr/>
            </a:lvl5pPr>
            <a:lvl6pPr lvl="5" algn="ctr">
              <a:lnSpc>
                <a:spcPct val="100000"/>
              </a:lnSpc>
              <a:spcBef>
                <a:spcPts val="360"/>
              </a:spcBef>
              <a:spcAft>
                <a:spcPts val="0"/>
              </a:spcAft>
              <a:buSzPts val="1440"/>
              <a:buNone/>
              <a:defRPr/>
            </a:lvl6pPr>
            <a:lvl7pPr lvl="6" algn="ctr">
              <a:lnSpc>
                <a:spcPct val="100000"/>
              </a:lnSpc>
              <a:spcBef>
                <a:spcPts val="360"/>
              </a:spcBef>
              <a:spcAft>
                <a:spcPts val="0"/>
              </a:spcAft>
              <a:buSzPts val="1440"/>
              <a:buNone/>
              <a:defRPr/>
            </a:lvl7pPr>
            <a:lvl8pPr lvl="7" algn="ctr">
              <a:lnSpc>
                <a:spcPct val="100000"/>
              </a:lnSpc>
              <a:spcBef>
                <a:spcPts val="360"/>
              </a:spcBef>
              <a:spcAft>
                <a:spcPts val="0"/>
              </a:spcAft>
              <a:buSzPts val="1800"/>
              <a:buNone/>
              <a:defRPr/>
            </a:lvl8pPr>
            <a:lvl9pPr lvl="8" algn="ctr">
              <a:lnSpc>
                <a:spcPct val="100000"/>
              </a:lnSpc>
              <a:spcBef>
                <a:spcPts val="360"/>
              </a:spcBef>
              <a:spcAft>
                <a:spcPts val="0"/>
              </a:spcAft>
              <a:buSzPts val="1800"/>
              <a:buNone/>
              <a:defRPr/>
            </a:lvl9pPr>
          </a:lstStyle>
          <a:p>
            <a:endParaRPr/>
          </a:p>
        </p:txBody>
      </p:sp>
      <p:sp>
        <p:nvSpPr>
          <p:cNvPr id="42" name="Google Shape;42;p5"/>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5"/>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5"/>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39FD7"/>
            </a:gs>
            <a:gs pos="25000">
              <a:srgbClr val="4397CA"/>
            </a:gs>
            <a:gs pos="100000">
              <a:srgbClr val="00466A"/>
            </a:gs>
          </a:gsLst>
          <a:path path="circle">
            <a:fillToRect/>
          </a:path>
          <a:tileRect/>
        </a:gradFill>
        <a:effectLst/>
      </p:bgPr>
    </p:bg>
    <p:spTree>
      <p:nvGrpSpPr>
        <p:cNvPr id="1" name="Shape 45"/>
        <p:cNvGrpSpPr/>
        <p:nvPr/>
      </p:nvGrpSpPr>
      <p:grpSpPr>
        <a:xfrm>
          <a:off x="0" y="0"/>
          <a:ext cx="0" cy="0"/>
          <a:chOff x="0" y="0"/>
          <a:chExt cx="0" cy="0"/>
        </a:xfrm>
      </p:grpSpPr>
      <p:sp>
        <p:nvSpPr>
          <p:cNvPr id="46" name="Google Shape;46;p6"/>
          <p:cNvSpPr txBox="1">
            <a:spLocks noGrp="1"/>
          </p:cNvSpPr>
          <p:nvPr>
            <p:ph type="title"/>
          </p:nvPr>
        </p:nvSpPr>
        <p:spPr>
          <a:xfrm>
            <a:off x="530352" y="1316736"/>
            <a:ext cx="7772400" cy="1362456"/>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4AE3AC"/>
              </a:buClr>
              <a:buSzPts val="5600"/>
              <a:buFont typeface="Calibri"/>
              <a:buNone/>
              <a:defRPr sz="5600" b="1" cap="none">
                <a:solidFill>
                  <a:srgbClr val="4AE3AC"/>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6"/>
          <p:cNvSpPr txBox="1">
            <a:spLocks noGrp="1"/>
          </p:cNvSpPr>
          <p:nvPr>
            <p:ph type="body" idx="1"/>
          </p:nvPr>
        </p:nvSpPr>
        <p:spPr>
          <a:xfrm>
            <a:off x="530352" y="2704664"/>
            <a:ext cx="7772400" cy="1509712"/>
          </a:xfrm>
          <a:prstGeom prst="rect">
            <a:avLst/>
          </a:prstGeom>
          <a:noFill/>
          <a:ln>
            <a:noFill/>
          </a:ln>
        </p:spPr>
        <p:txBody>
          <a:bodyPr spcFirstLastPara="1" wrap="square" lIns="45700" tIns="45700" rIns="45700" bIns="45700" anchor="t" anchorCtr="0">
            <a:noAutofit/>
          </a:bodyPr>
          <a:lstStyle>
            <a:lvl1pPr marL="457200" lvl="0" indent="-228600" algn="l">
              <a:lnSpc>
                <a:spcPct val="100000"/>
              </a:lnSpc>
              <a:spcBef>
                <a:spcPts val="440"/>
              </a:spcBef>
              <a:spcAft>
                <a:spcPts val="0"/>
              </a:spcAft>
              <a:buSzPts val="2090"/>
              <a:buNone/>
              <a:defRPr sz="2200">
                <a:solidFill>
                  <a:schemeClr val="lt1"/>
                </a:solidFill>
              </a:defRPr>
            </a:lvl1pPr>
            <a:lvl2pPr marL="914400" lvl="1" indent="-228600" algn="l">
              <a:lnSpc>
                <a:spcPct val="100000"/>
              </a:lnSpc>
              <a:spcBef>
                <a:spcPts val="360"/>
              </a:spcBef>
              <a:spcAft>
                <a:spcPts val="0"/>
              </a:spcAft>
              <a:buSzPts val="1530"/>
              <a:buNone/>
              <a:defRPr sz="1800">
                <a:solidFill>
                  <a:schemeClr val="lt1"/>
                </a:solidFill>
              </a:defRPr>
            </a:lvl2pPr>
            <a:lvl3pPr marL="1371600" lvl="2" indent="-228600" algn="l">
              <a:lnSpc>
                <a:spcPct val="100000"/>
              </a:lnSpc>
              <a:spcBef>
                <a:spcPts val="320"/>
              </a:spcBef>
              <a:spcAft>
                <a:spcPts val="0"/>
              </a:spcAft>
              <a:buSzPts val="1120"/>
              <a:buNone/>
              <a:defRPr sz="1600">
                <a:solidFill>
                  <a:schemeClr val="lt1"/>
                </a:solidFill>
              </a:defRPr>
            </a:lvl3pPr>
            <a:lvl4pPr marL="1828800" lvl="3" indent="-228600" algn="l">
              <a:lnSpc>
                <a:spcPct val="100000"/>
              </a:lnSpc>
              <a:spcBef>
                <a:spcPts val="280"/>
              </a:spcBef>
              <a:spcAft>
                <a:spcPts val="0"/>
              </a:spcAft>
              <a:buSzPts val="910"/>
              <a:buNone/>
              <a:defRPr sz="1400">
                <a:solidFill>
                  <a:schemeClr val="lt1"/>
                </a:solidFill>
              </a:defRPr>
            </a:lvl4pPr>
            <a:lvl5pPr marL="2286000" lvl="4" indent="-228600" algn="l">
              <a:lnSpc>
                <a:spcPct val="100000"/>
              </a:lnSpc>
              <a:spcBef>
                <a:spcPts val="280"/>
              </a:spcBef>
              <a:spcAft>
                <a:spcPts val="0"/>
              </a:spcAft>
              <a:buSzPts val="910"/>
              <a:buNone/>
              <a:defRPr sz="1400">
                <a:solidFill>
                  <a:schemeClr val="lt1"/>
                </a:solidFill>
              </a:defRPr>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48" name="Google Shape;48;p6"/>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6"/>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6"/>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7"/>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7"/>
          <p:cNvSpPr txBox="1">
            <a:spLocks noGrp="1"/>
          </p:cNvSpPr>
          <p:nvPr>
            <p:ph type="body" idx="1"/>
          </p:nvPr>
        </p:nvSpPr>
        <p:spPr>
          <a:xfrm>
            <a:off x="457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4" name="Google Shape;54;p7"/>
          <p:cNvSpPr txBox="1">
            <a:spLocks noGrp="1"/>
          </p:cNvSpPr>
          <p:nvPr>
            <p:ph type="body" idx="2"/>
          </p:nvPr>
        </p:nvSpPr>
        <p:spPr>
          <a:xfrm>
            <a:off x="4648200" y="1920085"/>
            <a:ext cx="4038600" cy="4434840"/>
          </a:xfrm>
          <a:prstGeom prst="rect">
            <a:avLst/>
          </a:prstGeom>
          <a:noFill/>
          <a:ln>
            <a:noFill/>
          </a:ln>
        </p:spPr>
        <p:txBody>
          <a:bodyPr spcFirstLastPara="1" wrap="square" lIns="91425" tIns="45700" rIns="91425" bIns="45700" anchor="t" anchorCtr="0">
            <a:noAutofit/>
          </a:bodyPr>
          <a:lstStyle>
            <a:lvl1pPr marL="457200" lvl="0" indent="-385445" algn="l">
              <a:lnSpc>
                <a:spcPct val="100000"/>
              </a:lnSpc>
              <a:spcBef>
                <a:spcPts val="520"/>
              </a:spcBef>
              <a:spcAft>
                <a:spcPts val="0"/>
              </a:spcAft>
              <a:buSzPts val="2470"/>
              <a:buChar char="⚫"/>
              <a:defRPr sz="2600"/>
            </a:lvl1pPr>
            <a:lvl2pPr marL="914400" lvl="1" indent="-358140" algn="l">
              <a:lnSpc>
                <a:spcPct val="100000"/>
              </a:lnSpc>
              <a:spcBef>
                <a:spcPts val="480"/>
              </a:spcBef>
              <a:spcAft>
                <a:spcPts val="0"/>
              </a:spcAft>
              <a:buSzPts val="2040"/>
              <a:buChar char="⚫"/>
              <a:defRPr sz="2400"/>
            </a:lvl2pPr>
            <a:lvl3pPr marL="1371600" lvl="2" indent="-317500" algn="l">
              <a:lnSpc>
                <a:spcPct val="100000"/>
              </a:lnSpc>
              <a:spcBef>
                <a:spcPts val="400"/>
              </a:spcBef>
              <a:spcAft>
                <a:spcPts val="0"/>
              </a:spcAft>
              <a:buSzPts val="1400"/>
              <a:buChar char="⚫"/>
              <a:defRPr sz="2000"/>
            </a:lvl3pPr>
            <a:lvl4pPr marL="1828800" lvl="3" indent="-302894" algn="l">
              <a:lnSpc>
                <a:spcPct val="100000"/>
              </a:lnSpc>
              <a:spcBef>
                <a:spcPts val="360"/>
              </a:spcBef>
              <a:spcAft>
                <a:spcPts val="0"/>
              </a:spcAft>
              <a:buSzPts val="1170"/>
              <a:buChar char="⚫"/>
              <a:defRPr sz="18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55" name="Google Shape;55;p7"/>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7"/>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7"/>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8"/>
        <p:cNvGrpSpPr/>
        <p:nvPr/>
      </p:nvGrpSpPr>
      <p:grpSpPr>
        <a:xfrm>
          <a:off x="0" y="0"/>
          <a:ext cx="0" cy="0"/>
          <a:chOff x="0" y="0"/>
          <a:chExt cx="0" cy="0"/>
        </a:xfrm>
      </p:grpSpPr>
      <p:sp>
        <p:nvSpPr>
          <p:cNvPr id="59" name="Google Shape;59;p8"/>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50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8"/>
          <p:cNvSpPr txBox="1">
            <a:spLocks noGrp="1"/>
          </p:cNvSpPr>
          <p:nvPr>
            <p:ph type="body" idx="1"/>
          </p:nvPr>
        </p:nvSpPr>
        <p:spPr>
          <a:xfrm>
            <a:off x="457200" y="1855248"/>
            <a:ext cx="4040188" cy="659352"/>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1" name="Google Shape;61;p8"/>
          <p:cNvSpPr txBox="1">
            <a:spLocks noGrp="1"/>
          </p:cNvSpPr>
          <p:nvPr>
            <p:ph type="body" idx="2"/>
          </p:nvPr>
        </p:nvSpPr>
        <p:spPr>
          <a:xfrm>
            <a:off x="4645025" y="1859757"/>
            <a:ext cx="4041775" cy="654843"/>
          </a:xfrm>
          <a:prstGeom prst="rect">
            <a:avLst/>
          </a:prstGeom>
          <a:noFill/>
          <a:ln>
            <a:noFill/>
          </a:ln>
        </p:spPr>
        <p:txBody>
          <a:bodyPr spcFirstLastPara="1" wrap="square" lIns="45700" tIns="0" rIns="45700" bIns="0" anchor="ctr" anchorCtr="0">
            <a:noAutofit/>
          </a:bodyPr>
          <a:lstStyle>
            <a:lvl1pPr marL="457200" lvl="0" indent="-228600" algn="l">
              <a:lnSpc>
                <a:spcPct val="100000"/>
              </a:lnSpc>
              <a:spcBef>
                <a:spcPts val="480"/>
              </a:spcBef>
              <a:spcAft>
                <a:spcPts val="0"/>
              </a:spcAft>
              <a:buSzPts val="2280"/>
              <a:buNone/>
              <a:defRPr sz="2400" b="1" cap="none">
                <a:solidFill>
                  <a:schemeClr val="dk2"/>
                </a:solidFill>
              </a:defRPr>
            </a:lvl1pPr>
            <a:lvl2pPr marL="914400" lvl="1" indent="-228600" algn="l">
              <a:lnSpc>
                <a:spcPct val="100000"/>
              </a:lnSpc>
              <a:spcBef>
                <a:spcPts val="400"/>
              </a:spcBef>
              <a:spcAft>
                <a:spcPts val="0"/>
              </a:spcAft>
              <a:buSzPts val="1700"/>
              <a:buNone/>
              <a:defRPr sz="2000" b="1"/>
            </a:lvl2pPr>
            <a:lvl3pPr marL="1371600" lvl="2" indent="-228600" algn="l">
              <a:lnSpc>
                <a:spcPct val="100000"/>
              </a:lnSpc>
              <a:spcBef>
                <a:spcPts val="360"/>
              </a:spcBef>
              <a:spcAft>
                <a:spcPts val="0"/>
              </a:spcAft>
              <a:buSzPts val="1260"/>
              <a:buNone/>
              <a:defRPr sz="1800" b="1"/>
            </a:lvl3pPr>
            <a:lvl4pPr marL="1828800" lvl="3" indent="-228600" algn="l">
              <a:lnSpc>
                <a:spcPct val="100000"/>
              </a:lnSpc>
              <a:spcBef>
                <a:spcPts val="320"/>
              </a:spcBef>
              <a:spcAft>
                <a:spcPts val="0"/>
              </a:spcAft>
              <a:buSzPts val="1040"/>
              <a:buNone/>
              <a:defRPr sz="1600" b="1"/>
            </a:lvl4pPr>
            <a:lvl5pPr marL="2286000" lvl="4" indent="-228600" algn="l">
              <a:lnSpc>
                <a:spcPct val="100000"/>
              </a:lnSpc>
              <a:spcBef>
                <a:spcPts val="320"/>
              </a:spcBef>
              <a:spcAft>
                <a:spcPts val="0"/>
              </a:spcAft>
              <a:buSzPts val="1040"/>
              <a:buNone/>
              <a:defRPr sz="1600" b="1"/>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2" name="Google Shape;62;p8"/>
          <p:cNvSpPr txBox="1">
            <a:spLocks noGrp="1"/>
          </p:cNvSpPr>
          <p:nvPr>
            <p:ph type="body" idx="3"/>
          </p:nvPr>
        </p:nvSpPr>
        <p:spPr>
          <a:xfrm>
            <a:off x="457200" y="2514600"/>
            <a:ext cx="4040188" cy="3845720"/>
          </a:xfrm>
          <a:prstGeom prst="rect">
            <a:avLst/>
          </a:prstGeom>
          <a:noFill/>
          <a:ln>
            <a:noFill/>
          </a:ln>
        </p:spPr>
        <p:txBody>
          <a:bodyPr spcFirstLastPara="1" wrap="square" lIns="91425" tIns="0" rIns="91425" bIns="45700" anchor="t" anchorCtr="0">
            <a:no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3" name="Google Shape;63;p8"/>
          <p:cNvSpPr txBox="1">
            <a:spLocks noGrp="1"/>
          </p:cNvSpPr>
          <p:nvPr>
            <p:ph type="body" idx="4"/>
          </p:nvPr>
        </p:nvSpPr>
        <p:spPr>
          <a:xfrm>
            <a:off x="4645025" y="2514600"/>
            <a:ext cx="4041775" cy="3845720"/>
          </a:xfrm>
          <a:prstGeom prst="rect">
            <a:avLst/>
          </a:prstGeom>
          <a:noFill/>
          <a:ln>
            <a:noFill/>
          </a:ln>
        </p:spPr>
        <p:txBody>
          <a:bodyPr spcFirstLastPara="1" wrap="square" lIns="91425" tIns="0" rIns="91425" bIns="45700" anchor="t" anchorCtr="0">
            <a:noAutofit/>
          </a:bodyPr>
          <a:lstStyle>
            <a:lvl1pPr marL="457200" lvl="0" indent="-361315" algn="l">
              <a:lnSpc>
                <a:spcPct val="100000"/>
              </a:lnSpc>
              <a:spcBef>
                <a:spcPts val="440"/>
              </a:spcBef>
              <a:spcAft>
                <a:spcPts val="0"/>
              </a:spcAft>
              <a:buSzPts val="2090"/>
              <a:buChar char="⚫"/>
              <a:defRPr sz="2200"/>
            </a:lvl1pPr>
            <a:lvl2pPr marL="914400" lvl="1" indent="-336550" algn="l">
              <a:lnSpc>
                <a:spcPct val="100000"/>
              </a:lnSpc>
              <a:spcBef>
                <a:spcPts val="400"/>
              </a:spcBef>
              <a:spcAft>
                <a:spcPts val="0"/>
              </a:spcAft>
              <a:buSzPts val="1700"/>
              <a:buChar char="⚫"/>
              <a:defRPr sz="2000"/>
            </a:lvl2pPr>
            <a:lvl3pPr marL="1371600" lvl="2" indent="-308610" algn="l">
              <a:lnSpc>
                <a:spcPct val="100000"/>
              </a:lnSpc>
              <a:spcBef>
                <a:spcPts val="360"/>
              </a:spcBef>
              <a:spcAft>
                <a:spcPts val="0"/>
              </a:spcAft>
              <a:buSzPts val="1260"/>
              <a:buChar char="⚫"/>
              <a:defRPr sz="1800"/>
            </a:lvl3pPr>
            <a:lvl4pPr marL="1828800" lvl="3" indent="-294639" algn="l">
              <a:lnSpc>
                <a:spcPct val="100000"/>
              </a:lnSpc>
              <a:spcBef>
                <a:spcPts val="320"/>
              </a:spcBef>
              <a:spcAft>
                <a:spcPts val="0"/>
              </a:spcAft>
              <a:buSzPts val="1040"/>
              <a:buChar char="⚫"/>
              <a:defRPr sz="1600"/>
            </a:lvl4pPr>
            <a:lvl5pPr marL="2286000" lvl="4" indent="-294639" algn="l">
              <a:lnSpc>
                <a:spcPct val="100000"/>
              </a:lnSpc>
              <a:spcBef>
                <a:spcPts val="320"/>
              </a:spcBef>
              <a:spcAft>
                <a:spcPts val="0"/>
              </a:spcAft>
              <a:buSzPts val="1040"/>
              <a:buChar char="⚫"/>
              <a:defRPr sz="16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64" name="Google Shape;64;p8"/>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8"/>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8"/>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9"/>
          <p:cNvSpPr txBox="1">
            <a:spLocks noGrp="1"/>
          </p:cNvSpPr>
          <p:nvPr>
            <p:ph type="title"/>
          </p:nvPr>
        </p:nvSpPr>
        <p:spPr>
          <a:xfrm>
            <a:off x="457200" y="704088"/>
            <a:ext cx="8305800" cy="114300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5000"/>
              <a:buFont typeface="Calibri"/>
              <a:buNone/>
              <a:defRPr sz="50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9"/>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9"/>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9"/>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72"/>
        <p:cNvGrpSpPr/>
        <p:nvPr/>
      </p:nvGrpSpPr>
      <p:grpSpPr>
        <a:xfrm>
          <a:off x="0" y="0"/>
          <a:ext cx="0" cy="0"/>
          <a:chOff x="0" y="0"/>
          <a:chExt cx="0" cy="0"/>
        </a:xfrm>
      </p:grpSpPr>
      <p:sp>
        <p:nvSpPr>
          <p:cNvPr id="73" name="Google Shape;73;p10"/>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0"/>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0"/>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6"/>
        <p:cNvGrpSpPr/>
        <p:nvPr/>
      </p:nvGrpSpPr>
      <p:grpSpPr>
        <a:xfrm>
          <a:off x="0" y="0"/>
          <a:ext cx="0" cy="0"/>
          <a:chOff x="0" y="0"/>
          <a:chExt cx="0" cy="0"/>
        </a:xfrm>
      </p:grpSpPr>
      <p:sp>
        <p:nvSpPr>
          <p:cNvPr id="77" name="Google Shape;77;p11"/>
          <p:cNvSpPr txBox="1">
            <a:spLocks noGrp="1"/>
          </p:cNvSpPr>
          <p:nvPr>
            <p:ph type="title"/>
          </p:nvPr>
        </p:nvSpPr>
        <p:spPr>
          <a:xfrm>
            <a:off x="685800" y="514352"/>
            <a:ext cx="2743200" cy="1162050"/>
          </a:xfrm>
          <a:prstGeom prst="rect">
            <a:avLst/>
          </a:prstGeom>
          <a:noFill/>
          <a:ln>
            <a:noFill/>
          </a:ln>
        </p:spPr>
        <p:txBody>
          <a:bodyPr spcFirstLastPara="1" wrap="square" lIns="0" tIns="45700" rIns="0" bIns="0" anchor="b" anchorCtr="0">
            <a:noAutofit/>
          </a:bodyPr>
          <a:lstStyle>
            <a:lvl1pPr lvl="0" algn="l">
              <a:lnSpc>
                <a:spcPct val="100000"/>
              </a:lnSpc>
              <a:spcBef>
                <a:spcPts val="0"/>
              </a:spcBef>
              <a:spcAft>
                <a:spcPts val="0"/>
              </a:spcAft>
              <a:buClr>
                <a:schemeClr val="dk2"/>
              </a:buClr>
              <a:buSzPts val="2600"/>
              <a:buFont typeface="Calibri"/>
              <a:buNone/>
              <a:defRPr sz="2600" b="0">
                <a:solidFill>
                  <a:schemeClr val="dk2"/>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1"/>
          <p:cNvSpPr txBox="1">
            <a:spLocks noGrp="1"/>
          </p:cNvSpPr>
          <p:nvPr>
            <p:ph type="body" idx="1"/>
          </p:nvPr>
        </p:nvSpPr>
        <p:spPr>
          <a:xfrm>
            <a:off x="685800" y="1676400"/>
            <a:ext cx="2743200" cy="4572000"/>
          </a:xfrm>
          <a:prstGeom prst="rect">
            <a:avLst/>
          </a:prstGeom>
          <a:noFill/>
          <a:ln>
            <a:noFill/>
          </a:ln>
        </p:spPr>
        <p:txBody>
          <a:bodyPr spcFirstLastPara="1" wrap="square" lIns="18275" tIns="45700" rIns="18275" bIns="45700" anchor="t" anchorCtr="0">
            <a:noAutofit/>
          </a:bodyPr>
          <a:lstStyle>
            <a:lvl1pPr marL="457200" lvl="0" indent="-228600" algn="l">
              <a:lnSpc>
                <a:spcPct val="100000"/>
              </a:lnSpc>
              <a:spcBef>
                <a:spcPts val="280"/>
              </a:spcBef>
              <a:spcAft>
                <a:spcPts val="0"/>
              </a:spcAft>
              <a:buSzPts val="1330"/>
              <a:buNone/>
              <a:defRPr sz="1400"/>
            </a:lvl1pPr>
            <a:lvl2pPr marL="914400" lvl="1" indent="-228600" algn="l">
              <a:lnSpc>
                <a:spcPct val="100000"/>
              </a:lnSpc>
              <a:spcBef>
                <a:spcPts val="240"/>
              </a:spcBef>
              <a:spcAft>
                <a:spcPts val="0"/>
              </a:spcAft>
              <a:buSzPts val="1020"/>
              <a:buNone/>
              <a:defRPr sz="1200"/>
            </a:lvl2pPr>
            <a:lvl3pPr marL="1371600" lvl="2" indent="-228600" algn="l">
              <a:lnSpc>
                <a:spcPct val="100000"/>
              </a:lnSpc>
              <a:spcBef>
                <a:spcPts val="200"/>
              </a:spcBef>
              <a:spcAft>
                <a:spcPts val="0"/>
              </a:spcAft>
              <a:buSzPts val="700"/>
              <a:buNone/>
              <a:defRPr sz="1000"/>
            </a:lvl3pPr>
            <a:lvl4pPr marL="1828800" lvl="3" indent="-228600" algn="l">
              <a:lnSpc>
                <a:spcPct val="100000"/>
              </a:lnSpc>
              <a:spcBef>
                <a:spcPts val="180"/>
              </a:spcBef>
              <a:spcAft>
                <a:spcPts val="0"/>
              </a:spcAft>
              <a:buSzPts val="585"/>
              <a:buNone/>
              <a:defRPr sz="900"/>
            </a:lvl4pPr>
            <a:lvl5pPr marL="2286000" lvl="4" indent="-228600" algn="l">
              <a:lnSpc>
                <a:spcPct val="100000"/>
              </a:lnSpc>
              <a:spcBef>
                <a:spcPts val="180"/>
              </a:spcBef>
              <a:spcAft>
                <a:spcPts val="0"/>
              </a:spcAft>
              <a:buSzPts val="585"/>
              <a:buNone/>
              <a:defRPr sz="9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11"/>
          <p:cNvSpPr txBox="1">
            <a:spLocks noGrp="1"/>
          </p:cNvSpPr>
          <p:nvPr>
            <p:ph type="body" idx="2"/>
          </p:nvPr>
        </p:nvSpPr>
        <p:spPr>
          <a:xfrm>
            <a:off x="3575050" y="1676400"/>
            <a:ext cx="5111750" cy="4572000"/>
          </a:xfrm>
          <a:prstGeom prst="rect">
            <a:avLst/>
          </a:prstGeom>
          <a:noFill/>
          <a:ln>
            <a:noFill/>
          </a:ln>
        </p:spPr>
        <p:txBody>
          <a:bodyPr spcFirstLastPara="1" wrap="square" lIns="91425" tIns="0" rIns="91425" bIns="45700" anchor="t" anchorCtr="0">
            <a:noAutofit/>
          </a:bodyPr>
          <a:lstStyle>
            <a:lvl1pPr marL="457200" lvl="0" indent="-397510" algn="l">
              <a:lnSpc>
                <a:spcPct val="100000"/>
              </a:lnSpc>
              <a:spcBef>
                <a:spcPts val="560"/>
              </a:spcBef>
              <a:spcAft>
                <a:spcPts val="0"/>
              </a:spcAft>
              <a:buSzPts val="2660"/>
              <a:buChar char="⚫"/>
              <a:defRPr sz="2800"/>
            </a:lvl1pPr>
            <a:lvl2pPr marL="914400" lvl="1" indent="-368935" algn="l">
              <a:lnSpc>
                <a:spcPct val="100000"/>
              </a:lnSpc>
              <a:spcBef>
                <a:spcPts val="520"/>
              </a:spcBef>
              <a:spcAft>
                <a:spcPts val="0"/>
              </a:spcAft>
              <a:buSzPts val="2210"/>
              <a:buChar char="⚫"/>
              <a:defRPr sz="2600"/>
            </a:lvl2pPr>
            <a:lvl3pPr marL="1371600" lvl="2" indent="-335280" algn="l">
              <a:lnSpc>
                <a:spcPct val="100000"/>
              </a:lnSpc>
              <a:spcBef>
                <a:spcPts val="480"/>
              </a:spcBef>
              <a:spcAft>
                <a:spcPts val="0"/>
              </a:spcAft>
              <a:buSzPts val="1680"/>
              <a:buChar char="⚫"/>
              <a:defRPr sz="2400"/>
            </a:lvl3pPr>
            <a:lvl4pPr marL="1828800" lvl="3" indent="-311150" algn="l">
              <a:lnSpc>
                <a:spcPct val="100000"/>
              </a:lnSpc>
              <a:spcBef>
                <a:spcPts val="400"/>
              </a:spcBef>
              <a:spcAft>
                <a:spcPts val="0"/>
              </a:spcAft>
              <a:buSzPts val="1300"/>
              <a:buChar char="⚫"/>
              <a:defRPr sz="2000"/>
            </a:lvl4pPr>
            <a:lvl5pPr marL="2286000" lvl="4" indent="-302895" algn="l">
              <a:lnSpc>
                <a:spcPct val="100000"/>
              </a:lnSpc>
              <a:spcBef>
                <a:spcPts val="360"/>
              </a:spcBef>
              <a:spcAft>
                <a:spcPts val="0"/>
              </a:spcAft>
              <a:buSzPts val="1170"/>
              <a:buChar char="⚫"/>
              <a:defRPr sz="1800"/>
            </a:lvl5pPr>
            <a:lvl6pPr marL="2743200" lvl="5" indent="-320039" algn="l">
              <a:lnSpc>
                <a:spcPct val="100000"/>
              </a:lnSpc>
              <a:spcBef>
                <a:spcPts val="360"/>
              </a:spcBef>
              <a:spcAft>
                <a:spcPts val="0"/>
              </a:spcAft>
              <a:buSzPts val="1440"/>
              <a:buChar char="⚫"/>
              <a:defRPr/>
            </a:lvl6pPr>
            <a:lvl7pPr marL="3200400" lvl="6" indent="-320039" algn="l">
              <a:lnSpc>
                <a:spcPct val="100000"/>
              </a:lnSpc>
              <a:spcBef>
                <a:spcPts val="360"/>
              </a:spcBef>
              <a:spcAft>
                <a:spcPts val="0"/>
              </a:spcAft>
              <a:buSzPts val="144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80" name="Google Shape;80;p1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image" Target="../media/image2.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1">
          <a:blip r:embed="rId3">
            <a:alphaModFix/>
          </a:blip>
          <a:tile tx="0" ty="0" sx="65000" sy="65000" flip="none" algn="tl"/>
        </a:blipFill>
        <a:effectLst/>
      </p:bgPr>
    </p:bg>
    <p:spTree>
      <p:nvGrpSpPr>
        <p:cNvPr id="1" name="Shape 5"/>
        <p:cNvGrpSpPr/>
        <p:nvPr/>
      </p:nvGrpSpPr>
      <p:grpSpPr>
        <a:xfrm>
          <a:off x="0" y="0"/>
          <a:ext cx="0" cy="0"/>
          <a:chOff x="0" y="0"/>
          <a:chExt cx="0" cy="0"/>
        </a:xfrm>
      </p:grpSpPr>
      <p:sp>
        <p:nvSpPr>
          <p:cNvPr id="6" name="Google Shape;6;p1"/>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7" name="Google Shape;7;p1"/>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8" name="Google Shape;8;p1"/>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chemeClr val="lt2"/>
              </a:buClr>
              <a:buSzPts val="5000"/>
              <a:buFont typeface="Calibri"/>
              <a:buNone/>
              <a:defRPr sz="50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 name="Google Shape;9;p1"/>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lt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lt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lt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lt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lt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lt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lt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lt2"/>
              </a:buClr>
              <a:buSzPts val="1600"/>
              <a:buFont typeface="Constantia"/>
              <a:buChar char="•"/>
              <a:defRPr sz="1600" b="0" i="0" u="none" strike="noStrike" cap="none">
                <a:solidFill>
                  <a:schemeClr val="lt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lt2"/>
              </a:buClr>
              <a:buSzPts val="1400"/>
              <a:buFont typeface="Constantia"/>
              <a:buChar char="•"/>
              <a:defRPr sz="1400" b="0" i="0" u="none" strike="noStrike" cap="none">
                <a:solidFill>
                  <a:schemeClr val="lt1"/>
                </a:solidFill>
                <a:latin typeface="Constantia"/>
                <a:ea typeface="Constantia"/>
                <a:cs typeface="Constantia"/>
                <a:sym typeface="Constantia"/>
              </a:defRPr>
            </a:lvl9pPr>
          </a:lstStyle>
          <a:p>
            <a:endParaRPr/>
          </a:p>
        </p:txBody>
      </p:sp>
      <p:sp>
        <p:nvSpPr>
          <p:cNvPr id="10" name="Google Shape;10;p1"/>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1" name="Google Shape;11;p1"/>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D0E9ED"/>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onstantia"/>
                <a:ea typeface="Constantia"/>
                <a:cs typeface="Constantia"/>
                <a:sym typeface="Constantia"/>
              </a:defRPr>
            </a:lvl9pPr>
          </a:lstStyle>
          <a:p>
            <a:endParaRPr/>
          </a:p>
        </p:txBody>
      </p:sp>
      <p:sp>
        <p:nvSpPr>
          <p:cNvPr id="12" name="Google Shape;12;p1"/>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D0E9ED"/>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13" name="Google Shape;13;p1"/>
          <p:cNvGrpSpPr/>
          <p:nvPr/>
        </p:nvGrpSpPr>
        <p:grpSpPr>
          <a:xfrm>
            <a:off x="-29294" y="-16113"/>
            <a:ext cx="9198255" cy="1086266"/>
            <a:chOff x="-29322" y="-1971"/>
            <a:chExt cx="9198255" cy="1086266"/>
          </a:xfrm>
        </p:grpSpPr>
        <p:sp>
          <p:nvSpPr>
            <p:cNvPr id="14" name="Google Shape;14;p1"/>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sp>
          <p:nvSpPr>
            <p:cNvPr id="15" name="Google Shape;15;p1"/>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8" r:id="rId1"/>
  </p:sldLayoutIdLst>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000">
        <p:push dir="r"/>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rotWithShape="1">
          <a:blip r:embed="rId13">
            <a:alphaModFix/>
          </a:blip>
          <a:tile tx="0" ty="0" sx="65000" sy="65000" flip="none" algn="tl"/>
        </a:blipFill>
        <a:effectLst/>
      </p:bgPr>
    </p:bg>
    <p:spTree>
      <p:nvGrpSpPr>
        <p:cNvPr id="1" name="Shape 22"/>
        <p:cNvGrpSpPr/>
        <p:nvPr/>
      </p:nvGrpSpPr>
      <p:grpSpPr>
        <a:xfrm>
          <a:off x="0" y="0"/>
          <a:ext cx="0" cy="0"/>
          <a:chOff x="0" y="0"/>
          <a:chExt cx="0" cy="0"/>
        </a:xfrm>
      </p:grpSpPr>
      <p:sp>
        <p:nvSpPr>
          <p:cNvPr id="23" name="Google Shape;23;p3"/>
          <p:cNvSpPr/>
          <p:nvPr/>
        </p:nvSpPr>
        <p:spPr>
          <a:xfrm>
            <a:off x="-9525" y="-7144"/>
            <a:ext cx="9163050" cy="1041400"/>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313"/>
                </a:srgbClr>
              </a:gs>
              <a:gs pos="100000">
                <a:srgbClr val="00E9F7">
                  <a:alpha val="54509"/>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4" name="Google Shape;24;p3"/>
          <p:cNvSpPr/>
          <p:nvPr/>
        </p:nvSpPr>
        <p:spPr>
          <a:xfrm>
            <a:off x="4381500" y="-7144"/>
            <a:ext cx="4762500" cy="638175"/>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411"/>
                </a:srgbClr>
              </a:gs>
              <a:gs pos="80000">
                <a:srgbClr val="0099E4">
                  <a:alpha val="44313"/>
                </a:srgbClr>
              </a:gs>
              <a:gs pos="100000">
                <a:srgbClr val="0099E4">
                  <a:alpha val="44313"/>
                </a:srgbClr>
              </a:gs>
            </a:gsLst>
            <a:lin ang="54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25" name="Google Shape;25;p3"/>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lvl1pPr marR="0" lvl="0" algn="l" rtl="0">
              <a:lnSpc>
                <a:spcPct val="100000"/>
              </a:lnSpc>
              <a:spcBef>
                <a:spcPts val="0"/>
              </a:spcBef>
              <a:spcAft>
                <a:spcPts val="0"/>
              </a:spcAft>
              <a:buClr>
                <a:schemeClr val="dk2"/>
              </a:buClr>
              <a:buSzPts val="5000"/>
              <a:buFont typeface="Calibri"/>
              <a:buNone/>
              <a:defRPr sz="5000" b="0" i="0" u="none" strike="noStrike" cap="none">
                <a:solidFill>
                  <a:schemeClr val="dk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3"/>
          <p:cNvSpPr txBox="1">
            <a:spLocks noGrp="1"/>
          </p:cNvSpPr>
          <p:nvPr>
            <p:ph type="body" idx="1"/>
          </p:nvPr>
        </p:nvSpPr>
        <p:spPr>
          <a:xfrm>
            <a:off x="457200" y="1935480"/>
            <a:ext cx="8229600" cy="4389120"/>
          </a:xfrm>
          <a:prstGeom prst="rect">
            <a:avLst/>
          </a:prstGeom>
          <a:noFill/>
          <a:ln>
            <a:noFill/>
          </a:ln>
        </p:spPr>
        <p:txBody>
          <a:bodyPr spcFirstLastPara="1" wrap="square" lIns="91425" tIns="45700" rIns="91425" bIns="45700" anchor="t" anchorCtr="0">
            <a:noAutofit/>
          </a:bodyPr>
          <a:lstStyle>
            <a:lvl1pPr marL="457200" marR="0" lvl="0" indent="-385445" algn="l" rtl="0">
              <a:lnSpc>
                <a:spcPct val="100000"/>
              </a:lnSpc>
              <a:spcBef>
                <a:spcPts val="520"/>
              </a:spcBef>
              <a:spcAft>
                <a:spcPts val="0"/>
              </a:spcAft>
              <a:buClr>
                <a:schemeClr val="accent3"/>
              </a:buClr>
              <a:buSzPts val="2470"/>
              <a:buFont typeface="Noto Sans Symbols"/>
              <a:buChar char="⚫"/>
              <a:defRPr sz="2600" b="0" i="0" u="none" strike="noStrike" cap="none">
                <a:solidFill>
                  <a:schemeClr val="dk1"/>
                </a:solidFill>
                <a:latin typeface="Constantia"/>
                <a:ea typeface="Constantia"/>
                <a:cs typeface="Constantia"/>
                <a:sym typeface="Constantia"/>
              </a:defRPr>
            </a:lvl1pPr>
            <a:lvl2pPr marL="914400" marR="0" lvl="1" indent="-358140" algn="l" rtl="0">
              <a:lnSpc>
                <a:spcPct val="100000"/>
              </a:lnSpc>
              <a:spcBef>
                <a:spcPts val="480"/>
              </a:spcBef>
              <a:spcAft>
                <a:spcPts val="0"/>
              </a:spcAft>
              <a:buClr>
                <a:schemeClr val="accent1"/>
              </a:buClr>
              <a:buSzPts val="2040"/>
              <a:buFont typeface="Noto Sans Symbols"/>
              <a:buChar char="⚫"/>
              <a:defRPr sz="2400" b="0" i="0" u="none" strike="noStrike" cap="none">
                <a:solidFill>
                  <a:schemeClr val="dk1"/>
                </a:solidFill>
                <a:latin typeface="Constantia"/>
                <a:ea typeface="Constantia"/>
                <a:cs typeface="Constantia"/>
                <a:sym typeface="Constantia"/>
              </a:defRPr>
            </a:lvl2pPr>
            <a:lvl3pPr marL="1371600" marR="0" lvl="2" indent="-321944" algn="l" rtl="0">
              <a:lnSpc>
                <a:spcPct val="100000"/>
              </a:lnSpc>
              <a:spcBef>
                <a:spcPts val="420"/>
              </a:spcBef>
              <a:spcAft>
                <a:spcPts val="0"/>
              </a:spcAft>
              <a:buClr>
                <a:schemeClr val="accent2"/>
              </a:buClr>
              <a:buSzPts val="1470"/>
              <a:buFont typeface="Noto Sans Symbols"/>
              <a:buChar char="⚫"/>
              <a:defRPr sz="2100" b="0" i="0" u="none" strike="noStrike" cap="none">
                <a:solidFill>
                  <a:schemeClr val="dk1"/>
                </a:solidFill>
                <a:latin typeface="Constantia"/>
                <a:ea typeface="Constantia"/>
                <a:cs typeface="Constantia"/>
                <a:sym typeface="Constantia"/>
              </a:defRPr>
            </a:lvl3pPr>
            <a:lvl4pPr marL="1828800" marR="0" lvl="3" indent="-311150" algn="l" rtl="0">
              <a:lnSpc>
                <a:spcPct val="100000"/>
              </a:lnSpc>
              <a:spcBef>
                <a:spcPts val="400"/>
              </a:spcBef>
              <a:spcAft>
                <a:spcPts val="0"/>
              </a:spcAft>
              <a:buClr>
                <a:schemeClr val="accent3"/>
              </a:buClr>
              <a:buSzPts val="1300"/>
              <a:buFont typeface="Noto Sans Symbols"/>
              <a:buChar char="⚫"/>
              <a:defRPr sz="2000" b="0" i="0" u="none" strike="noStrike" cap="none">
                <a:solidFill>
                  <a:schemeClr val="dk1"/>
                </a:solidFill>
                <a:latin typeface="Constantia"/>
                <a:ea typeface="Constantia"/>
                <a:cs typeface="Constantia"/>
                <a:sym typeface="Constantia"/>
              </a:defRPr>
            </a:lvl4pPr>
            <a:lvl5pPr marL="2286000" marR="0" lvl="4" indent="-311150" algn="l" rtl="0">
              <a:lnSpc>
                <a:spcPct val="100000"/>
              </a:lnSpc>
              <a:spcBef>
                <a:spcPts val="400"/>
              </a:spcBef>
              <a:spcAft>
                <a:spcPts val="0"/>
              </a:spcAft>
              <a:buClr>
                <a:schemeClr val="accent4"/>
              </a:buClr>
              <a:buSzPts val="1300"/>
              <a:buFont typeface="Noto Sans Symbols"/>
              <a:buChar char="⚫"/>
              <a:defRPr sz="2000" b="0" i="0" u="none" strike="noStrike" cap="none">
                <a:solidFill>
                  <a:schemeClr val="dk1"/>
                </a:solidFill>
                <a:latin typeface="Constantia"/>
                <a:ea typeface="Constantia"/>
                <a:cs typeface="Constantia"/>
                <a:sym typeface="Constantia"/>
              </a:defRPr>
            </a:lvl5pPr>
            <a:lvl6pPr marL="2743200" marR="0" lvl="5" indent="-320039" algn="l" rtl="0">
              <a:lnSpc>
                <a:spcPct val="100000"/>
              </a:lnSpc>
              <a:spcBef>
                <a:spcPts val="360"/>
              </a:spcBef>
              <a:spcAft>
                <a:spcPts val="0"/>
              </a:spcAft>
              <a:buClr>
                <a:schemeClr val="accent5"/>
              </a:buClr>
              <a:buSzPts val="1440"/>
              <a:buFont typeface="Noto Sans Symbols"/>
              <a:buChar char="⚫"/>
              <a:defRPr sz="1800" b="0" i="0" u="none" strike="noStrike" cap="none">
                <a:solidFill>
                  <a:schemeClr val="dk1"/>
                </a:solidFill>
                <a:latin typeface="Constantia"/>
                <a:ea typeface="Constantia"/>
                <a:cs typeface="Constantia"/>
                <a:sym typeface="Constantia"/>
              </a:defRPr>
            </a:lvl6pPr>
            <a:lvl7pPr marL="3200400" marR="0" lvl="6" indent="-309879" algn="l" rtl="0">
              <a:lnSpc>
                <a:spcPct val="100000"/>
              </a:lnSpc>
              <a:spcBef>
                <a:spcPts val="320"/>
              </a:spcBef>
              <a:spcAft>
                <a:spcPts val="0"/>
              </a:spcAft>
              <a:buClr>
                <a:schemeClr val="accent6"/>
              </a:buClr>
              <a:buSzPts val="1280"/>
              <a:buFont typeface="Noto Sans Symbols"/>
              <a:buChar char="⚫"/>
              <a:defRPr sz="1600" b="0" i="0" u="none" strike="noStrike" cap="none">
                <a:solidFill>
                  <a:schemeClr val="dk1"/>
                </a:solidFill>
                <a:latin typeface="Constantia"/>
                <a:ea typeface="Constantia"/>
                <a:cs typeface="Constantia"/>
                <a:sym typeface="Constantia"/>
              </a:defRPr>
            </a:lvl7pPr>
            <a:lvl8pPr marL="3657600" marR="0" lvl="7" indent="-330200" algn="l" rtl="0">
              <a:lnSpc>
                <a:spcPct val="100000"/>
              </a:lnSpc>
              <a:spcBef>
                <a:spcPts val="320"/>
              </a:spcBef>
              <a:spcAft>
                <a:spcPts val="0"/>
              </a:spcAft>
              <a:buClr>
                <a:schemeClr val="dk2"/>
              </a:buClr>
              <a:buSzPts val="1600"/>
              <a:buFont typeface="Constantia"/>
              <a:buChar char="•"/>
              <a:defRPr sz="1600" b="0" i="0" u="none" strike="noStrike" cap="none">
                <a:solidFill>
                  <a:schemeClr val="dk1"/>
                </a:solidFill>
                <a:latin typeface="Constantia"/>
                <a:ea typeface="Constantia"/>
                <a:cs typeface="Constantia"/>
                <a:sym typeface="Constantia"/>
              </a:defRPr>
            </a:lvl8pPr>
            <a:lvl9pPr marL="4114800" marR="0" lvl="8" indent="-317500" algn="l" rtl="0">
              <a:lnSpc>
                <a:spcPct val="100000"/>
              </a:lnSpc>
              <a:spcBef>
                <a:spcPts val="280"/>
              </a:spcBef>
              <a:spcAft>
                <a:spcPts val="0"/>
              </a:spcAft>
              <a:buClr>
                <a:schemeClr val="dk2"/>
              </a:buClr>
              <a:buSzPts val="1400"/>
              <a:buFont typeface="Constantia"/>
              <a:buChar char="•"/>
              <a:defRPr sz="1400" b="0" i="0" u="none" strike="noStrike" cap="none">
                <a:solidFill>
                  <a:schemeClr val="dk1"/>
                </a:solidFill>
                <a:latin typeface="Constantia"/>
                <a:ea typeface="Constantia"/>
                <a:cs typeface="Constantia"/>
                <a:sym typeface="Constantia"/>
              </a:defRPr>
            </a:lvl9pPr>
          </a:lstStyle>
          <a:p>
            <a:endParaRPr/>
          </a:p>
        </p:txBody>
      </p:sp>
      <p:sp>
        <p:nvSpPr>
          <p:cNvPr id="27" name="Google Shape;27;p3"/>
          <p:cNvSpPr txBox="1">
            <a:spLocks noGrp="1"/>
          </p:cNvSpPr>
          <p:nvPr>
            <p:ph type="dt" idx="10"/>
          </p:nvPr>
        </p:nvSpPr>
        <p:spPr>
          <a:xfrm>
            <a:off x="457200" y="6356350"/>
            <a:ext cx="21336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8" name="Google Shape;28;p3"/>
          <p:cNvSpPr txBox="1">
            <a:spLocks noGrp="1"/>
          </p:cNvSpPr>
          <p:nvPr>
            <p:ph type="ftr" idx="11"/>
          </p:nvPr>
        </p:nvSpPr>
        <p:spPr>
          <a:xfrm>
            <a:off x="2667000" y="6356350"/>
            <a:ext cx="3352800" cy="365125"/>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035C75"/>
                </a:solidFill>
                <a:latin typeface="Constantia"/>
                <a:ea typeface="Constantia"/>
                <a:cs typeface="Constantia"/>
                <a:sym typeface="Constant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onstantia"/>
                <a:ea typeface="Constantia"/>
                <a:cs typeface="Constantia"/>
                <a:sym typeface="Constantia"/>
              </a:defRPr>
            </a:lvl9pPr>
          </a:lstStyle>
          <a:p>
            <a:endParaRPr/>
          </a:p>
        </p:txBody>
      </p:sp>
      <p:sp>
        <p:nvSpPr>
          <p:cNvPr id="29" name="Google Shape;29;p3"/>
          <p:cNvSpPr txBox="1">
            <a:spLocks noGrp="1"/>
          </p:cNvSpPr>
          <p:nvPr>
            <p:ph type="sldNum" idx="12"/>
          </p:nvPr>
        </p:nvSpPr>
        <p:spPr>
          <a:xfrm>
            <a:off x="7924800" y="6356350"/>
            <a:ext cx="762000" cy="365125"/>
          </a:xfrm>
          <a:prstGeom prst="rect">
            <a:avLst/>
          </a:prstGeom>
          <a:noFill/>
          <a:ln>
            <a:noFill/>
          </a:ln>
        </p:spPr>
        <p:txBody>
          <a:bodyPr spcFirstLastPara="1" wrap="square" lIns="0" tIns="0" rIns="0" bIns="0" anchor="b"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035C75"/>
                </a:solidFill>
                <a:latin typeface="Constantia"/>
                <a:ea typeface="Constantia"/>
                <a:cs typeface="Constantia"/>
                <a:sym typeface="Constantia"/>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grpSp>
        <p:nvGrpSpPr>
          <p:cNvPr id="30" name="Google Shape;30;p3"/>
          <p:cNvGrpSpPr/>
          <p:nvPr/>
        </p:nvGrpSpPr>
        <p:grpSpPr>
          <a:xfrm>
            <a:off x="-29294" y="-16113"/>
            <a:ext cx="9198255" cy="1086266"/>
            <a:chOff x="-29322" y="-1971"/>
            <a:chExt cx="9198255" cy="1086266"/>
          </a:xfrm>
        </p:grpSpPr>
        <p:sp>
          <p:nvSpPr>
            <p:cNvPr id="31" name="Google Shape;31;p3"/>
            <p:cNvSpPr/>
            <p:nvPr/>
          </p:nvSpPr>
          <p:spPr>
            <a:xfrm rot="-164308">
              <a:off x="-19045" y="216550"/>
              <a:ext cx="9163050" cy="649224"/>
            </a:xfrm>
            <a:custGeom>
              <a:avLst/>
              <a:gdLst/>
              <a:ahLst/>
              <a:cxnLst/>
              <a:rect l="l" t="t" r="r" b="b"/>
              <a:pathLst>
                <a:path w="5772" h="1055" extrusionOk="0">
                  <a:moveTo>
                    <a:pt x="0" y="966"/>
                  </a:moveTo>
                  <a:cubicBezTo>
                    <a:pt x="282" y="738"/>
                    <a:pt x="923" y="275"/>
                    <a:pt x="1608" y="282"/>
                  </a:cubicBezTo>
                  <a:cubicBezTo>
                    <a:pt x="2293" y="289"/>
                    <a:pt x="3416" y="1055"/>
                    <a:pt x="4110" y="1008"/>
                  </a:cubicBezTo>
                  <a:cubicBezTo>
                    <a:pt x="4804" y="961"/>
                    <a:pt x="5426" y="210"/>
                    <a:pt x="5772" y="0"/>
                  </a:cubicBezTo>
                </a:path>
              </a:pathLst>
            </a:custGeom>
            <a:noFill/>
            <a:ln w="10775" cap="flat" cmpd="sng">
              <a:solidFill>
                <a:srgbClr val="09B6BE"/>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sp>
          <p:nvSpPr>
            <p:cNvPr id="32" name="Google Shape;32;p3"/>
            <p:cNvSpPr/>
            <p:nvPr/>
          </p:nvSpPr>
          <p:spPr>
            <a:xfrm rot="-164308">
              <a:off x="-14309" y="290003"/>
              <a:ext cx="9175812" cy="530352"/>
            </a:xfrm>
            <a:custGeom>
              <a:avLst/>
              <a:gdLst/>
              <a:ahLst/>
              <a:cxnLst/>
              <a:rect l="l" t="t" r="r" b="b"/>
              <a:pathLst>
                <a:path w="5766" h="854" extrusionOk="0">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onstantia"/>
                <a:ea typeface="Constantia"/>
                <a:cs typeface="Constantia"/>
                <a:sym typeface="Constantia"/>
              </a:endParaRPr>
            </a:p>
          </p:txBody>
        </p:sp>
      </p:gr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Requires="p14">
      <p:transition spd="slow" p14:dur="1000">
        <p:push dir="r"/>
      </p:transition>
    </mc:Choice>
    <mc:Fallback>
      <p:transition spd="slow">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5"/>
          <p:cNvSpPr txBox="1">
            <a:spLocks noGrp="1"/>
          </p:cNvSpPr>
          <p:nvPr>
            <p:ph type="ctrTitle"/>
          </p:nvPr>
        </p:nvSpPr>
        <p:spPr>
          <a:xfrm>
            <a:off x="533400" y="1371600"/>
            <a:ext cx="7851648" cy="1828800"/>
          </a:xfrm>
          <a:prstGeom prst="rect">
            <a:avLst/>
          </a:prstGeom>
          <a:noFill/>
          <a:ln>
            <a:noFill/>
          </a:ln>
        </p:spPr>
        <p:txBody>
          <a:bodyPr spcFirstLastPara="1" wrap="square" lIns="0" tIns="0" rIns="18275" bIns="0" anchor="b" anchorCtr="0">
            <a:noAutofit/>
          </a:bodyPr>
          <a:lstStyle/>
          <a:p>
            <a:pPr marL="0" lvl="0" indent="0" algn="ctr" rtl="0">
              <a:lnSpc>
                <a:spcPct val="100000"/>
              </a:lnSpc>
              <a:spcBef>
                <a:spcPts val="0"/>
              </a:spcBef>
              <a:spcAft>
                <a:spcPts val="0"/>
              </a:spcAft>
              <a:buClr>
                <a:srgbClr val="4CE0EA"/>
              </a:buClr>
              <a:buSzPts val="5600"/>
              <a:buFont typeface="Calibri"/>
              <a:buNone/>
            </a:pPr>
            <a:r>
              <a:rPr lang="en-US" dirty="0">
                <a:solidFill>
                  <a:schemeClr val="lt1"/>
                </a:solidFill>
              </a:rPr>
              <a:t>MESSAGE QUEUE</a:t>
            </a:r>
            <a:endParaRPr>
              <a:solidFill>
                <a:schemeClr val="lt1"/>
              </a:solidFill>
            </a:endParaRPr>
          </a:p>
        </p:txBody>
      </p:sp>
      <p:sp>
        <p:nvSpPr>
          <p:cNvPr id="111" name="Google Shape;111;p15"/>
          <p:cNvSpPr txBox="1">
            <a:spLocks noGrp="1"/>
          </p:cNvSpPr>
          <p:nvPr>
            <p:ph type="subTitle" idx="1"/>
          </p:nvPr>
        </p:nvSpPr>
        <p:spPr>
          <a:xfrm>
            <a:off x="5029199" y="4191000"/>
            <a:ext cx="3466407" cy="2057400"/>
          </a:xfrm>
          <a:prstGeom prst="rect">
            <a:avLst/>
          </a:prstGeom>
          <a:noFill/>
          <a:ln>
            <a:noFill/>
          </a:ln>
        </p:spPr>
        <p:txBody>
          <a:bodyPr spcFirstLastPara="1" wrap="square" lIns="0" tIns="45700" rIns="18275" bIns="45700" anchor="t" anchorCtr="0">
            <a:noAutofit/>
          </a:bodyPr>
          <a:lstStyle/>
          <a:p>
            <a:pPr marL="0" lvl="0" indent="0" algn="l" rtl="0">
              <a:lnSpc>
                <a:spcPct val="90000"/>
              </a:lnSpc>
              <a:spcBef>
                <a:spcPts val="0"/>
              </a:spcBef>
              <a:spcAft>
                <a:spcPts val="0"/>
              </a:spcAft>
              <a:buSzPts val="2285"/>
              <a:buNone/>
            </a:pPr>
            <a:r>
              <a:rPr lang="en-US" sz="2405" dirty="0"/>
              <a:t>DONE BY-</a:t>
            </a:r>
            <a:endParaRPr/>
          </a:p>
          <a:p>
            <a:pPr marL="0" lvl="0" indent="0" algn="l" rtl="0">
              <a:lnSpc>
                <a:spcPct val="90000"/>
              </a:lnSpc>
              <a:spcBef>
                <a:spcPts val="481"/>
              </a:spcBef>
              <a:spcAft>
                <a:spcPts val="0"/>
              </a:spcAft>
              <a:buSzPts val="2285"/>
              <a:buNone/>
            </a:pPr>
            <a:r>
              <a:rPr lang="en-US" sz="2405" dirty="0"/>
              <a:t>	PRAGATHI.M.I</a:t>
            </a:r>
            <a:endParaRPr/>
          </a:p>
          <a:p>
            <a:pPr marL="0" lvl="0" indent="0" algn="l" rtl="0">
              <a:lnSpc>
                <a:spcPct val="90000"/>
              </a:lnSpc>
              <a:spcBef>
                <a:spcPts val="481"/>
              </a:spcBef>
              <a:spcAft>
                <a:spcPts val="0"/>
              </a:spcAft>
              <a:buSzPts val="2285"/>
              <a:buNone/>
            </a:pPr>
            <a:r>
              <a:rPr lang="en-US" sz="2405" dirty="0"/>
              <a:t>	SUBHASHREE.M</a:t>
            </a:r>
            <a:endParaRPr/>
          </a:p>
          <a:p>
            <a:pPr marL="0" lvl="0" indent="0" algn="l" rtl="0">
              <a:lnSpc>
                <a:spcPct val="90000"/>
              </a:lnSpc>
              <a:spcBef>
                <a:spcPts val="481"/>
              </a:spcBef>
              <a:spcAft>
                <a:spcPts val="0"/>
              </a:spcAft>
              <a:buSzPts val="2285"/>
              <a:buNone/>
            </a:pPr>
            <a:r>
              <a:rPr lang="en-US" sz="2405" dirty="0"/>
              <a:t>	PRAKRUTHI M</a:t>
            </a:r>
            <a:endParaRPr/>
          </a:p>
          <a:p>
            <a:pPr marL="0" lvl="0" indent="0" algn="l" rtl="0">
              <a:lnSpc>
                <a:spcPct val="90000"/>
              </a:lnSpc>
              <a:spcBef>
                <a:spcPts val="481"/>
              </a:spcBef>
              <a:spcAft>
                <a:spcPts val="0"/>
              </a:spcAft>
              <a:buSzPts val="2285"/>
              <a:buNone/>
            </a:pPr>
            <a:r>
              <a:rPr lang="en-US" sz="2405" dirty="0"/>
              <a:t>	RAMYA.C</a:t>
            </a:r>
            <a:endParaRPr sz="2405"/>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4"/>
          <p:cNvSpPr txBox="1">
            <a:spLocks noGrp="1"/>
          </p:cNvSpPr>
          <p:nvPr>
            <p:ph type="body" idx="1"/>
          </p:nvPr>
        </p:nvSpPr>
        <p:spPr>
          <a:xfrm>
            <a:off x="457200" y="1156774"/>
            <a:ext cx="8229600" cy="5167800"/>
          </a:xfrm>
          <a:prstGeom prst="rect">
            <a:avLst/>
          </a:prstGeom>
        </p:spPr>
        <p:txBody>
          <a:bodyPr spcFirstLastPara="1" wrap="square" lIns="91425" tIns="45700" rIns="91425" bIns="45700" anchor="t" anchorCtr="0">
            <a:noAutofit/>
          </a:bodyPr>
          <a:lstStyle/>
          <a:p>
            <a:pPr marL="0" lvl="0" indent="0" algn="l" rtl="0">
              <a:lnSpc>
                <a:spcPct val="152272"/>
              </a:lnSpc>
              <a:spcBef>
                <a:spcPts val="1200"/>
              </a:spcBef>
              <a:spcAft>
                <a:spcPts val="0"/>
              </a:spcAft>
              <a:buClr>
                <a:schemeClr val="dk1"/>
              </a:buClr>
              <a:buSzPts val="1100"/>
              <a:buFont typeface="Arial"/>
              <a:buNone/>
            </a:pPr>
            <a:r>
              <a:rPr lang="en-US" sz="3000" b="1" i="1">
                <a:solidFill>
                  <a:srgbClr val="1155CC"/>
                </a:solidFill>
                <a:latin typeface="Times New Roman"/>
                <a:ea typeface="Times New Roman"/>
                <a:cs typeface="Times New Roman"/>
                <a:sym typeface="Times New Roman"/>
              </a:rPr>
              <a:t>5) Message queue as a Remote Procedure Call</a:t>
            </a:r>
            <a:endParaRPr sz="3000" b="1" i="1">
              <a:solidFill>
                <a:srgbClr val="1155CC"/>
              </a:solidFill>
              <a:latin typeface="Times New Roman"/>
              <a:ea typeface="Times New Roman"/>
              <a:cs typeface="Times New Roman"/>
              <a:sym typeface="Times New Roman"/>
            </a:endParaRPr>
          </a:p>
          <a:p>
            <a:pPr marL="0" lvl="0" indent="0" algn="l" rtl="0">
              <a:lnSpc>
                <a:spcPct val="152272"/>
              </a:lnSpc>
              <a:spcBef>
                <a:spcPts val="1200"/>
              </a:spcBef>
              <a:spcAft>
                <a:spcPts val="0"/>
              </a:spcAft>
              <a:buClr>
                <a:schemeClr val="dk1"/>
              </a:buClr>
              <a:buSzPts val="1100"/>
              <a:buFont typeface="Arial"/>
              <a:buNone/>
            </a:pPr>
            <a:r>
              <a:rPr lang="en-US" sz="2400">
                <a:solidFill>
                  <a:srgbClr val="222222"/>
                </a:solidFill>
                <a:latin typeface="Federo"/>
                <a:ea typeface="Federo"/>
                <a:cs typeface="Federo"/>
                <a:sym typeface="Federo"/>
              </a:rPr>
              <a:t>We can use message queue to run a function on a remote computer and wait for the result -- we can make so called Remote Procedure  Call.</a:t>
            </a:r>
            <a:endParaRPr sz="2400">
              <a:solidFill>
                <a:srgbClr val="222222"/>
              </a:solidFill>
              <a:latin typeface="Federo"/>
              <a:ea typeface="Federo"/>
              <a:cs typeface="Federo"/>
              <a:sym typeface="Federo"/>
            </a:endParaRPr>
          </a:p>
          <a:p>
            <a:pPr marL="0" lvl="0" indent="0" algn="l" rtl="0">
              <a:spcBef>
                <a:spcPts val="600"/>
              </a:spcBef>
              <a:spcAft>
                <a:spcPts val="0"/>
              </a:spcAft>
              <a:buNone/>
            </a:pPr>
            <a:endParaRPr/>
          </a:p>
          <a:p>
            <a:pPr marL="0" lvl="0" indent="0" algn="l" rtl="0">
              <a:spcBef>
                <a:spcPts val="360"/>
              </a:spcBef>
              <a:spcAft>
                <a:spcPts val="0"/>
              </a:spcAft>
              <a:buNone/>
            </a:pPr>
            <a:endParaRPr/>
          </a:p>
        </p:txBody>
      </p:sp>
      <p:pic>
        <p:nvPicPr>
          <p:cNvPr id="168" name="Google Shape;168;p24"/>
          <p:cNvPicPr preferRelativeResize="0"/>
          <p:nvPr/>
        </p:nvPicPr>
        <p:blipFill>
          <a:blip r:embed="rId3">
            <a:alphaModFix/>
          </a:blip>
          <a:stretch>
            <a:fillRect/>
          </a:stretch>
        </p:blipFill>
        <p:spPr>
          <a:xfrm>
            <a:off x="3342637" y="4482035"/>
            <a:ext cx="5535975" cy="2071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a:spLocks noGrp="1"/>
          </p:cNvSpPr>
          <p:nvPr>
            <p:ph type="title"/>
          </p:nvPr>
        </p:nvSpPr>
        <p:spPr>
          <a:xfrm>
            <a:off x="457200" y="422613"/>
            <a:ext cx="8229600" cy="1143000"/>
          </a:xfrm>
          <a:prstGeom prst="rect">
            <a:avLst/>
          </a:prstGeom>
        </p:spPr>
        <p:txBody>
          <a:bodyPr spcFirstLastPara="1" wrap="square" lIns="0" tIns="45700" rIns="0" bIns="0" anchor="b" anchorCtr="0">
            <a:noAutofit/>
          </a:bodyPr>
          <a:lstStyle/>
          <a:p>
            <a:pPr marL="0" lvl="0" indent="0" algn="ctr" rtl="0">
              <a:spcBef>
                <a:spcPts val="0"/>
              </a:spcBef>
              <a:spcAft>
                <a:spcPts val="0"/>
              </a:spcAft>
              <a:buNone/>
            </a:pPr>
            <a:r>
              <a:rPr lang="en-US"/>
              <a:t>BENEFITS</a:t>
            </a:r>
            <a:endParaRPr/>
          </a:p>
        </p:txBody>
      </p:sp>
      <p:sp>
        <p:nvSpPr>
          <p:cNvPr id="174" name="Google Shape;174;p25"/>
          <p:cNvSpPr txBox="1">
            <a:spLocks noGrp="1"/>
          </p:cNvSpPr>
          <p:nvPr>
            <p:ph type="body" idx="1"/>
          </p:nvPr>
        </p:nvSpPr>
        <p:spPr>
          <a:xfrm>
            <a:off x="457200" y="1683475"/>
            <a:ext cx="8229600" cy="4641000"/>
          </a:xfrm>
          <a:prstGeom prst="rect">
            <a:avLst/>
          </a:prstGeom>
        </p:spPr>
        <p:txBody>
          <a:bodyPr spcFirstLastPara="1" wrap="square" lIns="91425" tIns="45700" rIns="91425" bIns="45700" anchor="t" anchorCtr="0">
            <a:noAutofit/>
          </a:bodyPr>
          <a:lstStyle/>
          <a:p>
            <a:pPr marL="0" lvl="0" indent="0" algn="l" rtl="0">
              <a:lnSpc>
                <a:spcPct val="115000"/>
              </a:lnSpc>
              <a:spcBef>
                <a:spcPts val="1800"/>
              </a:spcBef>
              <a:spcAft>
                <a:spcPts val="0"/>
              </a:spcAft>
              <a:buClr>
                <a:schemeClr val="dk1"/>
              </a:buClr>
              <a:buSzPts val="1100"/>
              <a:buFont typeface="Arial"/>
              <a:buNone/>
            </a:pPr>
            <a:r>
              <a:rPr lang="en-US" b="1" i="1">
                <a:solidFill>
                  <a:schemeClr val="accent1"/>
                </a:solidFill>
                <a:latin typeface="Times New Roman"/>
                <a:ea typeface="Times New Roman"/>
                <a:cs typeface="Times New Roman"/>
                <a:sym typeface="Times New Roman"/>
              </a:rPr>
              <a:t>Better Performance</a:t>
            </a:r>
            <a:endParaRPr b="1" i="1">
              <a:solidFill>
                <a:schemeClr val="accent1"/>
              </a:solidFill>
              <a:latin typeface="Times New Roman"/>
              <a:ea typeface="Times New Roman"/>
              <a:cs typeface="Times New Roman"/>
              <a:sym typeface="Times New Roman"/>
            </a:endParaRPr>
          </a:p>
          <a:p>
            <a:pPr marL="0" lvl="0" indent="0" algn="l" rtl="0">
              <a:spcBef>
                <a:spcPts val="400"/>
              </a:spcBef>
              <a:spcAft>
                <a:spcPts val="0"/>
              </a:spcAft>
              <a:buNone/>
            </a:pPr>
            <a:r>
              <a:rPr lang="en-US" sz="2400">
                <a:solidFill>
                  <a:srgbClr val="333333"/>
                </a:solidFill>
                <a:latin typeface="Federo"/>
                <a:ea typeface="Federo"/>
                <a:cs typeface="Federo"/>
                <a:sym typeface="Federo"/>
              </a:rPr>
              <a:t>Producers can add requests to the queue without waiting for them to be processed and consumers process messages only when they are available. No component in the system is ever stalled waiting for another.</a:t>
            </a:r>
            <a:endParaRPr sz="2400">
              <a:solidFill>
                <a:srgbClr val="333333"/>
              </a:solidFill>
              <a:latin typeface="Federo"/>
              <a:ea typeface="Federo"/>
              <a:cs typeface="Federo"/>
              <a:sym typeface="Federo"/>
            </a:endParaRPr>
          </a:p>
          <a:p>
            <a:pPr marL="0" lvl="0" indent="0" algn="l" rtl="0">
              <a:spcBef>
                <a:spcPts val="360"/>
              </a:spcBef>
              <a:spcAft>
                <a:spcPts val="0"/>
              </a:spcAft>
              <a:buNone/>
            </a:pPr>
            <a:endParaRPr sz="2400">
              <a:solidFill>
                <a:srgbClr val="333333"/>
              </a:solidFill>
              <a:latin typeface="Federo"/>
              <a:ea typeface="Federo"/>
              <a:cs typeface="Federo"/>
              <a:sym typeface="Federo"/>
            </a:endParaRPr>
          </a:p>
        </p:txBody>
      </p:sp>
      <p:pic>
        <p:nvPicPr>
          <p:cNvPr id="175" name="Google Shape;175;p25"/>
          <p:cNvPicPr preferRelativeResize="0"/>
          <p:nvPr/>
        </p:nvPicPr>
        <p:blipFill>
          <a:blip r:embed="rId3">
            <a:alphaModFix/>
          </a:blip>
          <a:stretch>
            <a:fillRect/>
          </a:stretch>
        </p:blipFill>
        <p:spPr>
          <a:xfrm>
            <a:off x="2116750" y="4207025"/>
            <a:ext cx="4727825" cy="1843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body" idx="1"/>
          </p:nvPr>
        </p:nvSpPr>
        <p:spPr>
          <a:xfrm>
            <a:off x="457200" y="581548"/>
            <a:ext cx="8229600" cy="5694900"/>
          </a:xfrm>
          <a:prstGeom prst="rect">
            <a:avLst/>
          </a:prstGeom>
        </p:spPr>
        <p:txBody>
          <a:bodyPr spcFirstLastPara="1" wrap="square" lIns="91425" tIns="45700" rIns="91425" bIns="45700" anchor="t" anchorCtr="0">
            <a:noAutofit/>
          </a:bodyPr>
          <a:lstStyle/>
          <a:p>
            <a:pPr marL="0" lvl="0" indent="0" algn="l" rtl="0">
              <a:lnSpc>
                <a:spcPct val="115000"/>
              </a:lnSpc>
              <a:spcBef>
                <a:spcPts val="1800"/>
              </a:spcBef>
              <a:spcAft>
                <a:spcPts val="0"/>
              </a:spcAft>
              <a:buNone/>
            </a:pPr>
            <a:r>
              <a:rPr lang="en-US" b="1" i="1">
                <a:solidFill>
                  <a:schemeClr val="accent1"/>
                </a:solidFill>
                <a:latin typeface="Times New Roman"/>
                <a:ea typeface="Times New Roman"/>
                <a:cs typeface="Times New Roman"/>
                <a:sym typeface="Times New Roman"/>
              </a:rPr>
              <a:t>Simplified Decoupling</a:t>
            </a:r>
            <a:endParaRPr b="1" i="1">
              <a:solidFill>
                <a:schemeClr val="accent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400">
                <a:solidFill>
                  <a:srgbClr val="000000"/>
                </a:solidFill>
                <a:latin typeface="Federo"/>
                <a:ea typeface="Federo"/>
                <a:cs typeface="Federo"/>
                <a:sym typeface="Federo"/>
              </a:rPr>
              <a:t>This allows different parts of the application to evolve independently, be written in different languages, and be maintained by separate development teams.</a:t>
            </a:r>
            <a:endParaRPr sz="2400">
              <a:solidFill>
                <a:srgbClr val="000000"/>
              </a:solidFill>
              <a:latin typeface="Federo"/>
              <a:ea typeface="Federo"/>
              <a:cs typeface="Federo"/>
              <a:sym typeface="Federo"/>
            </a:endParaRPr>
          </a:p>
          <a:p>
            <a:pPr marL="0" lvl="0" indent="0" algn="l" rtl="0">
              <a:lnSpc>
                <a:spcPct val="115000"/>
              </a:lnSpc>
              <a:spcBef>
                <a:spcPts val="1800"/>
              </a:spcBef>
              <a:spcAft>
                <a:spcPts val="0"/>
              </a:spcAft>
              <a:buNone/>
            </a:pPr>
            <a:endParaRPr sz="2100" b="1">
              <a:solidFill>
                <a:srgbClr val="1F3D5C"/>
              </a:solidFill>
              <a:latin typeface="Arial"/>
              <a:ea typeface="Arial"/>
              <a:cs typeface="Arial"/>
              <a:sym typeface="Arial"/>
            </a:endParaRPr>
          </a:p>
          <a:p>
            <a:pPr marL="0" lvl="0" indent="0" algn="l" rtl="0">
              <a:lnSpc>
                <a:spcPct val="115000"/>
              </a:lnSpc>
              <a:spcBef>
                <a:spcPts val="2400"/>
              </a:spcBef>
              <a:spcAft>
                <a:spcPts val="0"/>
              </a:spcAft>
              <a:buNone/>
            </a:pPr>
            <a:endParaRPr sz="1500" b="1">
              <a:highlight>
                <a:srgbClr val="FFFFFF"/>
              </a:highlight>
              <a:latin typeface="Arial"/>
              <a:ea typeface="Arial"/>
              <a:cs typeface="Arial"/>
              <a:sym typeface="Arial"/>
            </a:endParaRPr>
          </a:p>
          <a:p>
            <a:pPr marL="0" lvl="0" indent="0" algn="l" rtl="0">
              <a:lnSpc>
                <a:spcPct val="115000"/>
              </a:lnSpc>
              <a:spcBef>
                <a:spcPts val="2400"/>
              </a:spcBef>
              <a:spcAft>
                <a:spcPts val="0"/>
              </a:spcAft>
              <a:buNone/>
            </a:pPr>
            <a:endParaRPr sz="1500" b="1">
              <a:highlight>
                <a:srgbClr val="FFFFFF"/>
              </a:highlight>
              <a:latin typeface="Arial"/>
              <a:ea typeface="Arial"/>
              <a:cs typeface="Arial"/>
              <a:sym typeface="Arial"/>
            </a:endParaRPr>
          </a:p>
          <a:p>
            <a:pPr marL="0" lvl="0" indent="0" algn="l" rtl="0">
              <a:lnSpc>
                <a:spcPct val="115000"/>
              </a:lnSpc>
              <a:spcBef>
                <a:spcPts val="2400"/>
              </a:spcBef>
              <a:spcAft>
                <a:spcPts val="0"/>
              </a:spcAft>
              <a:buClr>
                <a:schemeClr val="dk1"/>
              </a:buClr>
              <a:buSzPts val="1100"/>
              <a:buFont typeface="Arial"/>
              <a:buNone/>
            </a:pPr>
            <a:r>
              <a:rPr lang="en-US" b="1" i="1">
                <a:solidFill>
                  <a:schemeClr val="accent1"/>
                </a:solidFill>
                <a:latin typeface="Times New Roman"/>
                <a:ea typeface="Times New Roman"/>
                <a:cs typeface="Times New Roman"/>
                <a:sym typeface="Times New Roman"/>
              </a:rPr>
              <a:t>Monitoring</a:t>
            </a:r>
            <a:endParaRPr b="1" i="1">
              <a:solidFill>
                <a:schemeClr val="accent1"/>
              </a:solidFill>
              <a:latin typeface="Times New Roman"/>
              <a:ea typeface="Times New Roman"/>
              <a:cs typeface="Times New Roman"/>
              <a:sym typeface="Times New Roman"/>
            </a:endParaRPr>
          </a:p>
          <a:p>
            <a:pPr marL="0" lvl="0" indent="0" algn="l" rtl="0">
              <a:spcBef>
                <a:spcPts val="800"/>
              </a:spcBef>
              <a:spcAft>
                <a:spcPts val="0"/>
              </a:spcAft>
              <a:buNone/>
            </a:pPr>
            <a:r>
              <a:rPr lang="en-US" sz="2400">
                <a:latin typeface="Federo"/>
                <a:ea typeface="Federo"/>
                <a:cs typeface="Federo"/>
                <a:sym typeface="Federo"/>
              </a:rPr>
              <a:t>Message queuing systems enable you to monitor how many items are in a queue, the rate of processing messages, and other stats.</a:t>
            </a:r>
            <a:endParaRPr sz="2400">
              <a:latin typeface="Federo"/>
              <a:ea typeface="Federo"/>
              <a:cs typeface="Federo"/>
              <a:sym typeface="Federo"/>
            </a:endParaRPr>
          </a:p>
        </p:txBody>
      </p:sp>
      <p:pic>
        <p:nvPicPr>
          <p:cNvPr id="181" name="Google Shape;181;p26"/>
          <p:cNvPicPr preferRelativeResize="0"/>
          <p:nvPr/>
        </p:nvPicPr>
        <p:blipFill>
          <a:blip r:embed="rId3">
            <a:alphaModFix/>
          </a:blip>
          <a:stretch>
            <a:fillRect/>
          </a:stretch>
        </p:blipFill>
        <p:spPr>
          <a:xfrm>
            <a:off x="2522650" y="2747602"/>
            <a:ext cx="3666650" cy="18333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7"/>
          <p:cNvSpPr txBox="1">
            <a:spLocks noGrp="1"/>
          </p:cNvSpPr>
          <p:nvPr>
            <p:ph type="body" idx="1"/>
          </p:nvPr>
        </p:nvSpPr>
        <p:spPr>
          <a:xfrm>
            <a:off x="457200" y="709898"/>
            <a:ext cx="8229600" cy="5721600"/>
          </a:xfrm>
          <a:prstGeom prst="rect">
            <a:avLst/>
          </a:prstGeom>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b="1" i="1">
                <a:solidFill>
                  <a:schemeClr val="accent1"/>
                </a:solidFill>
                <a:latin typeface="Times New Roman"/>
                <a:ea typeface="Times New Roman"/>
                <a:cs typeface="Times New Roman"/>
                <a:sym typeface="Times New Roman"/>
              </a:rPr>
              <a:t>Reliable message delivery</a:t>
            </a:r>
            <a:endParaRPr b="1" i="1">
              <a:solidFill>
                <a:schemeClr val="accen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a:solidFill>
                  <a:srgbClr val="3D3D3D"/>
                </a:solidFill>
                <a:latin typeface="Federo"/>
                <a:ea typeface="Federo"/>
                <a:cs typeface="Federo"/>
                <a:sym typeface="Federo"/>
              </a:rPr>
              <a:t>With this feature in place, additional de-duplication or loss-prevention logic is unnecessary.</a:t>
            </a:r>
            <a:endParaRPr sz="2400">
              <a:solidFill>
                <a:srgbClr val="3D3D3D"/>
              </a:solidFill>
              <a:latin typeface="Federo"/>
              <a:ea typeface="Federo"/>
              <a:cs typeface="Federo"/>
              <a:sym typeface="Federo"/>
            </a:endParaRPr>
          </a:p>
          <a:p>
            <a:pPr marL="0" lvl="0" indent="0" algn="l" rtl="0">
              <a:lnSpc>
                <a:spcPct val="115000"/>
              </a:lnSpc>
              <a:spcBef>
                <a:spcPts val="1800"/>
              </a:spcBef>
              <a:spcAft>
                <a:spcPts val="0"/>
              </a:spcAft>
              <a:buClr>
                <a:schemeClr val="dk1"/>
              </a:buClr>
              <a:buSzPts val="1100"/>
              <a:buFont typeface="Arial"/>
              <a:buNone/>
            </a:pPr>
            <a:r>
              <a:rPr lang="en-US" b="1" i="1">
                <a:solidFill>
                  <a:schemeClr val="accent1"/>
                </a:solidFill>
                <a:latin typeface="Times New Roman"/>
                <a:ea typeface="Times New Roman"/>
                <a:cs typeface="Times New Roman"/>
                <a:sym typeface="Times New Roman"/>
              </a:rPr>
              <a:t>Improved Scalability</a:t>
            </a:r>
            <a:endParaRPr b="1" i="1">
              <a:solidFill>
                <a:schemeClr val="accent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a:solidFill>
                  <a:srgbClr val="333333"/>
                </a:solidFill>
                <a:latin typeface="Federo"/>
                <a:ea typeface="Federo"/>
                <a:cs typeface="Federo"/>
                <a:sym typeface="Federo"/>
              </a:rPr>
              <a:t>As your  queues get longer with the incoming requests, you can distribute the workload across a fleet of consumers. </a:t>
            </a:r>
            <a:endParaRPr sz="2400">
              <a:solidFill>
                <a:srgbClr val="3C4043"/>
              </a:solidFill>
              <a:highlight>
                <a:srgbClr val="FFFFFF"/>
              </a:highlight>
              <a:latin typeface="Federo"/>
              <a:ea typeface="Federo"/>
              <a:cs typeface="Federo"/>
              <a:sym typeface="Federo"/>
            </a:endParaRPr>
          </a:p>
          <a:p>
            <a:pPr marL="0" lvl="0" indent="0" algn="l" rtl="0">
              <a:lnSpc>
                <a:spcPct val="115000"/>
              </a:lnSpc>
              <a:spcBef>
                <a:spcPts val="1200"/>
              </a:spcBef>
              <a:spcAft>
                <a:spcPts val="0"/>
              </a:spcAft>
              <a:buNone/>
            </a:pPr>
            <a:endParaRPr sz="1050">
              <a:solidFill>
                <a:srgbClr val="3C4043"/>
              </a:solidFill>
              <a:highlight>
                <a:srgbClr val="FFFFFF"/>
              </a:highlight>
              <a:latin typeface="Arial"/>
              <a:ea typeface="Arial"/>
              <a:cs typeface="Arial"/>
              <a:sym typeface="Arial"/>
            </a:endParaRPr>
          </a:p>
          <a:p>
            <a:pPr marL="0" lvl="0" indent="0" algn="l" rtl="0">
              <a:lnSpc>
                <a:spcPct val="115000"/>
              </a:lnSpc>
              <a:spcBef>
                <a:spcPts val="1200"/>
              </a:spcBef>
              <a:spcAft>
                <a:spcPts val="0"/>
              </a:spcAft>
              <a:buNone/>
            </a:pPr>
            <a:endParaRPr sz="2400">
              <a:solidFill>
                <a:srgbClr val="3D3D3D"/>
              </a:solidFill>
              <a:highlight>
                <a:srgbClr val="FFFFFF"/>
              </a:highlight>
              <a:latin typeface="Federo"/>
              <a:ea typeface="Federo"/>
              <a:cs typeface="Federo"/>
              <a:sym typeface="Federo"/>
            </a:endParaRPr>
          </a:p>
          <a:p>
            <a:pPr marL="0" lvl="0" indent="0" algn="l" rtl="0">
              <a:spcBef>
                <a:spcPts val="1200"/>
              </a:spcBef>
              <a:spcAft>
                <a:spcPts val="0"/>
              </a:spcAft>
              <a:buNone/>
            </a:pPr>
            <a:endParaRPr/>
          </a:p>
        </p:txBody>
      </p:sp>
      <p:pic>
        <p:nvPicPr>
          <p:cNvPr id="187" name="Google Shape;187;p27"/>
          <p:cNvPicPr preferRelativeResize="0"/>
          <p:nvPr/>
        </p:nvPicPr>
        <p:blipFill>
          <a:blip r:embed="rId3">
            <a:alphaModFix/>
          </a:blip>
          <a:stretch>
            <a:fillRect/>
          </a:stretch>
        </p:blipFill>
        <p:spPr>
          <a:xfrm>
            <a:off x="2667000" y="4177600"/>
            <a:ext cx="3810000" cy="1905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8"/>
          <p:cNvSpPr txBox="1">
            <a:spLocks noGrp="1"/>
          </p:cNvSpPr>
          <p:nvPr>
            <p:ph type="body" idx="1"/>
          </p:nvPr>
        </p:nvSpPr>
        <p:spPr>
          <a:xfrm>
            <a:off x="457200" y="456300"/>
            <a:ext cx="8229600" cy="5945400"/>
          </a:xfrm>
          <a:prstGeom prst="rect">
            <a:avLst/>
          </a:prstGeom>
        </p:spPr>
        <p:txBody>
          <a:bodyPr spcFirstLastPara="1" wrap="square" lIns="91425" tIns="45700" rIns="91425" bIns="45700" anchor="t" anchorCtr="0">
            <a:noAutofit/>
          </a:bodyPr>
          <a:lstStyle/>
          <a:p>
            <a:pPr marL="0" lvl="0" indent="0" algn="l" rtl="0">
              <a:lnSpc>
                <a:spcPct val="115000"/>
              </a:lnSpc>
              <a:spcBef>
                <a:spcPts val="1800"/>
              </a:spcBef>
              <a:spcAft>
                <a:spcPts val="0"/>
              </a:spcAft>
              <a:buNone/>
            </a:pPr>
            <a:r>
              <a:rPr lang="en-US" b="1" i="1">
                <a:solidFill>
                  <a:schemeClr val="accent1"/>
                </a:solidFill>
                <a:latin typeface="Times New Roman"/>
                <a:ea typeface="Times New Roman"/>
                <a:cs typeface="Times New Roman"/>
                <a:sym typeface="Times New Roman"/>
              </a:rPr>
              <a:t>Improved Security</a:t>
            </a:r>
            <a:endParaRPr b="1" i="1">
              <a:solidFill>
                <a:schemeClr val="accent1"/>
              </a:solidFill>
              <a:latin typeface="Times New Roman"/>
              <a:ea typeface="Times New Roman"/>
              <a:cs typeface="Times New Roman"/>
              <a:sym typeface="Times New Roman"/>
            </a:endParaRPr>
          </a:p>
          <a:p>
            <a:pPr marL="457200" lvl="0" indent="-381000" algn="l" rtl="0">
              <a:lnSpc>
                <a:spcPct val="115000"/>
              </a:lnSpc>
              <a:spcBef>
                <a:spcPts val="1200"/>
              </a:spcBef>
              <a:spcAft>
                <a:spcPts val="0"/>
              </a:spcAft>
              <a:buClr>
                <a:srgbClr val="333333"/>
              </a:buClr>
              <a:buSzPts val="2400"/>
              <a:buFont typeface="Federo"/>
              <a:buChar char="●"/>
            </a:pPr>
            <a:r>
              <a:rPr lang="en-US" sz="2400">
                <a:solidFill>
                  <a:srgbClr val="333333"/>
                </a:solidFill>
                <a:latin typeface="Federo"/>
                <a:ea typeface="Federo"/>
                <a:cs typeface="Federo"/>
                <a:sym typeface="Federo"/>
              </a:rPr>
              <a:t>Authentication</a:t>
            </a:r>
            <a:endParaRPr sz="2400">
              <a:solidFill>
                <a:srgbClr val="333333"/>
              </a:solidFill>
              <a:latin typeface="Federo"/>
              <a:ea typeface="Federo"/>
              <a:cs typeface="Federo"/>
              <a:sym typeface="Federo"/>
            </a:endParaRPr>
          </a:p>
          <a:p>
            <a:pPr marL="457200" lvl="0" indent="-381000" algn="l" rtl="0">
              <a:lnSpc>
                <a:spcPct val="115000"/>
              </a:lnSpc>
              <a:spcBef>
                <a:spcPts val="0"/>
              </a:spcBef>
              <a:spcAft>
                <a:spcPts val="0"/>
              </a:spcAft>
              <a:buClr>
                <a:srgbClr val="333333"/>
              </a:buClr>
              <a:buSzPts val="2400"/>
              <a:buFont typeface="Federo"/>
              <a:buChar char="●"/>
            </a:pPr>
            <a:r>
              <a:rPr lang="en-US" sz="2400">
                <a:solidFill>
                  <a:srgbClr val="333333"/>
                </a:solidFill>
                <a:latin typeface="Federo"/>
                <a:ea typeface="Federo"/>
                <a:cs typeface="Federo"/>
                <a:sym typeface="Federo"/>
              </a:rPr>
              <a:t>Encryption</a:t>
            </a:r>
            <a:endParaRPr sz="2400">
              <a:solidFill>
                <a:srgbClr val="333333"/>
              </a:solidFill>
              <a:latin typeface="Federo"/>
              <a:ea typeface="Federo"/>
              <a:cs typeface="Federo"/>
              <a:sym typeface="Federo"/>
            </a:endParaRPr>
          </a:p>
          <a:p>
            <a:pPr marL="0" lvl="0" indent="0" algn="l" rtl="0">
              <a:lnSpc>
                <a:spcPct val="115000"/>
              </a:lnSpc>
              <a:spcBef>
                <a:spcPts val="1200"/>
              </a:spcBef>
              <a:spcAft>
                <a:spcPts val="0"/>
              </a:spcAft>
              <a:buNone/>
            </a:pPr>
            <a:r>
              <a:rPr lang="en-US" b="1" i="1">
                <a:solidFill>
                  <a:schemeClr val="accent1"/>
                </a:solidFill>
                <a:latin typeface="Times New Roman"/>
                <a:ea typeface="Times New Roman"/>
                <a:cs typeface="Times New Roman"/>
                <a:sym typeface="Times New Roman"/>
              </a:rPr>
              <a:t>Versatility</a:t>
            </a:r>
            <a:endParaRPr b="1" i="1">
              <a:solidFill>
                <a:schemeClr val="accent1"/>
              </a:solidFill>
              <a:latin typeface="Times New Roman"/>
              <a:ea typeface="Times New Roman"/>
              <a:cs typeface="Times New Roman"/>
              <a:sym typeface="Times New Roman"/>
            </a:endParaRPr>
          </a:p>
          <a:p>
            <a:pPr marL="0" lvl="0" indent="0" algn="l" rtl="0">
              <a:lnSpc>
                <a:spcPct val="115000"/>
              </a:lnSpc>
              <a:spcBef>
                <a:spcPts val="1800"/>
              </a:spcBef>
              <a:spcAft>
                <a:spcPts val="0"/>
              </a:spcAft>
              <a:buNone/>
            </a:pPr>
            <a:r>
              <a:rPr lang="en-US" sz="2400">
                <a:solidFill>
                  <a:srgbClr val="000000"/>
                </a:solidFill>
                <a:latin typeface="Federo"/>
                <a:ea typeface="Federo"/>
                <a:cs typeface="Federo"/>
                <a:sym typeface="Federo"/>
              </a:rPr>
              <a:t>Message queue solutions can support multiple languages.                They can also support numerous application programing interfaces (APIs) and protocols such as</a:t>
            </a:r>
            <a:endParaRPr sz="2400">
              <a:solidFill>
                <a:srgbClr val="000000"/>
              </a:solidFill>
              <a:latin typeface="Federo"/>
              <a:ea typeface="Federo"/>
              <a:cs typeface="Federo"/>
              <a:sym typeface="Federo"/>
            </a:endParaRPr>
          </a:p>
          <a:p>
            <a:pPr marL="457200" lvl="0" indent="-381000" algn="l" rtl="0">
              <a:lnSpc>
                <a:spcPct val="115000"/>
              </a:lnSpc>
              <a:spcBef>
                <a:spcPts val="1800"/>
              </a:spcBef>
              <a:spcAft>
                <a:spcPts val="0"/>
              </a:spcAft>
              <a:buClr>
                <a:srgbClr val="000000"/>
              </a:buClr>
              <a:buSzPts val="2400"/>
              <a:buFont typeface="Federo"/>
              <a:buChar char="●"/>
            </a:pPr>
            <a:r>
              <a:rPr lang="en-US" sz="2400">
                <a:solidFill>
                  <a:srgbClr val="000000"/>
                </a:solidFill>
                <a:latin typeface="Federo"/>
                <a:ea typeface="Federo"/>
                <a:cs typeface="Federo"/>
                <a:sym typeface="Federo"/>
              </a:rPr>
              <a:t>MQTT  - Message Queue Telemetry Transport</a:t>
            </a:r>
            <a:endParaRPr sz="2400">
              <a:solidFill>
                <a:srgbClr val="000000"/>
              </a:solidFill>
              <a:latin typeface="Federo"/>
              <a:ea typeface="Federo"/>
              <a:cs typeface="Federo"/>
              <a:sym typeface="Federo"/>
            </a:endParaRPr>
          </a:p>
          <a:p>
            <a:pPr marL="457200" lvl="0" indent="-381000" algn="l" rtl="0">
              <a:lnSpc>
                <a:spcPct val="115000"/>
              </a:lnSpc>
              <a:spcBef>
                <a:spcPts val="0"/>
              </a:spcBef>
              <a:spcAft>
                <a:spcPts val="0"/>
              </a:spcAft>
              <a:buClr>
                <a:srgbClr val="000000"/>
              </a:buClr>
              <a:buSzPts val="2400"/>
              <a:buFont typeface="Federo"/>
              <a:buChar char="●"/>
            </a:pPr>
            <a:r>
              <a:rPr lang="en-US" sz="2400">
                <a:solidFill>
                  <a:srgbClr val="000000"/>
                </a:solidFill>
                <a:latin typeface="Federo"/>
                <a:ea typeface="Federo"/>
                <a:cs typeface="Federo"/>
                <a:sym typeface="Federo"/>
              </a:rPr>
              <a:t>AMQP - Advanced Message Queuing Protocol</a:t>
            </a:r>
            <a:endParaRPr sz="2400">
              <a:solidFill>
                <a:srgbClr val="000000"/>
              </a:solidFill>
              <a:latin typeface="Federo"/>
              <a:ea typeface="Federo"/>
              <a:cs typeface="Federo"/>
              <a:sym typeface="Federo"/>
            </a:endParaRPr>
          </a:p>
          <a:p>
            <a:pPr marL="457200" lvl="0" indent="-381000" algn="l" rtl="0">
              <a:lnSpc>
                <a:spcPct val="115000"/>
              </a:lnSpc>
              <a:spcBef>
                <a:spcPts val="0"/>
              </a:spcBef>
              <a:spcAft>
                <a:spcPts val="0"/>
              </a:spcAft>
              <a:buClr>
                <a:srgbClr val="000000"/>
              </a:buClr>
              <a:buSzPts val="2400"/>
              <a:buFont typeface="Federo"/>
              <a:buChar char="●"/>
            </a:pPr>
            <a:r>
              <a:rPr lang="en-US" sz="2400">
                <a:solidFill>
                  <a:srgbClr val="000000"/>
                </a:solidFill>
                <a:latin typeface="Federo"/>
                <a:ea typeface="Federo"/>
                <a:cs typeface="Federo"/>
                <a:sym typeface="Federo"/>
              </a:rPr>
              <a:t>REST    - Representational State Transfer </a:t>
            </a:r>
            <a:endParaRPr sz="2400">
              <a:solidFill>
                <a:srgbClr val="000000"/>
              </a:solidFill>
              <a:latin typeface="Federo"/>
              <a:ea typeface="Federo"/>
              <a:cs typeface="Federo"/>
              <a:sym typeface="Federo"/>
            </a:endParaRPr>
          </a:p>
          <a:p>
            <a:pPr marL="0" lvl="0" indent="0" algn="l" rtl="0">
              <a:lnSpc>
                <a:spcPct val="115000"/>
              </a:lnSpc>
              <a:spcBef>
                <a:spcPts val="1800"/>
              </a:spcBef>
              <a:spcAft>
                <a:spcPts val="0"/>
              </a:spcAft>
              <a:buNone/>
            </a:pPr>
            <a:endParaRPr sz="1050" b="1">
              <a:solidFill>
                <a:srgbClr val="222222"/>
              </a:solidFill>
              <a:highlight>
                <a:srgbClr val="FFFFFF"/>
              </a:highlight>
              <a:latin typeface="Arial"/>
              <a:ea typeface="Arial"/>
              <a:cs typeface="Arial"/>
              <a:sym typeface="Arial"/>
            </a:endParaRPr>
          </a:p>
          <a:p>
            <a:pPr marL="0" lvl="0" indent="0" algn="l" rtl="0">
              <a:lnSpc>
                <a:spcPct val="115000"/>
              </a:lnSpc>
              <a:spcBef>
                <a:spcPts val="1800"/>
              </a:spcBef>
              <a:spcAft>
                <a:spcPts val="400"/>
              </a:spcAft>
              <a:buNone/>
            </a:pPr>
            <a:endParaRPr b="1" i="1">
              <a:solidFill>
                <a:schemeClr val="accent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9"/>
          <p:cNvSpPr txBox="1">
            <a:spLocks noGrp="1"/>
          </p:cNvSpPr>
          <p:nvPr>
            <p:ph type="title"/>
          </p:nvPr>
        </p:nvSpPr>
        <p:spPr>
          <a:xfrm>
            <a:off x="693675" y="3428988"/>
            <a:ext cx="8229600" cy="1143000"/>
          </a:xfrm>
          <a:prstGeom prst="rect">
            <a:avLst/>
          </a:prstGeom>
        </p:spPr>
        <p:txBody>
          <a:bodyPr spcFirstLastPara="1" wrap="square" lIns="0" tIns="45700" rIns="0" bIns="0" anchor="b" anchorCtr="0">
            <a:noAutofit/>
          </a:bodyPr>
          <a:lstStyle/>
          <a:p>
            <a:pPr marL="0" lvl="0" indent="0" algn="ctr" rtl="0">
              <a:spcBef>
                <a:spcPts val="0"/>
              </a:spcBef>
              <a:spcAft>
                <a:spcPts val="0"/>
              </a:spcAft>
              <a:buNone/>
            </a:pPr>
            <a:r>
              <a:rPr lang="en-US" sz="7200" b="1">
                <a:latin typeface="Roboto"/>
                <a:ea typeface="Roboto"/>
                <a:cs typeface="Roboto"/>
                <a:sym typeface="Roboto"/>
              </a:rPr>
              <a:t>SOME REAL LIFE EXAMPLES</a:t>
            </a:r>
            <a:endParaRPr sz="7200" b="1">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0"/>
          <p:cNvSpPr txBox="1">
            <a:spLocks noGrp="1"/>
          </p:cNvSpPr>
          <p:nvPr>
            <p:ph type="title"/>
          </p:nvPr>
        </p:nvSpPr>
        <p:spPr>
          <a:xfrm>
            <a:off x="457200" y="704088"/>
            <a:ext cx="8229600" cy="11430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a:t>RabbitMQ</a:t>
            </a:r>
            <a:endParaRPr/>
          </a:p>
        </p:txBody>
      </p:sp>
      <p:sp>
        <p:nvSpPr>
          <p:cNvPr id="203" name="Google Shape;203;p30"/>
          <p:cNvSpPr txBox="1">
            <a:spLocks noGrp="1"/>
          </p:cNvSpPr>
          <p:nvPr>
            <p:ph type="body" idx="1"/>
          </p:nvPr>
        </p:nvSpPr>
        <p:spPr>
          <a:xfrm>
            <a:off x="457200" y="1935480"/>
            <a:ext cx="8229600" cy="4389000"/>
          </a:xfrm>
          <a:prstGeom prst="rect">
            <a:avLst/>
          </a:prstGeom>
        </p:spPr>
        <p:txBody>
          <a:bodyPr spcFirstLastPara="1" wrap="square" lIns="91425" tIns="45700" rIns="91425" bIns="45700" anchor="t" anchorCtr="0">
            <a:noAutofit/>
          </a:bodyPr>
          <a:lstStyle/>
          <a:p>
            <a:pPr marL="457200" lvl="0" indent="-381000" algn="l" rtl="0">
              <a:spcBef>
                <a:spcPts val="360"/>
              </a:spcBef>
              <a:spcAft>
                <a:spcPts val="0"/>
              </a:spcAft>
              <a:buSzPts val="2400"/>
              <a:buFont typeface="Roboto"/>
              <a:buChar char="⚫"/>
            </a:pPr>
            <a:r>
              <a:rPr lang="en-US" sz="2400">
                <a:solidFill>
                  <a:srgbClr val="6D6D6D"/>
                </a:solidFill>
                <a:highlight>
                  <a:srgbClr val="FFFFFF"/>
                </a:highlight>
                <a:latin typeface="Roboto"/>
                <a:ea typeface="Roboto"/>
                <a:cs typeface="Roboto"/>
                <a:sym typeface="Roboto"/>
              </a:rPr>
              <a:t>RabbitMQ is a message-queueing software also known as a </a:t>
            </a:r>
            <a:r>
              <a:rPr lang="en-US" sz="2400" i="1">
                <a:solidFill>
                  <a:srgbClr val="6D6D6D"/>
                </a:solidFill>
                <a:highlight>
                  <a:srgbClr val="FFFFFF"/>
                </a:highlight>
                <a:latin typeface="Roboto"/>
                <a:ea typeface="Roboto"/>
                <a:cs typeface="Roboto"/>
                <a:sym typeface="Roboto"/>
              </a:rPr>
              <a:t>message broker</a:t>
            </a:r>
            <a:r>
              <a:rPr lang="en-US" sz="2400">
                <a:solidFill>
                  <a:srgbClr val="6D6D6D"/>
                </a:solidFill>
                <a:highlight>
                  <a:srgbClr val="FFFFFF"/>
                </a:highlight>
                <a:latin typeface="Roboto"/>
                <a:ea typeface="Roboto"/>
                <a:cs typeface="Roboto"/>
                <a:sym typeface="Roboto"/>
              </a:rPr>
              <a:t> or </a:t>
            </a:r>
            <a:r>
              <a:rPr lang="en-US" sz="2400" i="1">
                <a:solidFill>
                  <a:srgbClr val="6D6D6D"/>
                </a:solidFill>
                <a:highlight>
                  <a:srgbClr val="FFFFFF"/>
                </a:highlight>
                <a:latin typeface="Roboto"/>
                <a:ea typeface="Roboto"/>
                <a:cs typeface="Roboto"/>
                <a:sym typeface="Roboto"/>
              </a:rPr>
              <a:t>queue manager.</a:t>
            </a:r>
            <a:endParaRPr sz="2400" i="1">
              <a:solidFill>
                <a:srgbClr val="6D6D6D"/>
              </a:solidFill>
              <a:highlight>
                <a:srgbClr val="FFFFFF"/>
              </a:highlight>
              <a:latin typeface="Roboto"/>
              <a:ea typeface="Roboto"/>
              <a:cs typeface="Roboto"/>
              <a:sym typeface="Roboto"/>
            </a:endParaRPr>
          </a:p>
          <a:p>
            <a:pPr marL="457200" lvl="0" indent="-381000" algn="l" rtl="0">
              <a:spcBef>
                <a:spcPts val="0"/>
              </a:spcBef>
              <a:spcAft>
                <a:spcPts val="0"/>
              </a:spcAft>
              <a:buSzPts val="2400"/>
              <a:buFont typeface="Roboto"/>
              <a:buChar char="⚫"/>
            </a:pPr>
            <a:r>
              <a:rPr lang="en-US" sz="2400">
                <a:solidFill>
                  <a:srgbClr val="6D6D6D"/>
                </a:solidFill>
                <a:highlight>
                  <a:srgbClr val="FFFFFF"/>
                </a:highlight>
                <a:latin typeface="Roboto"/>
                <a:ea typeface="Roboto"/>
                <a:cs typeface="Roboto"/>
                <a:sym typeface="Roboto"/>
              </a:rPr>
              <a:t>A message broker acts as a middleman for various services (e.g. a web application)</a:t>
            </a:r>
            <a:endParaRPr sz="2400">
              <a:solidFill>
                <a:srgbClr val="6D6D6D"/>
              </a:solidFill>
              <a:highlight>
                <a:srgbClr val="FFFFFF"/>
              </a:highlight>
              <a:latin typeface="Roboto"/>
              <a:ea typeface="Roboto"/>
              <a:cs typeface="Roboto"/>
              <a:sym typeface="Roboto"/>
            </a:endParaRPr>
          </a:p>
          <a:p>
            <a:pPr marL="457200" lvl="0" indent="0" algn="l" rtl="0">
              <a:spcBef>
                <a:spcPts val="360"/>
              </a:spcBef>
              <a:spcAft>
                <a:spcPts val="0"/>
              </a:spcAft>
              <a:buNone/>
            </a:pPr>
            <a:endParaRPr sz="2400">
              <a:solidFill>
                <a:srgbClr val="6D6D6D"/>
              </a:solidFill>
              <a:highlight>
                <a:srgbClr val="FFFFFF"/>
              </a:highlight>
              <a:latin typeface="Roboto"/>
              <a:ea typeface="Roboto"/>
              <a:cs typeface="Roboto"/>
              <a:sym typeface="Roboto"/>
            </a:endParaRPr>
          </a:p>
        </p:txBody>
      </p:sp>
      <p:pic>
        <p:nvPicPr>
          <p:cNvPr id="204" name="Google Shape;204;p30"/>
          <p:cNvPicPr preferRelativeResize="0"/>
          <p:nvPr/>
        </p:nvPicPr>
        <p:blipFill>
          <a:blip r:embed="rId3">
            <a:alphaModFix/>
          </a:blip>
          <a:stretch>
            <a:fillRect/>
          </a:stretch>
        </p:blipFill>
        <p:spPr>
          <a:xfrm>
            <a:off x="389625" y="4105825"/>
            <a:ext cx="8229600" cy="1619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1"/>
          <p:cNvSpPr txBox="1">
            <a:spLocks noGrp="1"/>
          </p:cNvSpPr>
          <p:nvPr>
            <p:ph type="body" idx="1"/>
          </p:nvPr>
        </p:nvSpPr>
        <p:spPr>
          <a:xfrm>
            <a:off x="389625" y="837530"/>
            <a:ext cx="8229600" cy="4389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i="1">
                <a:solidFill>
                  <a:schemeClr val="accent1"/>
                </a:solidFill>
                <a:latin typeface="Times New Roman"/>
                <a:ea typeface="Times New Roman"/>
                <a:cs typeface="Times New Roman"/>
                <a:sym typeface="Times New Roman"/>
              </a:rPr>
              <a:t>Picture resize</a:t>
            </a:r>
            <a:endParaRPr b="1" i="1">
              <a:solidFill>
                <a:schemeClr val="accent1"/>
              </a:solidFill>
              <a:latin typeface="Times New Roman"/>
              <a:ea typeface="Times New Roman"/>
              <a:cs typeface="Times New Roman"/>
              <a:sym typeface="Times New Roman"/>
            </a:endParaRPr>
          </a:p>
          <a:p>
            <a:pPr marL="0" lvl="0" indent="0" algn="l" rtl="0">
              <a:spcBef>
                <a:spcPts val="360"/>
              </a:spcBef>
              <a:spcAft>
                <a:spcPts val="0"/>
              </a:spcAft>
              <a:buNone/>
            </a:pPr>
            <a:r>
              <a:rPr lang="en-US" sz="2400">
                <a:solidFill>
                  <a:srgbClr val="333333"/>
                </a:solidFill>
                <a:latin typeface="Federo"/>
                <a:ea typeface="Federo"/>
                <a:cs typeface="Federo"/>
                <a:sym typeface="Federo"/>
              </a:rPr>
              <a:t>User uploads pictures to a website. They need to be resized, or maybe thumbnails have to be created of those to show a preview somewhere. The user does not bother about this. He should not have to wait for the website to process them before having a response. So this task is queued to somewhere else. </a:t>
            </a:r>
            <a:r>
              <a:rPr lang="en-US" sz="2400" b="1">
                <a:solidFill>
                  <a:srgbClr val="333333"/>
                </a:solidFill>
                <a:latin typeface="Federo"/>
                <a:ea typeface="Federo"/>
                <a:cs typeface="Federo"/>
                <a:sym typeface="Federo"/>
              </a:rPr>
              <a:t>The result of the resizing task does not impact the response.</a:t>
            </a:r>
            <a:endParaRPr sz="2400">
              <a:solidFill>
                <a:schemeClr val="accent1"/>
              </a:solidFill>
              <a:latin typeface="Federo"/>
              <a:ea typeface="Federo"/>
              <a:cs typeface="Federo"/>
              <a:sym typeface="Federo"/>
            </a:endParaRPr>
          </a:p>
        </p:txBody>
      </p:sp>
      <p:pic>
        <p:nvPicPr>
          <p:cNvPr id="210" name="Google Shape;210;p31"/>
          <p:cNvPicPr preferRelativeResize="0"/>
          <p:nvPr/>
        </p:nvPicPr>
        <p:blipFill>
          <a:blip r:embed="rId3">
            <a:alphaModFix/>
          </a:blip>
          <a:stretch>
            <a:fillRect/>
          </a:stretch>
        </p:blipFill>
        <p:spPr>
          <a:xfrm>
            <a:off x="2297250" y="3597895"/>
            <a:ext cx="5033702" cy="29109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2"/>
          <p:cNvSpPr txBox="1">
            <a:spLocks noGrp="1"/>
          </p:cNvSpPr>
          <p:nvPr>
            <p:ph type="body" idx="1"/>
          </p:nvPr>
        </p:nvSpPr>
        <p:spPr>
          <a:xfrm>
            <a:off x="457200" y="938880"/>
            <a:ext cx="8229600" cy="4389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i="1">
                <a:solidFill>
                  <a:schemeClr val="accent1"/>
                </a:solidFill>
                <a:latin typeface="Times New Roman"/>
                <a:ea typeface="Times New Roman"/>
                <a:cs typeface="Times New Roman"/>
                <a:sym typeface="Times New Roman"/>
              </a:rPr>
              <a:t>Video encoding</a:t>
            </a:r>
            <a:endParaRPr b="1" i="1">
              <a:solidFill>
                <a:schemeClr val="accent1"/>
              </a:solidFill>
              <a:latin typeface="Times New Roman"/>
              <a:ea typeface="Times New Roman"/>
              <a:cs typeface="Times New Roman"/>
              <a:sym typeface="Times New Roman"/>
            </a:endParaRPr>
          </a:p>
          <a:p>
            <a:pPr marL="0" lvl="0" indent="0" algn="l" rtl="0">
              <a:spcBef>
                <a:spcPts val="360"/>
              </a:spcBef>
              <a:spcAft>
                <a:spcPts val="0"/>
              </a:spcAft>
              <a:buNone/>
            </a:pPr>
            <a:r>
              <a:rPr lang="en-US" sz="2400">
                <a:solidFill>
                  <a:srgbClr val="333333"/>
                </a:solidFill>
                <a:latin typeface="Federo"/>
                <a:ea typeface="Federo"/>
                <a:cs typeface="Federo"/>
                <a:sym typeface="Federo"/>
              </a:rPr>
              <a:t>If you're building Youtube, you probably are not going to ask your user to wait until his video has been converted from avi to flash / x264 / webM before telling him his file was uploaded correctly.</a:t>
            </a:r>
            <a:endParaRPr sz="2400" b="1" i="1">
              <a:solidFill>
                <a:schemeClr val="accent1"/>
              </a:solidFill>
              <a:latin typeface="Federo"/>
              <a:ea typeface="Federo"/>
              <a:cs typeface="Federo"/>
              <a:sym typeface="Federo"/>
            </a:endParaRPr>
          </a:p>
        </p:txBody>
      </p:sp>
      <p:pic>
        <p:nvPicPr>
          <p:cNvPr id="216" name="Google Shape;216;p32"/>
          <p:cNvPicPr preferRelativeResize="0"/>
          <p:nvPr/>
        </p:nvPicPr>
        <p:blipFill>
          <a:blip r:embed="rId3">
            <a:alphaModFix/>
          </a:blip>
          <a:stretch>
            <a:fillRect/>
          </a:stretch>
        </p:blipFill>
        <p:spPr>
          <a:xfrm>
            <a:off x="1425925" y="2945300"/>
            <a:ext cx="6612580" cy="36762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3"/>
          <p:cNvSpPr txBox="1">
            <a:spLocks noGrp="1"/>
          </p:cNvSpPr>
          <p:nvPr>
            <p:ph type="body" idx="1"/>
          </p:nvPr>
        </p:nvSpPr>
        <p:spPr>
          <a:xfrm>
            <a:off x="457200" y="972655"/>
            <a:ext cx="8229600" cy="4389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i="1">
                <a:solidFill>
                  <a:schemeClr val="accent1"/>
                </a:solidFill>
                <a:latin typeface="Times New Roman"/>
                <a:ea typeface="Times New Roman"/>
                <a:cs typeface="Times New Roman"/>
                <a:sym typeface="Times New Roman"/>
              </a:rPr>
              <a:t>Sending emails</a:t>
            </a:r>
            <a:endParaRPr b="1" i="1">
              <a:solidFill>
                <a:schemeClr val="accent1"/>
              </a:solidFill>
              <a:latin typeface="Times New Roman"/>
              <a:ea typeface="Times New Roman"/>
              <a:cs typeface="Times New Roman"/>
              <a:sym typeface="Times New Roman"/>
            </a:endParaRPr>
          </a:p>
          <a:p>
            <a:pPr marL="0" lvl="0" indent="0" algn="l" rtl="0">
              <a:spcBef>
                <a:spcPts val="360"/>
              </a:spcBef>
              <a:spcAft>
                <a:spcPts val="0"/>
              </a:spcAft>
              <a:buNone/>
            </a:pPr>
            <a:endParaRPr b="1" i="1">
              <a:solidFill>
                <a:schemeClr val="accent1"/>
              </a:solidFill>
              <a:latin typeface="Times New Roman"/>
              <a:ea typeface="Times New Roman"/>
              <a:cs typeface="Times New Roman"/>
              <a:sym typeface="Times New Roman"/>
            </a:endParaRPr>
          </a:p>
        </p:txBody>
      </p:sp>
      <p:pic>
        <p:nvPicPr>
          <p:cNvPr id="222" name="Google Shape;222;p33"/>
          <p:cNvPicPr preferRelativeResize="0"/>
          <p:nvPr/>
        </p:nvPicPr>
        <p:blipFill>
          <a:blip r:embed="rId3">
            <a:alphaModFix/>
          </a:blip>
          <a:stretch>
            <a:fillRect/>
          </a:stretch>
        </p:blipFill>
        <p:spPr>
          <a:xfrm>
            <a:off x="735375" y="1843007"/>
            <a:ext cx="7834324" cy="448329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6"/>
          <p:cNvSpPr txBox="1">
            <a:spLocks noGrp="1"/>
          </p:cNvSpPr>
          <p:nvPr>
            <p:ph type="body" idx="1"/>
          </p:nvPr>
        </p:nvSpPr>
        <p:spPr>
          <a:xfrm>
            <a:off x="457200" y="1935475"/>
            <a:ext cx="5920200" cy="43890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None/>
            </a:pPr>
            <a:r>
              <a:rPr lang="en-US" sz="2590">
                <a:latin typeface="Federo"/>
                <a:ea typeface="Federo"/>
                <a:cs typeface="Federo"/>
                <a:sym typeface="Federo"/>
              </a:rPr>
              <a:t>Message queuing allows applications to communicate by sending messages to each other. The message queue provides temporary message storage when the destination program is busy or not connected.</a:t>
            </a:r>
            <a:endParaRPr>
              <a:latin typeface="Federo"/>
              <a:ea typeface="Federo"/>
              <a:cs typeface="Federo"/>
              <a:sym typeface="Federo"/>
            </a:endParaRPr>
          </a:p>
          <a:p>
            <a:pPr marL="457200" lvl="0" indent="0" algn="l" rtl="0">
              <a:lnSpc>
                <a:spcPct val="100000"/>
              </a:lnSpc>
              <a:spcBef>
                <a:spcPts val="518"/>
              </a:spcBef>
              <a:spcAft>
                <a:spcPts val="0"/>
              </a:spcAft>
              <a:buNone/>
            </a:pPr>
            <a:r>
              <a:rPr lang="en-US" sz="2590">
                <a:latin typeface="Federo"/>
                <a:ea typeface="Federo"/>
                <a:cs typeface="Federo"/>
                <a:sym typeface="Federo"/>
              </a:rPr>
              <a:t>A message queue is a queue of messages sent between applications. It includes a sequence of work objects that are waiting to be processed.</a:t>
            </a:r>
            <a:endParaRPr>
              <a:latin typeface="Federo"/>
              <a:ea typeface="Federo"/>
              <a:cs typeface="Federo"/>
              <a:sym typeface="Federo"/>
            </a:endParaRPr>
          </a:p>
          <a:p>
            <a:pPr marL="274320" lvl="0" indent="-274320" algn="l" rtl="0">
              <a:lnSpc>
                <a:spcPct val="100000"/>
              </a:lnSpc>
              <a:spcBef>
                <a:spcPts val="481"/>
              </a:spcBef>
              <a:spcAft>
                <a:spcPts val="0"/>
              </a:spcAft>
              <a:buSzPts val="2285"/>
              <a:buNone/>
            </a:pPr>
            <a:endParaRPr sz="2405"/>
          </a:p>
        </p:txBody>
      </p:sp>
      <p:sp>
        <p:nvSpPr>
          <p:cNvPr id="117" name="Google Shape;117;p16"/>
          <p:cNvSpPr txBox="1">
            <a:spLocks noGrp="1"/>
          </p:cNvSpPr>
          <p:nvPr>
            <p:ph type="title"/>
          </p:nvPr>
        </p:nvSpPr>
        <p:spPr>
          <a:xfrm>
            <a:off x="457200" y="704088"/>
            <a:ext cx="8229600" cy="11430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alibri"/>
              <a:buNone/>
            </a:pPr>
            <a:r>
              <a:rPr lang="en-US">
                <a:latin typeface="Federo"/>
                <a:ea typeface="Federo"/>
                <a:cs typeface="Federo"/>
                <a:sym typeface="Federo"/>
              </a:rPr>
              <a:t>INTRODUCTION</a:t>
            </a:r>
            <a:endParaRPr>
              <a:latin typeface="Federo"/>
              <a:ea typeface="Federo"/>
              <a:cs typeface="Federo"/>
              <a:sym typeface="Federo"/>
            </a:endParaRPr>
          </a:p>
        </p:txBody>
      </p:sp>
      <p:pic>
        <p:nvPicPr>
          <p:cNvPr id="118" name="Google Shape;118;p16"/>
          <p:cNvPicPr preferRelativeResize="0"/>
          <p:nvPr/>
        </p:nvPicPr>
        <p:blipFill rotWithShape="1">
          <a:blip r:embed="rId3">
            <a:alphaModFix/>
          </a:blip>
          <a:srcRect/>
          <a:stretch/>
        </p:blipFill>
        <p:spPr>
          <a:xfrm>
            <a:off x="6529800" y="1999501"/>
            <a:ext cx="2461801" cy="38650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4"/>
          <p:cNvSpPr txBox="1">
            <a:spLocks noGrp="1"/>
          </p:cNvSpPr>
          <p:nvPr>
            <p:ph type="body" idx="1"/>
          </p:nvPr>
        </p:nvSpPr>
        <p:spPr>
          <a:xfrm>
            <a:off x="457200" y="989555"/>
            <a:ext cx="8229600" cy="43890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b="1" i="1">
                <a:solidFill>
                  <a:schemeClr val="accent1"/>
                </a:solidFill>
                <a:latin typeface="Times New Roman"/>
                <a:ea typeface="Times New Roman"/>
                <a:cs typeface="Times New Roman"/>
                <a:sym typeface="Times New Roman"/>
              </a:rPr>
              <a:t>Pushing a tweet</a:t>
            </a:r>
            <a:endParaRPr b="1" i="1">
              <a:solidFill>
                <a:schemeClr val="accent1"/>
              </a:solidFill>
              <a:latin typeface="Times New Roman"/>
              <a:ea typeface="Times New Roman"/>
              <a:cs typeface="Times New Roman"/>
              <a:sym typeface="Times New Roman"/>
            </a:endParaRPr>
          </a:p>
          <a:p>
            <a:pPr marL="0" lvl="0" indent="0" algn="l" rtl="0">
              <a:spcBef>
                <a:spcPts val="360"/>
              </a:spcBef>
              <a:spcAft>
                <a:spcPts val="0"/>
              </a:spcAft>
              <a:buNone/>
            </a:pPr>
            <a:r>
              <a:rPr lang="en-US" sz="2400">
                <a:solidFill>
                  <a:srgbClr val="333333"/>
                </a:solidFill>
                <a:latin typeface="Federo"/>
                <a:ea typeface="Federo"/>
                <a:cs typeface="Federo"/>
                <a:sym typeface="Federo"/>
              </a:rPr>
              <a:t>If a user has set his account on any website/blog, has to be integrated with his twitter account. If his blog post has been saved and published, it's enough for the user to be notified that everything is fine. And then put the tweet to be sent in a message queue so that another server will do that. It’s not a problem if blogs are as single instances, but if this is part of the response generation, then what happens when twitter is down? Can you still save your post? If yes, then the tweet won't be sent... If it's in a message queue, even with twitter down (or exceeding your twitter api limit), the message will stay there until it can actually be consumed. </a:t>
            </a:r>
            <a:endParaRPr b="1" i="1">
              <a:solidFill>
                <a:schemeClr val="accent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45600" y="2010112"/>
            <a:ext cx="9052800" cy="22695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sz="12000">
                <a:latin typeface="Federo"/>
                <a:ea typeface="Federo"/>
                <a:cs typeface="Federo"/>
                <a:sym typeface="Federo"/>
              </a:rPr>
              <a:t>THANK YOU!</a:t>
            </a:r>
            <a:endParaRPr sz="12000">
              <a:latin typeface="Federo"/>
              <a:ea typeface="Federo"/>
              <a:cs typeface="Federo"/>
              <a:sym typeface="Feder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title"/>
          </p:nvPr>
        </p:nvSpPr>
        <p:spPr>
          <a:xfrm>
            <a:off x="457200" y="704097"/>
            <a:ext cx="8229600" cy="8232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alibri"/>
              <a:buNone/>
            </a:pPr>
            <a:r>
              <a:rPr lang="en-US"/>
              <a:t>INTRODUCTION</a:t>
            </a:r>
            <a:endParaRPr/>
          </a:p>
        </p:txBody>
      </p:sp>
      <p:sp>
        <p:nvSpPr>
          <p:cNvPr id="124" name="Google Shape;124;p17"/>
          <p:cNvSpPr txBox="1">
            <a:spLocks noGrp="1"/>
          </p:cNvSpPr>
          <p:nvPr>
            <p:ph type="body" idx="1"/>
          </p:nvPr>
        </p:nvSpPr>
        <p:spPr>
          <a:xfrm>
            <a:off x="457200" y="1527300"/>
            <a:ext cx="7914000" cy="4797300"/>
          </a:xfrm>
          <a:prstGeom prst="rect">
            <a:avLst/>
          </a:prstGeom>
          <a:noFill/>
          <a:ln>
            <a:noFill/>
          </a:ln>
        </p:spPr>
        <p:txBody>
          <a:bodyPr spcFirstLastPara="1" wrap="square" lIns="91425" tIns="45700" rIns="91425" bIns="45700" anchor="t" anchorCtr="0">
            <a:noAutofit/>
          </a:bodyPr>
          <a:lstStyle/>
          <a:p>
            <a:pPr marL="274320" lvl="0" indent="-117475" algn="l" rtl="0">
              <a:lnSpc>
                <a:spcPct val="100000"/>
              </a:lnSpc>
              <a:spcBef>
                <a:spcPts val="0"/>
              </a:spcBef>
              <a:spcAft>
                <a:spcPts val="0"/>
              </a:spcAft>
              <a:buSzPts val="2470"/>
              <a:buNone/>
            </a:pPr>
            <a:r>
              <a:rPr lang="en-US" sz="2650" dirty="0">
                <a:solidFill>
                  <a:srgbClr val="000000"/>
                </a:solidFill>
                <a:highlight>
                  <a:srgbClr val="FFFFFF"/>
                </a:highlight>
                <a:latin typeface="Federo"/>
                <a:ea typeface="Federo"/>
                <a:cs typeface="Federo"/>
                <a:sym typeface="Federo"/>
              </a:rPr>
              <a:t> T</a:t>
            </a:r>
            <a:r>
              <a:rPr lang="en-US" sz="2650" dirty="0">
                <a:solidFill>
                  <a:srgbClr val="000000"/>
                </a:solidFill>
                <a:latin typeface="Federo"/>
                <a:ea typeface="Federo"/>
                <a:cs typeface="Federo"/>
                <a:sym typeface="Federo"/>
              </a:rPr>
              <a:t>he basic architecture of a message queue is simple there are client applications called producers that create messages and deliver them to the message queue. Another application, called a consumer, connects to the queue and gets the messages to be processed. Messages placed onto the queue are stored until the consumer retrieves them and does something with it.</a:t>
            </a:r>
            <a:endParaRPr sz="2650">
              <a:solidFill>
                <a:srgbClr val="000000"/>
              </a:solidFill>
              <a:latin typeface="Federo"/>
              <a:ea typeface="Federo"/>
              <a:cs typeface="Federo"/>
              <a:sym typeface="Federo"/>
            </a:endParaRPr>
          </a:p>
          <a:p>
            <a:pPr marL="274320" lvl="0" indent="-117475" algn="l" rtl="0">
              <a:lnSpc>
                <a:spcPct val="100000"/>
              </a:lnSpc>
              <a:spcBef>
                <a:spcPts val="0"/>
              </a:spcBef>
              <a:spcAft>
                <a:spcPts val="0"/>
              </a:spcAft>
              <a:buSzPts val="2470"/>
              <a:buNone/>
            </a:pPr>
            <a:endParaRPr sz="2650">
              <a:solidFill>
                <a:srgbClr val="6D6D6D"/>
              </a:solidFill>
              <a:latin typeface="Federo"/>
              <a:ea typeface="Federo"/>
              <a:cs typeface="Federo"/>
              <a:sym typeface="Federo"/>
            </a:endParaRPr>
          </a:p>
        </p:txBody>
      </p:sp>
      <p:pic>
        <p:nvPicPr>
          <p:cNvPr id="125" name="Google Shape;125;p17"/>
          <p:cNvPicPr preferRelativeResize="0"/>
          <p:nvPr/>
        </p:nvPicPr>
        <p:blipFill rotWithShape="1">
          <a:blip r:embed="rId3">
            <a:alphaModFix/>
          </a:blip>
          <a:srcRect/>
          <a:stretch/>
        </p:blipFill>
        <p:spPr>
          <a:xfrm>
            <a:off x="618250" y="4908050"/>
            <a:ext cx="7914000" cy="15978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8"/>
          <p:cNvSpPr txBox="1">
            <a:spLocks noGrp="1"/>
          </p:cNvSpPr>
          <p:nvPr>
            <p:ph type="title"/>
          </p:nvPr>
        </p:nvSpPr>
        <p:spPr>
          <a:xfrm>
            <a:off x="457200" y="704097"/>
            <a:ext cx="8229600" cy="887700"/>
          </a:xfrm>
          <a:prstGeom prst="rect">
            <a:avLst/>
          </a:prstGeom>
          <a:noFill/>
          <a:ln>
            <a:noFill/>
          </a:ln>
        </p:spPr>
        <p:txBody>
          <a:bodyPr spcFirstLastPara="1" wrap="square" lIns="0" tIns="45700" rIns="0" bIns="0" anchor="b" anchorCtr="0">
            <a:noAutofit/>
          </a:bodyPr>
          <a:lstStyle/>
          <a:p>
            <a:pPr marL="0" lvl="0" indent="0" algn="ctr" rtl="0">
              <a:lnSpc>
                <a:spcPct val="100000"/>
              </a:lnSpc>
              <a:spcBef>
                <a:spcPts val="0"/>
              </a:spcBef>
              <a:spcAft>
                <a:spcPts val="0"/>
              </a:spcAft>
              <a:buClr>
                <a:schemeClr val="dk2"/>
              </a:buClr>
              <a:buSzPts val="5000"/>
              <a:buFont typeface="Calibri"/>
              <a:buNone/>
            </a:pPr>
            <a:r>
              <a:rPr lang="en-US"/>
              <a:t>STYLES OF MESSAGE QUEUING</a:t>
            </a:r>
            <a:endParaRPr/>
          </a:p>
        </p:txBody>
      </p:sp>
      <p:sp>
        <p:nvSpPr>
          <p:cNvPr id="131" name="Google Shape;131;p18"/>
          <p:cNvSpPr txBox="1">
            <a:spLocks noGrp="1"/>
          </p:cNvSpPr>
          <p:nvPr>
            <p:ph type="body" idx="1"/>
          </p:nvPr>
        </p:nvSpPr>
        <p:spPr>
          <a:xfrm>
            <a:off x="457200" y="1817125"/>
            <a:ext cx="8229600" cy="4571700"/>
          </a:xfrm>
          <a:prstGeom prst="rect">
            <a:avLst/>
          </a:prstGeom>
          <a:noFill/>
          <a:ln>
            <a:noFill/>
          </a:ln>
        </p:spPr>
        <p:txBody>
          <a:bodyPr spcFirstLastPara="1" wrap="square" lIns="91425" tIns="45700" rIns="91425" bIns="45700" anchor="t" anchorCtr="0">
            <a:noAutofit/>
          </a:bodyPr>
          <a:lstStyle/>
          <a:p>
            <a:pPr marL="457200" lvl="0" indent="-396875" algn="l" rtl="0">
              <a:lnSpc>
                <a:spcPct val="100000"/>
              </a:lnSpc>
              <a:spcBef>
                <a:spcPts val="0"/>
              </a:spcBef>
              <a:spcAft>
                <a:spcPts val="0"/>
              </a:spcAft>
              <a:buClr>
                <a:srgbClr val="000000"/>
              </a:buClr>
              <a:buSzPts val="2650"/>
              <a:buFont typeface="Federo"/>
              <a:buAutoNum type="arabicPeriod"/>
            </a:pPr>
            <a:r>
              <a:rPr lang="en-US" sz="2650">
                <a:solidFill>
                  <a:srgbClr val="000000"/>
                </a:solidFill>
                <a:latin typeface="Federo"/>
                <a:ea typeface="Federo"/>
                <a:cs typeface="Federo"/>
                <a:sym typeface="Federo"/>
              </a:rPr>
              <a:t>POINT-TO-POINT</a:t>
            </a:r>
            <a:endParaRPr sz="2650">
              <a:solidFill>
                <a:srgbClr val="000000"/>
              </a:solidFill>
              <a:latin typeface="Federo"/>
              <a:ea typeface="Federo"/>
              <a:cs typeface="Federo"/>
              <a:sym typeface="Federo"/>
            </a:endParaRPr>
          </a:p>
          <a:p>
            <a:pPr marL="0" lvl="0" indent="0" algn="l" rtl="0">
              <a:lnSpc>
                <a:spcPct val="115000"/>
              </a:lnSpc>
              <a:spcBef>
                <a:spcPts val="0"/>
              </a:spcBef>
              <a:spcAft>
                <a:spcPts val="0"/>
              </a:spcAft>
              <a:buSzPts val="1710"/>
              <a:buNone/>
            </a:pPr>
            <a:r>
              <a:rPr lang="en-US" sz="2650">
                <a:solidFill>
                  <a:srgbClr val="000000"/>
                </a:solidFill>
                <a:latin typeface="Federo"/>
                <a:ea typeface="Federo"/>
                <a:cs typeface="Federo"/>
                <a:sym typeface="Federo"/>
              </a:rPr>
              <a:t>One message is placed on the queue and one application receives that message. In point-to-point messaging, a sending application must know information about the receiving application before it can send a message to that application. For example, the sending application might need to know the name of the queue to which to send the information, and might also specify a queue manager name.</a:t>
            </a:r>
            <a:endParaRPr sz="2650">
              <a:solidFill>
                <a:srgbClr val="000000"/>
              </a:solidFill>
              <a:latin typeface="Federo"/>
              <a:ea typeface="Federo"/>
              <a:cs typeface="Federo"/>
              <a:sym typeface="Feder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19"/>
          <p:cNvSpPr txBox="1">
            <a:spLocks noGrp="1"/>
          </p:cNvSpPr>
          <p:nvPr>
            <p:ph type="title"/>
          </p:nvPr>
        </p:nvSpPr>
        <p:spPr>
          <a:xfrm>
            <a:off x="457200" y="727376"/>
            <a:ext cx="8229600" cy="831300"/>
          </a:xfrm>
          <a:prstGeom prst="rect">
            <a:avLst/>
          </a:prstGeom>
          <a:noFill/>
          <a:ln>
            <a:noFill/>
          </a:ln>
        </p:spPr>
        <p:txBody>
          <a:bodyPr spcFirstLastPara="1" wrap="square" lIns="0" tIns="45700" rIns="0" bIns="0" anchor="b" anchorCtr="0">
            <a:noAutofit/>
          </a:bodyPr>
          <a:lstStyle/>
          <a:p>
            <a:pPr marL="0" lvl="0" indent="0" algn="l" rtl="0">
              <a:lnSpc>
                <a:spcPct val="100000"/>
              </a:lnSpc>
              <a:spcBef>
                <a:spcPts val="0"/>
              </a:spcBef>
              <a:spcAft>
                <a:spcPts val="0"/>
              </a:spcAft>
              <a:buClr>
                <a:schemeClr val="dk2"/>
              </a:buClr>
              <a:buSzPts val="5000"/>
              <a:buFont typeface="Calibri"/>
              <a:buNone/>
            </a:pPr>
            <a:r>
              <a:rPr lang="en-US"/>
              <a:t>STYLES OF MESSAGE QUEUING</a:t>
            </a:r>
            <a:endParaRPr/>
          </a:p>
        </p:txBody>
      </p:sp>
      <p:sp>
        <p:nvSpPr>
          <p:cNvPr id="137" name="Google Shape;137;p19"/>
          <p:cNvSpPr txBox="1">
            <a:spLocks noGrp="1"/>
          </p:cNvSpPr>
          <p:nvPr>
            <p:ph type="body" idx="1"/>
          </p:nvPr>
        </p:nvSpPr>
        <p:spPr>
          <a:xfrm>
            <a:off x="233800" y="1935475"/>
            <a:ext cx="8452800" cy="4389000"/>
          </a:xfrm>
          <a:prstGeom prst="rect">
            <a:avLst/>
          </a:prstGeom>
          <a:noFill/>
          <a:ln>
            <a:noFill/>
          </a:ln>
        </p:spPr>
        <p:txBody>
          <a:bodyPr spcFirstLastPara="1" wrap="square" lIns="91425" tIns="45700" rIns="91425" bIns="45700" anchor="t" anchorCtr="0">
            <a:noAutofit/>
          </a:bodyPr>
          <a:lstStyle/>
          <a:p>
            <a:pPr marL="457200" lvl="0" indent="0" algn="l" rtl="0">
              <a:lnSpc>
                <a:spcPct val="100000"/>
              </a:lnSpc>
              <a:spcBef>
                <a:spcPts val="0"/>
              </a:spcBef>
              <a:spcAft>
                <a:spcPts val="0"/>
              </a:spcAft>
              <a:buNone/>
            </a:pPr>
            <a:r>
              <a:rPr lang="en-US" sz="2650">
                <a:latin typeface="Federo"/>
                <a:ea typeface="Federo"/>
                <a:cs typeface="Federo"/>
                <a:sym typeface="Federo"/>
              </a:rPr>
              <a:t>2.  PUBLISH/SUBSCRIBE</a:t>
            </a:r>
            <a:endParaRPr sz="2650">
              <a:latin typeface="Federo"/>
              <a:ea typeface="Federo"/>
              <a:cs typeface="Federo"/>
              <a:sym typeface="Federo"/>
            </a:endParaRPr>
          </a:p>
          <a:p>
            <a:pPr marL="457200" lvl="0" indent="0" algn="l" rtl="0">
              <a:lnSpc>
                <a:spcPct val="100000"/>
              </a:lnSpc>
              <a:spcBef>
                <a:spcPts val="0"/>
              </a:spcBef>
              <a:spcAft>
                <a:spcPts val="0"/>
              </a:spcAft>
              <a:buSzPts val="1710"/>
              <a:buNone/>
            </a:pPr>
            <a:r>
              <a:rPr lang="en-US" sz="2650">
                <a:latin typeface="Federo"/>
                <a:ea typeface="Federo"/>
                <a:cs typeface="Federo"/>
                <a:sym typeface="Federo"/>
              </a:rPr>
              <a:t>A copy of each message published by a publishing application is delivered to every interested application. There might be many, one, or no interested applications. In publish/subscribe an interested application is known as a subscriber and the messages are queued on a queue identified by a subscription.</a:t>
            </a:r>
            <a:endParaRPr sz="2650">
              <a:latin typeface="Federo"/>
              <a:ea typeface="Federo"/>
              <a:cs typeface="Federo"/>
              <a:sym typeface="Feder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457200" y="704097"/>
            <a:ext cx="8229600" cy="832800"/>
          </a:xfrm>
          <a:prstGeom prst="rect">
            <a:avLst/>
          </a:prstGeom>
        </p:spPr>
        <p:txBody>
          <a:bodyPr spcFirstLastPara="1" wrap="square" lIns="0" tIns="45700" rIns="0" bIns="0" anchor="b" anchorCtr="0">
            <a:noAutofit/>
          </a:bodyPr>
          <a:lstStyle/>
          <a:p>
            <a:pPr marL="0" lvl="0" indent="0" algn="l" rtl="0">
              <a:spcBef>
                <a:spcPts val="0"/>
              </a:spcBef>
              <a:spcAft>
                <a:spcPts val="0"/>
              </a:spcAft>
              <a:buNone/>
            </a:pPr>
            <a:r>
              <a:rPr lang="en-US" sz="3400" b="1">
                <a:solidFill>
                  <a:srgbClr val="355681"/>
                </a:solidFill>
                <a:latin typeface="Arial"/>
                <a:ea typeface="Arial"/>
                <a:cs typeface="Arial"/>
                <a:sym typeface="Arial"/>
              </a:rPr>
              <a:t>MESSAGE QUEUE USAGE EXAMPLES</a:t>
            </a:r>
            <a:endParaRPr sz="3400" b="1"/>
          </a:p>
        </p:txBody>
      </p:sp>
      <p:sp>
        <p:nvSpPr>
          <p:cNvPr id="143" name="Google Shape;143;p20"/>
          <p:cNvSpPr txBox="1">
            <a:spLocks noGrp="1"/>
          </p:cNvSpPr>
          <p:nvPr>
            <p:ph type="body" idx="1"/>
          </p:nvPr>
        </p:nvSpPr>
        <p:spPr>
          <a:xfrm>
            <a:off x="457200" y="1817775"/>
            <a:ext cx="8229600" cy="4506600"/>
          </a:xfrm>
          <a:prstGeom prst="rect">
            <a:avLst/>
          </a:prstGeom>
        </p:spPr>
        <p:txBody>
          <a:bodyPr spcFirstLastPara="1" wrap="square" lIns="91425" tIns="45700" rIns="91425" bIns="45700" anchor="t" anchorCtr="0">
            <a:noAutofit/>
          </a:bodyPr>
          <a:lstStyle/>
          <a:p>
            <a:pPr marL="0" lvl="0" indent="0" algn="l" rtl="0">
              <a:spcBef>
                <a:spcPts val="360"/>
              </a:spcBef>
              <a:spcAft>
                <a:spcPts val="0"/>
              </a:spcAft>
              <a:buNone/>
            </a:pPr>
            <a:r>
              <a:rPr lang="en-US" sz="2400">
                <a:solidFill>
                  <a:srgbClr val="222222"/>
                </a:solidFill>
                <a:latin typeface="Federo"/>
                <a:ea typeface="Federo"/>
                <a:cs typeface="Federo"/>
                <a:sym typeface="Federo"/>
              </a:rPr>
              <a:t>Message queues can be used in various ways.</a:t>
            </a:r>
            <a:endParaRPr sz="2400">
              <a:solidFill>
                <a:srgbClr val="222222"/>
              </a:solidFill>
              <a:latin typeface="Federo"/>
              <a:ea typeface="Federo"/>
              <a:cs typeface="Federo"/>
              <a:sym typeface="Federo"/>
            </a:endParaRPr>
          </a:p>
          <a:p>
            <a:pPr marL="0" lvl="0" indent="0" algn="l" rtl="0">
              <a:spcBef>
                <a:spcPts val="360"/>
              </a:spcBef>
              <a:spcAft>
                <a:spcPts val="0"/>
              </a:spcAft>
              <a:buNone/>
            </a:pPr>
            <a:endParaRPr sz="1350">
              <a:solidFill>
                <a:srgbClr val="222222"/>
              </a:solidFill>
              <a:latin typeface="Verdana"/>
              <a:ea typeface="Verdana"/>
              <a:cs typeface="Verdana"/>
              <a:sym typeface="Verdana"/>
            </a:endParaRPr>
          </a:p>
          <a:p>
            <a:pPr marL="457200" lvl="0" indent="-419100" algn="l" rtl="0">
              <a:lnSpc>
                <a:spcPct val="100000"/>
              </a:lnSpc>
              <a:spcBef>
                <a:spcPts val="1200"/>
              </a:spcBef>
              <a:spcAft>
                <a:spcPts val="0"/>
              </a:spcAft>
              <a:buClr>
                <a:srgbClr val="1155CC"/>
              </a:buClr>
              <a:buSzPts val="3000"/>
              <a:buFont typeface="Times New Roman"/>
              <a:buAutoNum type="arabicParenR"/>
            </a:pPr>
            <a:r>
              <a:rPr lang="en-US" sz="3000" b="1" i="1">
                <a:solidFill>
                  <a:srgbClr val="1155CC"/>
                </a:solidFill>
                <a:latin typeface="Times New Roman"/>
                <a:ea typeface="Times New Roman"/>
                <a:cs typeface="Times New Roman"/>
                <a:sym typeface="Times New Roman"/>
              </a:rPr>
              <a:t>Message queue as a point-to-point connection</a:t>
            </a:r>
            <a:endParaRPr sz="3000" b="1" i="1">
              <a:solidFill>
                <a:srgbClr val="1155CC"/>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2400">
                <a:solidFill>
                  <a:srgbClr val="222222"/>
                </a:solidFill>
                <a:latin typeface="Federo"/>
                <a:ea typeface="Federo"/>
                <a:cs typeface="Federo"/>
                <a:sym typeface="Federo"/>
              </a:rPr>
              <a:t>We can use named queue to send data from a point directly to another point</a:t>
            </a:r>
            <a:endParaRPr sz="2400">
              <a:solidFill>
                <a:srgbClr val="222222"/>
              </a:solidFill>
              <a:latin typeface="Federo"/>
              <a:ea typeface="Federo"/>
              <a:cs typeface="Federo"/>
              <a:sym typeface="Federo"/>
            </a:endParaRPr>
          </a:p>
          <a:p>
            <a:pPr marL="0" lvl="0" indent="0" algn="l" rtl="0">
              <a:spcBef>
                <a:spcPts val="1200"/>
              </a:spcBef>
              <a:spcAft>
                <a:spcPts val="0"/>
              </a:spcAft>
              <a:buNone/>
            </a:pPr>
            <a:endParaRPr sz="1350">
              <a:solidFill>
                <a:srgbClr val="222222"/>
              </a:solidFill>
              <a:highlight>
                <a:srgbClr val="FFFFFF"/>
              </a:highlight>
              <a:latin typeface="Verdana"/>
              <a:ea typeface="Verdana"/>
              <a:cs typeface="Verdana"/>
              <a:sym typeface="Verdana"/>
            </a:endParaRPr>
          </a:p>
          <a:p>
            <a:pPr marL="0" lvl="0" indent="0" algn="l" rtl="0">
              <a:spcBef>
                <a:spcPts val="360"/>
              </a:spcBef>
              <a:spcAft>
                <a:spcPts val="0"/>
              </a:spcAft>
              <a:buNone/>
            </a:pPr>
            <a:endParaRPr sz="1350">
              <a:solidFill>
                <a:srgbClr val="222222"/>
              </a:solidFill>
              <a:highlight>
                <a:srgbClr val="FFFFFF"/>
              </a:highlight>
              <a:latin typeface="Verdana"/>
              <a:ea typeface="Verdana"/>
              <a:cs typeface="Verdana"/>
              <a:sym typeface="Verdana"/>
            </a:endParaRPr>
          </a:p>
        </p:txBody>
      </p:sp>
      <p:pic>
        <p:nvPicPr>
          <p:cNvPr id="144" name="Google Shape;144;p20"/>
          <p:cNvPicPr preferRelativeResize="0"/>
          <p:nvPr/>
        </p:nvPicPr>
        <p:blipFill>
          <a:blip r:embed="rId3">
            <a:alphaModFix/>
          </a:blip>
          <a:stretch>
            <a:fillRect/>
          </a:stretch>
        </p:blipFill>
        <p:spPr>
          <a:xfrm>
            <a:off x="2719781" y="4107352"/>
            <a:ext cx="4800600" cy="1933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1"/>
          <p:cNvSpPr txBox="1">
            <a:spLocks noGrp="1"/>
          </p:cNvSpPr>
          <p:nvPr>
            <p:ph type="body" idx="1"/>
          </p:nvPr>
        </p:nvSpPr>
        <p:spPr>
          <a:xfrm>
            <a:off x="457200" y="1116500"/>
            <a:ext cx="8229600" cy="5444100"/>
          </a:xfrm>
          <a:prstGeom prst="rect">
            <a:avLst/>
          </a:prstGeom>
        </p:spPr>
        <p:txBody>
          <a:bodyPr spcFirstLastPara="1" wrap="square" lIns="91425" tIns="45700" rIns="91425" bIns="45700" anchor="t" anchorCtr="0">
            <a:noAutofit/>
          </a:bodyPr>
          <a:lstStyle/>
          <a:p>
            <a:pPr marL="0" lvl="0" indent="0" algn="l" rtl="0">
              <a:lnSpc>
                <a:spcPct val="152272"/>
              </a:lnSpc>
              <a:spcBef>
                <a:spcPts val="1200"/>
              </a:spcBef>
              <a:spcAft>
                <a:spcPts val="0"/>
              </a:spcAft>
              <a:buClr>
                <a:schemeClr val="dk1"/>
              </a:buClr>
              <a:buSzPts val="1100"/>
              <a:buFont typeface="Arial"/>
              <a:buNone/>
            </a:pPr>
            <a:r>
              <a:rPr lang="en-US" sz="3000" b="1" i="1">
                <a:solidFill>
                  <a:srgbClr val="1155CC"/>
                </a:solidFill>
                <a:latin typeface="Times New Roman"/>
                <a:ea typeface="Times New Roman"/>
                <a:cs typeface="Times New Roman"/>
                <a:sym typeface="Times New Roman"/>
              </a:rPr>
              <a:t>2) Message queue as work queues</a:t>
            </a:r>
            <a:endParaRPr sz="3000" b="1" i="1">
              <a:solidFill>
                <a:srgbClr val="1155CC"/>
              </a:solidFill>
              <a:latin typeface="Times New Roman"/>
              <a:ea typeface="Times New Roman"/>
              <a:cs typeface="Times New Roman"/>
              <a:sym typeface="Times New Roman"/>
            </a:endParaRPr>
          </a:p>
          <a:p>
            <a:pPr marL="0" lvl="0" indent="0" algn="l" rtl="0">
              <a:spcBef>
                <a:spcPts val="600"/>
              </a:spcBef>
              <a:spcAft>
                <a:spcPts val="0"/>
              </a:spcAft>
              <a:buNone/>
            </a:pPr>
            <a:r>
              <a:rPr lang="en-US" sz="2400">
                <a:solidFill>
                  <a:srgbClr val="222222"/>
                </a:solidFill>
                <a:latin typeface="Federo"/>
                <a:ea typeface="Federo"/>
                <a:cs typeface="Federo"/>
                <a:sym typeface="Federo"/>
              </a:rPr>
              <a:t>We can use named queue to distribute time-consuming tasks among multiple workers (in such a case message queue is called work queue or task queue).</a:t>
            </a:r>
            <a:endParaRPr sz="2400">
              <a:solidFill>
                <a:srgbClr val="222222"/>
              </a:solidFill>
              <a:latin typeface="Federo"/>
              <a:ea typeface="Federo"/>
              <a:cs typeface="Federo"/>
              <a:sym typeface="Federo"/>
            </a:endParaRPr>
          </a:p>
          <a:p>
            <a:pPr marL="0" lvl="0" indent="0" algn="l" rtl="0">
              <a:spcBef>
                <a:spcPts val="360"/>
              </a:spcBef>
              <a:spcAft>
                <a:spcPts val="0"/>
              </a:spcAft>
              <a:buNone/>
            </a:pPr>
            <a:endParaRPr sz="1350">
              <a:solidFill>
                <a:srgbClr val="222222"/>
              </a:solidFill>
              <a:highlight>
                <a:srgbClr val="FFFFFF"/>
              </a:highlight>
              <a:latin typeface="Verdana"/>
              <a:ea typeface="Verdana"/>
              <a:cs typeface="Verdana"/>
              <a:sym typeface="Verdana"/>
            </a:endParaRPr>
          </a:p>
          <a:p>
            <a:pPr marL="0" lvl="0" indent="0" algn="l" rtl="0">
              <a:spcBef>
                <a:spcPts val="360"/>
              </a:spcBef>
              <a:spcAft>
                <a:spcPts val="0"/>
              </a:spcAft>
              <a:buNone/>
            </a:pPr>
            <a:endParaRPr sz="1350">
              <a:solidFill>
                <a:srgbClr val="222222"/>
              </a:solidFill>
              <a:highlight>
                <a:srgbClr val="FFFFFF"/>
              </a:highlight>
              <a:latin typeface="Verdana"/>
              <a:ea typeface="Verdana"/>
              <a:cs typeface="Verdana"/>
              <a:sym typeface="Verdana"/>
            </a:endParaRPr>
          </a:p>
        </p:txBody>
      </p:sp>
      <p:pic>
        <p:nvPicPr>
          <p:cNvPr id="150" name="Google Shape;150;p21"/>
          <p:cNvPicPr preferRelativeResize="0"/>
          <p:nvPr/>
        </p:nvPicPr>
        <p:blipFill>
          <a:blip r:embed="rId3">
            <a:alphaModFix/>
          </a:blip>
          <a:stretch>
            <a:fillRect/>
          </a:stretch>
        </p:blipFill>
        <p:spPr>
          <a:xfrm>
            <a:off x="2386525" y="3700663"/>
            <a:ext cx="4800600" cy="23145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2"/>
          <p:cNvSpPr txBox="1">
            <a:spLocks noGrp="1"/>
          </p:cNvSpPr>
          <p:nvPr>
            <p:ph type="body" idx="1"/>
          </p:nvPr>
        </p:nvSpPr>
        <p:spPr>
          <a:xfrm>
            <a:off x="457200" y="1024575"/>
            <a:ext cx="8229600" cy="5595000"/>
          </a:xfrm>
          <a:prstGeom prst="rect">
            <a:avLst/>
          </a:prstGeom>
        </p:spPr>
        <p:txBody>
          <a:bodyPr spcFirstLastPara="1" wrap="square" lIns="91425" tIns="45700" rIns="91425" bIns="45700" anchor="t" anchorCtr="0">
            <a:noAutofit/>
          </a:bodyPr>
          <a:lstStyle/>
          <a:p>
            <a:pPr marL="0" lvl="0" indent="0" algn="l" rtl="0">
              <a:lnSpc>
                <a:spcPct val="100000"/>
              </a:lnSpc>
              <a:spcBef>
                <a:spcPts val="1200"/>
              </a:spcBef>
              <a:spcAft>
                <a:spcPts val="0"/>
              </a:spcAft>
              <a:buClr>
                <a:schemeClr val="dk1"/>
              </a:buClr>
              <a:buSzPts val="1100"/>
              <a:buFont typeface="Arial"/>
              <a:buNone/>
            </a:pPr>
            <a:r>
              <a:rPr lang="en-US" sz="3000" b="1" i="1">
                <a:solidFill>
                  <a:srgbClr val="1155CC"/>
                </a:solidFill>
                <a:latin typeface="Times New Roman"/>
                <a:ea typeface="Times New Roman"/>
                <a:cs typeface="Times New Roman"/>
                <a:sym typeface="Times New Roman"/>
              </a:rPr>
              <a:t>3) Message queue as a broadcast publish-subscribe channel</a:t>
            </a:r>
            <a:endParaRPr sz="3000" b="1" i="1">
              <a:solidFill>
                <a:srgbClr val="1155CC"/>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400">
                <a:solidFill>
                  <a:srgbClr val="222222"/>
                </a:solidFill>
                <a:latin typeface="Federo"/>
                <a:ea typeface="Federo"/>
                <a:cs typeface="Federo"/>
                <a:sym typeface="Federo"/>
              </a:rPr>
              <a:t>We can use message queue to deliver a message to multiple consumers with </a:t>
            </a:r>
            <a:r>
              <a:rPr lang="en-US" sz="2400">
                <a:solidFill>
                  <a:srgbClr val="DD1144"/>
                </a:solidFill>
                <a:latin typeface="Federo"/>
                <a:ea typeface="Federo"/>
                <a:cs typeface="Federo"/>
                <a:sym typeface="Federo"/>
              </a:rPr>
              <a:t>broadcast (fanout) exchange</a:t>
            </a:r>
            <a:r>
              <a:rPr lang="en-US" sz="2400">
                <a:solidFill>
                  <a:srgbClr val="222222"/>
                </a:solidFill>
                <a:latin typeface="Federo"/>
                <a:ea typeface="Federo"/>
                <a:cs typeface="Federo"/>
                <a:sym typeface="Federo"/>
              </a:rPr>
              <a:t>. The fanout exchange is very simple -- it just broadcasts all the messages it receives to all the queues it knows.</a:t>
            </a:r>
            <a:endParaRPr sz="2400">
              <a:solidFill>
                <a:srgbClr val="222222"/>
              </a:solidFill>
              <a:latin typeface="Federo"/>
              <a:ea typeface="Federo"/>
              <a:cs typeface="Federo"/>
              <a:sym typeface="Federo"/>
            </a:endParaRPr>
          </a:p>
          <a:p>
            <a:pPr marL="0" lvl="0" indent="0" algn="l" rtl="0">
              <a:spcBef>
                <a:spcPts val="1200"/>
              </a:spcBef>
              <a:spcAft>
                <a:spcPts val="0"/>
              </a:spcAft>
              <a:buNone/>
            </a:pPr>
            <a:endParaRPr/>
          </a:p>
          <a:p>
            <a:pPr marL="0" lvl="0" indent="0" algn="l" rtl="0">
              <a:spcBef>
                <a:spcPts val="360"/>
              </a:spcBef>
              <a:spcAft>
                <a:spcPts val="0"/>
              </a:spcAft>
              <a:buNone/>
            </a:pPr>
            <a:endParaRPr/>
          </a:p>
        </p:txBody>
      </p:sp>
      <p:pic>
        <p:nvPicPr>
          <p:cNvPr id="156" name="Google Shape;156;p22"/>
          <p:cNvPicPr preferRelativeResize="0"/>
          <p:nvPr/>
        </p:nvPicPr>
        <p:blipFill>
          <a:blip r:embed="rId3">
            <a:alphaModFix/>
          </a:blip>
          <a:stretch>
            <a:fillRect/>
          </a:stretch>
        </p:blipFill>
        <p:spPr>
          <a:xfrm>
            <a:off x="2171700" y="4090775"/>
            <a:ext cx="4800600" cy="20574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3"/>
          <p:cNvSpPr txBox="1">
            <a:spLocks noGrp="1"/>
          </p:cNvSpPr>
          <p:nvPr>
            <p:ph type="body" idx="1"/>
          </p:nvPr>
        </p:nvSpPr>
        <p:spPr>
          <a:xfrm>
            <a:off x="457200" y="951250"/>
            <a:ext cx="8229600" cy="5618700"/>
          </a:xfrm>
          <a:prstGeom prst="rect">
            <a:avLst/>
          </a:prstGeom>
        </p:spPr>
        <p:txBody>
          <a:bodyPr spcFirstLastPara="1" wrap="square" lIns="91425" tIns="45700" rIns="91425" bIns="45700" anchor="t" anchorCtr="0">
            <a:noAutofit/>
          </a:bodyPr>
          <a:lstStyle/>
          <a:p>
            <a:pPr marL="0" lvl="0" indent="0" algn="l" rtl="0">
              <a:lnSpc>
                <a:spcPct val="100000"/>
              </a:lnSpc>
              <a:spcBef>
                <a:spcPts val="1200"/>
              </a:spcBef>
              <a:spcAft>
                <a:spcPts val="0"/>
              </a:spcAft>
              <a:buClr>
                <a:schemeClr val="dk1"/>
              </a:buClr>
              <a:buSzPts val="1100"/>
              <a:buFont typeface="Arial"/>
              <a:buNone/>
            </a:pPr>
            <a:r>
              <a:rPr lang="en-US" sz="3000" b="1" i="1">
                <a:solidFill>
                  <a:srgbClr val="1155CC"/>
                </a:solidFill>
                <a:latin typeface="Times New Roman"/>
                <a:ea typeface="Times New Roman"/>
                <a:cs typeface="Times New Roman"/>
                <a:sym typeface="Times New Roman"/>
              </a:rPr>
              <a:t>4) Message queue as a publish-subscribe channel  with bindings</a:t>
            </a:r>
            <a:endParaRPr sz="3000" b="1" i="1">
              <a:solidFill>
                <a:srgbClr val="1155CC"/>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US" sz="2400">
                <a:solidFill>
                  <a:srgbClr val="222222"/>
                </a:solidFill>
                <a:latin typeface="Federo"/>
                <a:ea typeface="Federo"/>
                <a:cs typeface="Federo"/>
                <a:sym typeface="Federo"/>
              </a:rPr>
              <a:t>We can use message queue to deliver a subset of message to multiple consumers with </a:t>
            </a:r>
            <a:r>
              <a:rPr lang="en-US" sz="2400">
                <a:solidFill>
                  <a:srgbClr val="DD1144"/>
                </a:solidFill>
                <a:latin typeface="Federo"/>
                <a:ea typeface="Federo"/>
                <a:cs typeface="Federo"/>
                <a:sym typeface="Federo"/>
              </a:rPr>
              <a:t>direct exchange</a:t>
            </a:r>
            <a:r>
              <a:rPr lang="en-US" sz="2400">
                <a:solidFill>
                  <a:srgbClr val="222222"/>
                </a:solidFill>
                <a:latin typeface="Federo"/>
                <a:ea typeface="Federo"/>
                <a:cs typeface="Federo"/>
                <a:sym typeface="Federo"/>
              </a:rPr>
              <a:t>. The routing algorithm behind a direct exchange is simple -- a message goes to the queues whose binding key exactly matches the routing key of the message.</a:t>
            </a:r>
            <a:endParaRPr sz="2400">
              <a:solidFill>
                <a:srgbClr val="222222"/>
              </a:solidFill>
              <a:latin typeface="Federo"/>
              <a:ea typeface="Federo"/>
              <a:cs typeface="Federo"/>
              <a:sym typeface="Federo"/>
            </a:endParaRPr>
          </a:p>
          <a:p>
            <a:pPr marL="0" lvl="0" indent="0" algn="l" rtl="0">
              <a:spcBef>
                <a:spcPts val="600"/>
              </a:spcBef>
              <a:spcAft>
                <a:spcPts val="0"/>
              </a:spcAft>
              <a:buNone/>
            </a:pPr>
            <a:endParaRPr/>
          </a:p>
          <a:p>
            <a:pPr marL="0" lvl="0" indent="0" algn="l" rtl="0">
              <a:spcBef>
                <a:spcPts val="360"/>
              </a:spcBef>
              <a:spcAft>
                <a:spcPts val="0"/>
              </a:spcAft>
              <a:buNone/>
            </a:pPr>
            <a:endParaRPr/>
          </a:p>
        </p:txBody>
      </p:sp>
      <p:pic>
        <p:nvPicPr>
          <p:cNvPr id="162" name="Google Shape;162;p23"/>
          <p:cNvPicPr preferRelativeResize="0"/>
          <p:nvPr/>
        </p:nvPicPr>
        <p:blipFill>
          <a:blip r:embed="rId3">
            <a:alphaModFix/>
          </a:blip>
          <a:stretch>
            <a:fillRect/>
          </a:stretch>
        </p:blipFill>
        <p:spPr>
          <a:xfrm>
            <a:off x="2171700" y="4382600"/>
            <a:ext cx="5099425" cy="1900525"/>
          </a:xfrm>
          <a:prstGeom prst="rect">
            <a:avLst/>
          </a:prstGeom>
          <a:noFill/>
          <a:ln>
            <a:noFill/>
          </a:ln>
        </p:spPr>
      </p:pic>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949</Words>
  <PresentationFormat>On-screen Show (4:3)</PresentationFormat>
  <Paragraphs>65</Paragraphs>
  <Slides>21</Slides>
  <Notes>21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21</vt:i4>
      </vt:variant>
    </vt:vector>
  </HeadingPairs>
  <TitlesOfParts>
    <vt:vector size="31" baseType="lpstr">
      <vt:lpstr>Arial</vt:lpstr>
      <vt:lpstr>Calibri</vt:lpstr>
      <vt:lpstr>Constantia</vt:lpstr>
      <vt:lpstr>Noto Sans Symbols</vt:lpstr>
      <vt:lpstr>Federo</vt:lpstr>
      <vt:lpstr>Verdana</vt:lpstr>
      <vt:lpstr>Times New Roman</vt:lpstr>
      <vt:lpstr>Roboto</vt:lpstr>
      <vt:lpstr>Flow</vt:lpstr>
      <vt:lpstr>Flow</vt:lpstr>
      <vt:lpstr>MESSAGE QUEUE</vt:lpstr>
      <vt:lpstr>INTRODUCTION</vt:lpstr>
      <vt:lpstr>INTRODUCTION</vt:lpstr>
      <vt:lpstr>STYLES OF MESSAGE QUEUING</vt:lpstr>
      <vt:lpstr>STYLES OF MESSAGE QUEUING</vt:lpstr>
      <vt:lpstr>MESSAGE QUEUE USAGE EXAMPLES</vt:lpstr>
      <vt:lpstr>Slide 7</vt:lpstr>
      <vt:lpstr>Slide 8</vt:lpstr>
      <vt:lpstr>Slide 9</vt:lpstr>
      <vt:lpstr>Slide 10</vt:lpstr>
      <vt:lpstr>BENEFITS</vt:lpstr>
      <vt:lpstr>Slide 12</vt:lpstr>
      <vt:lpstr>Slide 13</vt:lpstr>
      <vt:lpstr>Slide 14</vt:lpstr>
      <vt:lpstr>SOME REAL LIFE EXAMPLES</vt:lpstr>
      <vt:lpstr>RabbitMQ</vt:lpstr>
      <vt:lpstr>Slide 17</vt:lpstr>
      <vt:lpstr>Slide 18</vt:lpstr>
      <vt:lpstr>Slide 19</vt:lpstr>
      <vt:lpstr>Slide 20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QUEUE</dc:title>
  <dc:creator>user</dc:creator>
  <cp:lastModifiedBy>user</cp:lastModifiedBy>
  <cp:revision>1</cp:revision>
  <dcterms:modified xsi:type="dcterms:W3CDTF">2020-04-12T16:43:55Z</dcterms:modified>
</cp:coreProperties>
</file>