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Fira Sans Medium"/>
      <p:regular r:id="rId18"/>
      <p:bold r:id="rId19"/>
      <p:italic r:id="rId20"/>
      <p:boldItalic r:id="rId21"/>
    </p:embeddedFont>
    <p:embeddedFont>
      <p:font typeface="Fira Sans"/>
      <p:regular r:id="rId22"/>
      <p:bold r:id="rId23"/>
      <p:italic r:id="rId24"/>
      <p:boldItalic r:id="rId25"/>
    </p:embeddedFont>
    <p:embeddedFont>
      <p:font typeface="Rajdhani"/>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Medium-italic.fntdata"/><Relationship Id="rId22" Type="http://schemas.openxmlformats.org/officeDocument/2006/relationships/font" Target="fonts/FiraSans-regular.fntdata"/><Relationship Id="rId21" Type="http://schemas.openxmlformats.org/officeDocument/2006/relationships/font" Target="fonts/FiraSansMedium-boldItalic.fntdata"/><Relationship Id="rId24" Type="http://schemas.openxmlformats.org/officeDocument/2006/relationships/font" Target="fonts/FiraSans-italic.fntdata"/><Relationship Id="rId23" Type="http://schemas.openxmlformats.org/officeDocument/2006/relationships/font" Target="fonts/Fira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jdhani-regular.fntdata"/><Relationship Id="rId25" Type="http://schemas.openxmlformats.org/officeDocument/2006/relationships/font" Target="fonts/FiraSans-boldItalic.fntdata"/><Relationship Id="rId27" Type="http://schemas.openxmlformats.org/officeDocument/2006/relationships/font" Target="fonts/Rajdhani-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FiraSansMedium-bold.fntdata"/><Relationship Id="rId18" Type="http://schemas.openxmlformats.org/officeDocument/2006/relationships/font" Target="fonts/Fira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29a2464d53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29a2464d53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29a2464d53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29a2464d53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29a2464d53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29a2464d53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29a2464d539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29a2464d539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224a59d8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224a59d8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224a59d8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224a59d8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1c6b7313e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11c6b7313e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0173fbd9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0173fbd9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0173fbd90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0173fbd90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9a2464d53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29a2464d53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20173fbd9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20173fbd9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20173fbd902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20173fbd902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84067" y="1276788"/>
            <a:ext cx="4350000" cy="18963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000">
                <a:latin typeface="Rajdhani"/>
                <a:ea typeface="Rajdhani"/>
                <a:cs typeface="Rajdhani"/>
                <a:sym typeface="Rajdhani"/>
              </a:defRPr>
            </a:lvl1pPr>
            <a:lvl2pPr lvl="1" algn="ctr">
              <a:lnSpc>
                <a:spcPct val="115000"/>
              </a:lnSpc>
              <a:spcBef>
                <a:spcPts val="0"/>
              </a:spcBef>
              <a:spcAft>
                <a:spcPts val="0"/>
              </a:spcAft>
              <a:buSzPts val="5200"/>
              <a:buNone/>
              <a:defRPr sz="5200"/>
            </a:lvl2pPr>
            <a:lvl3pPr lvl="2" algn="ctr">
              <a:lnSpc>
                <a:spcPct val="115000"/>
              </a:lnSpc>
              <a:spcBef>
                <a:spcPts val="0"/>
              </a:spcBef>
              <a:spcAft>
                <a:spcPts val="0"/>
              </a:spcAft>
              <a:buSzPts val="5200"/>
              <a:buNone/>
              <a:defRPr sz="5200"/>
            </a:lvl3pPr>
            <a:lvl4pPr lvl="3" algn="ctr">
              <a:lnSpc>
                <a:spcPct val="115000"/>
              </a:lnSpc>
              <a:spcBef>
                <a:spcPts val="0"/>
              </a:spcBef>
              <a:spcAft>
                <a:spcPts val="0"/>
              </a:spcAft>
              <a:buSzPts val="5200"/>
              <a:buNone/>
              <a:defRPr sz="5200"/>
            </a:lvl4pPr>
            <a:lvl5pPr lvl="4" algn="ctr">
              <a:lnSpc>
                <a:spcPct val="115000"/>
              </a:lnSpc>
              <a:spcBef>
                <a:spcPts val="0"/>
              </a:spcBef>
              <a:spcAft>
                <a:spcPts val="0"/>
              </a:spcAft>
              <a:buSzPts val="5200"/>
              <a:buNone/>
              <a:defRPr sz="5200"/>
            </a:lvl5pPr>
            <a:lvl6pPr lvl="5" algn="ctr">
              <a:lnSpc>
                <a:spcPct val="115000"/>
              </a:lnSpc>
              <a:spcBef>
                <a:spcPts val="0"/>
              </a:spcBef>
              <a:spcAft>
                <a:spcPts val="0"/>
              </a:spcAft>
              <a:buSzPts val="5200"/>
              <a:buNone/>
              <a:defRPr sz="5200"/>
            </a:lvl6pPr>
            <a:lvl7pPr lvl="6" algn="ctr">
              <a:lnSpc>
                <a:spcPct val="115000"/>
              </a:lnSpc>
              <a:spcBef>
                <a:spcPts val="0"/>
              </a:spcBef>
              <a:spcAft>
                <a:spcPts val="0"/>
              </a:spcAft>
              <a:buSzPts val="5200"/>
              <a:buNone/>
              <a:defRPr sz="5200"/>
            </a:lvl7pPr>
            <a:lvl8pPr lvl="7" algn="ctr">
              <a:lnSpc>
                <a:spcPct val="115000"/>
              </a:lnSpc>
              <a:spcBef>
                <a:spcPts val="0"/>
              </a:spcBef>
              <a:spcAft>
                <a:spcPts val="0"/>
              </a:spcAft>
              <a:buSzPts val="5200"/>
              <a:buNone/>
              <a:defRPr sz="5200"/>
            </a:lvl8pPr>
            <a:lvl9pPr lvl="8" algn="ctr">
              <a:lnSpc>
                <a:spcPct val="115000"/>
              </a:lnSpc>
              <a:spcBef>
                <a:spcPts val="0"/>
              </a:spcBef>
              <a:spcAft>
                <a:spcPts val="0"/>
              </a:spcAft>
              <a:buSzPts val="5200"/>
              <a:buNone/>
              <a:defRPr sz="5200"/>
            </a:lvl9pPr>
          </a:lstStyle>
          <a:p/>
        </p:txBody>
      </p:sp>
      <p:sp>
        <p:nvSpPr>
          <p:cNvPr id="10" name="Google Shape;10;p2"/>
          <p:cNvSpPr txBox="1"/>
          <p:nvPr>
            <p:ph idx="1" type="subTitle"/>
          </p:nvPr>
        </p:nvSpPr>
        <p:spPr>
          <a:xfrm>
            <a:off x="779625" y="3348926"/>
            <a:ext cx="4350000" cy="450000"/>
          </a:xfrm>
          <a:prstGeom prst="rect">
            <a:avLst/>
          </a:prstGeom>
          <a:solidFill>
            <a:schemeClr val="accent5"/>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atin typeface="Fira Sans"/>
                <a:ea typeface="Fira Sans"/>
                <a:cs typeface="Fira Sans"/>
                <a:sym typeface="Fira Sans"/>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p:txBody>
      </p:sp>
      <p:sp>
        <p:nvSpPr>
          <p:cNvPr id="11" name="Google Shape;11;p2"/>
          <p:cNvSpPr/>
          <p:nvPr/>
        </p:nvSpPr>
        <p:spPr>
          <a:xfrm>
            <a:off x="102928" y="3347336"/>
            <a:ext cx="352095"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19729" y="466139"/>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3391622">
            <a:off x="5525527" y="337227"/>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644555">
            <a:off x="7092631" y="4388929"/>
            <a:ext cx="352102" cy="45320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7413790">
            <a:off x="8640067" y="1355868"/>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96" name="Shape 96"/>
        <p:cNvGrpSpPr/>
        <p:nvPr/>
      </p:nvGrpSpPr>
      <p:grpSpPr>
        <a:xfrm>
          <a:off x="0" y="0"/>
          <a:ext cx="0" cy="0"/>
          <a:chOff x="0" y="0"/>
          <a:chExt cx="0" cy="0"/>
        </a:xfrm>
      </p:grpSpPr>
      <p:sp>
        <p:nvSpPr>
          <p:cNvPr id="97" name="Google Shape;97;p11"/>
          <p:cNvSpPr txBox="1"/>
          <p:nvPr>
            <p:ph hasCustomPrompt="1" type="title"/>
          </p:nvPr>
        </p:nvSpPr>
        <p:spPr>
          <a:xfrm>
            <a:off x="1226550" y="972150"/>
            <a:ext cx="6690900" cy="1511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8000"/>
            </a:lvl1pPr>
            <a:lvl2pPr lvl="1" algn="ctr">
              <a:lnSpc>
                <a:spcPct val="115000"/>
              </a:lnSpc>
              <a:spcBef>
                <a:spcPts val="0"/>
              </a:spcBef>
              <a:spcAft>
                <a:spcPts val="0"/>
              </a:spcAft>
              <a:buSzPts val="9600"/>
              <a:buNone/>
              <a:defRPr sz="9600"/>
            </a:lvl2pPr>
            <a:lvl3pPr lvl="2" algn="ctr">
              <a:lnSpc>
                <a:spcPct val="115000"/>
              </a:lnSpc>
              <a:spcBef>
                <a:spcPts val="0"/>
              </a:spcBef>
              <a:spcAft>
                <a:spcPts val="0"/>
              </a:spcAft>
              <a:buSzPts val="9600"/>
              <a:buNone/>
              <a:defRPr sz="9600"/>
            </a:lvl3pPr>
            <a:lvl4pPr lvl="3" algn="ctr">
              <a:lnSpc>
                <a:spcPct val="115000"/>
              </a:lnSpc>
              <a:spcBef>
                <a:spcPts val="0"/>
              </a:spcBef>
              <a:spcAft>
                <a:spcPts val="0"/>
              </a:spcAft>
              <a:buSzPts val="9600"/>
              <a:buNone/>
              <a:defRPr sz="9600"/>
            </a:lvl4pPr>
            <a:lvl5pPr lvl="4" algn="ctr">
              <a:lnSpc>
                <a:spcPct val="115000"/>
              </a:lnSpc>
              <a:spcBef>
                <a:spcPts val="0"/>
              </a:spcBef>
              <a:spcAft>
                <a:spcPts val="0"/>
              </a:spcAft>
              <a:buSzPts val="9600"/>
              <a:buNone/>
              <a:defRPr sz="9600"/>
            </a:lvl5pPr>
            <a:lvl6pPr lvl="5" algn="ctr">
              <a:lnSpc>
                <a:spcPct val="115000"/>
              </a:lnSpc>
              <a:spcBef>
                <a:spcPts val="0"/>
              </a:spcBef>
              <a:spcAft>
                <a:spcPts val="0"/>
              </a:spcAft>
              <a:buSzPts val="9600"/>
              <a:buNone/>
              <a:defRPr sz="9600"/>
            </a:lvl6pPr>
            <a:lvl7pPr lvl="6" algn="ctr">
              <a:lnSpc>
                <a:spcPct val="115000"/>
              </a:lnSpc>
              <a:spcBef>
                <a:spcPts val="0"/>
              </a:spcBef>
              <a:spcAft>
                <a:spcPts val="0"/>
              </a:spcAft>
              <a:buSzPts val="9600"/>
              <a:buNone/>
              <a:defRPr sz="9600"/>
            </a:lvl7pPr>
            <a:lvl8pPr lvl="7" algn="ctr">
              <a:lnSpc>
                <a:spcPct val="115000"/>
              </a:lnSpc>
              <a:spcBef>
                <a:spcPts val="0"/>
              </a:spcBef>
              <a:spcAft>
                <a:spcPts val="0"/>
              </a:spcAft>
              <a:buSzPts val="9600"/>
              <a:buNone/>
              <a:defRPr sz="9600"/>
            </a:lvl8pPr>
            <a:lvl9pPr lvl="8" algn="ctr">
              <a:lnSpc>
                <a:spcPct val="115000"/>
              </a:lnSpc>
              <a:spcBef>
                <a:spcPts val="0"/>
              </a:spcBef>
              <a:spcAft>
                <a:spcPts val="0"/>
              </a:spcAft>
              <a:buSzPts val="9600"/>
              <a:buNone/>
              <a:defRPr sz="9600"/>
            </a:lvl9pPr>
          </a:lstStyle>
          <a:p>
            <a:r>
              <a:t>xx%</a:t>
            </a:r>
          </a:p>
        </p:txBody>
      </p:sp>
      <p:sp>
        <p:nvSpPr>
          <p:cNvPr id="98" name="Google Shape;98;p11"/>
          <p:cNvSpPr txBox="1"/>
          <p:nvPr>
            <p:ph idx="1" type="subTitle"/>
          </p:nvPr>
        </p:nvSpPr>
        <p:spPr>
          <a:xfrm>
            <a:off x="2213700" y="2622500"/>
            <a:ext cx="4716600" cy="408900"/>
          </a:xfrm>
          <a:prstGeom prst="rect">
            <a:avLst/>
          </a:prstGeom>
          <a:solidFill>
            <a:schemeClr val="accent5"/>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atin typeface="Fira Sans"/>
                <a:ea typeface="Fira Sans"/>
                <a:cs typeface="Fira Sans"/>
                <a:sym typeface="Fira Sans"/>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
        <p:nvSpPr>
          <p:cNvPr id="99" name="Google Shape;99;p11"/>
          <p:cNvSpPr/>
          <p:nvPr/>
        </p:nvSpPr>
        <p:spPr>
          <a:xfrm>
            <a:off x="251228" y="2345161"/>
            <a:ext cx="352095"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2280754" y="560664"/>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rot="3391622">
            <a:off x="4994777" y="1889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rot="-3865761">
            <a:off x="6273755" y="4514838"/>
            <a:ext cx="352097" cy="453199"/>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rot="7413790">
            <a:off x="8640067" y="1355868"/>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5"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2_1">
    <p:bg>
      <p:bgPr>
        <a:solidFill>
          <a:schemeClr val="dk2"/>
        </a:solidFill>
      </p:bgPr>
    </p:bg>
    <p:spTree>
      <p:nvGrpSpPr>
        <p:cNvPr id="106" name="Shape 106"/>
        <p:cNvGrpSpPr/>
        <p:nvPr/>
      </p:nvGrpSpPr>
      <p:grpSpPr>
        <a:xfrm>
          <a:off x="0" y="0"/>
          <a:ext cx="0" cy="0"/>
          <a:chOff x="0" y="0"/>
          <a:chExt cx="0" cy="0"/>
        </a:xfrm>
      </p:grpSpPr>
      <p:sp>
        <p:nvSpPr>
          <p:cNvPr id="107" name="Google Shape;107;p13"/>
          <p:cNvSpPr txBox="1"/>
          <p:nvPr>
            <p:ph hasCustomPrompt="1" type="title"/>
          </p:nvPr>
        </p:nvSpPr>
        <p:spPr>
          <a:xfrm>
            <a:off x="1713225" y="158225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8" name="Google Shape;108;p13"/>
          <p:cNvSpPr txBox="1"/>
          <p:nvPr>
            <p:ph hasCustomPrompt="1" idx="2" type="title"/>
          </p:nvPr>
        </p:nvSpPr>
        <p:spPr>
          <a:xfrm>
            <a:off x="3934350" y="158225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9" name="Google Shape;109;p13"/>
          <p:cNvSpPr txBox="1"/>
          <p:nvPr>
            <p:ph hasCustomPrompt="1" idx="3" type="title"/>
          </p:nvPr>
        </p:nvSpPr>
        <p:spPr>
          <a:xfrm>
            <a:off x="6155475" y="158225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10" name="Google Shape;110;p13"/>
          <p:cNvSpPr txBox="1"/>
          <p:nvPr>
            <p:ph idx="1" type="subTitle"/>
          </p:nvPr>
        </p:nvSpPr>
        <p:spPr>
          <a:xfrm>
            <a:off x="1381125" y="220377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11" name="Google Shape;111;p13"/>
          <p:cNvSpPr txBox="1"/>
          <p:nvPr>
            <p:ph idx="4" type="subTitle"/>
          </p:nvPr>
        </p:nvSpPr>
        <p:spPr>
          <a:xfrm>
            <a:off x="3602250" y="220377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12" name="Google Shape;112;p13"/>
          <p:cNvSpPr txBox="1"/>
          <p:nvPr>
            <p:ph idx="5" type="subTitle"/>
          </p:nvPr>
        </p:nvSpPr>
        <p:spPr>
          <a:xfrm>
            <a:off x="5823375" y="220377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13" name="Google Shape;113;p1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14" name="Google Shape;114;p13"/>
          <p:cNvSpPr/>
          <p:nvPr/>
        </p:nvSpPr>
        <p:spPr>
          <a:xfrm rot="4559421">
            <a:off x="281490" y="247964"/>
            <a:ext cx="352087" cy="453187"/>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rot="3391622">
            <a:off x="5798702" y="2563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rot="-4430405">
            <a:off x="5945276" y="4573617"/>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rot="7413790">
            <a:off x="8790817" y="2017230"/>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rot="2542404">
            <a:off x="8595688" y="340652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txBox="1"/>
          <p:nvPr>
            <p:ph hasCustomPrompt="1" idx="7" type="title"/>
          </p:nvPr>
        </p:nvSpPr>
        <p:spPr>
          <a:xfrm>
            <a:off x="1713225" y="308350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3" name="Google Shape;123;p13"/>
          <p:cNvSpPr txBox="1"/>
          <p:nvPr>
            <p:ph hasCustomPrompt="1" idx="8" type="title"/>
          </p:nvPr>
        </p:nvSpPr>
        <p:spPr>
          <a:xfrm>
            <a:off x="3934350" y="308350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4" name="Google Shape;124;p13"/>
          <p:cNvSpPr txBox="1"/>
          <p:nvPr>
            <p:ph hasCustomPrompt="1" idx="9" type="title"/>
          </p:nvPr>
        </p:nvSpPr>
        <p:spPr>
          <a:xfrm>
            <a:off x="6155475" y="308350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5" name="Google Shape;125;p13"/>
          <p:cNvSpPr txBox="1"/>
          <p:nvPr>
            <p:ph idx="13" type="subTitle"/>
          </p:nvPr>
        </p:nvSpPr>
        <p:spPr>
          <a:xfrm>
            <a:off x="1381125" y="370502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26" name="Google Shape;126;p13"/>
          <p:cNvSpPr txBox="1"/>
          <p:nvPr>
            <p:ph idx="14" type="subTitle"/>
          </p:nvPr>
        </p:nvSpPr>
        <p:spPr>
          <a:xfrm>
            <a:off x="3602250" y="370502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27" name="Google Shape;127;p13"/>
          <p:cNvSpPr txBox="1"/>
          <p:nvPr>
            <p:ph idx="15" type="subTitle"/>
          </p:nvPr>
        </p:nvSpPr>
        <p:spPr>
          <a:xfrm>
            <a:off x="5823375" y="370502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2_1">
    <p:bg>
      <p:bgPr>
        <a:solidFill>
          <a:schemeClr val="dk2"/>
        </a:solidFill>
      </p:bgPr>
    </p:bg>
    <p:spTree>
      <p:nvGrpSpPr>
        <p:cNvPr id="128" name="Shape 128"/>
        <p:cNvGrpSpPr/>
        <p:nvPr/>
      </p:nvGrpSpPr>
      <p:grpSpPr>
        <a:xfrm>
          <a:off x="0" y="0"/>
          <a:ext cx="0" cy="0"/>
          <a:chOff x="0" y="0"/>
          <a:chExt cx="0" cy="0"/>
        </a:xfrm>
      </p:grpSpPr>
      <p:sp>
        <p:nvSpPr>
          <p:cNvPr id="129" name="Google Shape;129;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30" name="Google Shape;130;p14"/>
          <p:cNvSpPr/>
          <p:nvPr/>
        </p:nvSpPr>
        <p:spPr>
          <a:xfrm flipH="1">
            <a:off x="5801949" y="47278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flipH="1" rot="-8861856">
            <a:off x="6354206" y="387388"/>
            <a:ext cx="257507" cy="137731"/>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flipH="1" rot="-10565451">
            <a:off x="274878" y="391297"/>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flipH="1" rot="4176861">
            <a:off x="2096744" y="4625853"/>
            <a:ext cx="352094"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rot="3007948">
            <a:off x="3154154" y="76282"/>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rot="-3391622">
            <a:off x="8614129" y="24940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rot="-1963446">
            <a:off x="50830" y="3090125"/>
            <a:ext cx="352091" cy="291464"/>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flipH="1">
            <a:off x="8614137" y="173826"/>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flipH="1" rot="2700000">
            <a:off x="8355347" y="4666723"/>
            <a:ext cx="352092" cy="29148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dk2"/>
        </a:solidFill>
      </p:bgPr>
    </p:bg>
    <p:spTree>
      <p:nvGrpSpPr>
        <p:cNvPr id="139" name="Shape 139"/>
        <p:cNvGrpSpPr/>
        <p:nvPr/>
      </p:nvGrpSpPr>
      <p:grpSpPr>
        <a:xfrm>
          <a:off x="0" y="0"/>
          <a:ext cx="0" cy="0"/>
          <a:chOff x="0" y="0"/>
          <a:chExt cx="0" cy="0"/>
        </a:xfrm>
      </p:grpSpPr>
      <p:sp>
        <p:nvSpPr>
          <p:cNvPr id="140" name="Google Shape;140;p15"/>
          <p:cNvSpPr txBox="1"/>
          <p:nvPr>
            <p:ph idx="1" type="subTitle"/>
          </p:nvPr>
        </p:nvSpPr>
        <p:spPr>
          <a:xfrm>
            <a:off x="1944900" y="1179400"/>
            <a:ext cx="5254200" cy="1887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a:latin typeface="Fira Sans"/>
                <a:ea typeface="Fira Sans"/>
                <a:cs typeface="Fira Sans"/>
                <a:sym typeface="Fira Sans"/>
              </a:defRPr>
            </a:lvl1pPr>
            <a:lvl2pPr lvl="1" rtl="0" algn="ctr">
              <a:lnSpc>
                <a:spcPct val="115000"/>
              </a:lnSpc>
              <a:spcBef>
                <a:spcPts val="0"/>
              </a:spcBef>
              <a:spcAft>
                <a:spcPts val="0"/>
              </a:spcAft>
              <a:buSzPts val="1600"/>
              <a:buChar char="○"/>
              <a:defRPr b="1" sz="2000"/>
            </a:lvl2pPr>
            <a:lvl3pPr lvl="2" rtl="0" algn="ctr">
              <a:lnSpc>
                <a:spcPct val="115000"/>
              </a:lnSpc>
              <a:spcBef>
                <a:spcPts val="0"/>
              </a:spcBef>
              <a:spcAft>
                <a:spcPts val="0"/>
              </a:spcAft>
              <a:buSzPts val="1600"/>
              <a:buChar char="■"/>
              <a:defRPr b="1" sz="2000"/>
            </a:lvl3pPr>
            <a:lvl4pPr lvl="3" rtl="0" algn="ctr">
              <a:lnSpc>
                <a:spcPct val="115000"/>
              </a:lnSpc>
              <a:spcBef>
                <a:spcPts val="0"/>
              </a:spcBef>
              <a:spcAft>
                <a:spcPts val="0"/>
              </a:spcAft>
              <a:buSzPts val="1600"/>
              <a:buChar char="●"/>
              <a:defRPr b="1" sz="2000"/>
            </a:lvl4pPr>
            <a:lvl5pPr lvl="4" rtl="0" algn="ctr">
              <a:lnSpc>
                <a:spcPct val="115000"/>
              </a:lnSpc>
              <a:spcBef>
                <a:spcPts val="0"/>
              </a:spcBef>
              <a:spcAft>
                <a:spcPts val="0"/>
              </a:spcAft>
              <a:buSzPts val="1600"/>
              <a:buChar char="○"/>
              <a:defRPr b="1" sz="2000"/>
            </a:lvl5pPr>
            <a:lvl6pPr lvl="5" rtl="0" algn="ctr">
              <a:lnSpc>
                <a:spcPct val="115000"/>
              </a:lnSpc>
              <a:spcBef>
                <a:spcPts val="0"/>
              </a:spcBef>
              <a:spcAft>
                <a:spcPts val="0"/>
              </a:spcAft>
              <a:buSzPts val="1600"/>
              <a:buChar char="■"/>
              <a:defRPr b="1" sz="2000"/>
            </a:lvl6pPr>
            <a:lvl7pPr lvl="6" rtl="0" algn="ctr">
              <a:lnSpc>
                <a:spcPct val="115000"/>
              </a:lnSpc>
              <a:spcBef>
                <a:spcPts val="0"/>
              </a:spcBef>
              <a:spcAft>
                <a:spcPts val="0"/>
              </a:spcAft>
              <a:buSzPts val="1600"/>
              <a:buChar char="●"/>
              <a:defRPr b="1" sz="2000"/>
            </a:lvl7pPr>
            <a:lvl8pPr lvl="7" rtl="0" algn="ctr">
              <a:lnSpc>
                <a:spcPct val="115000"/>
              </a:lnSpc>
              <a:spcBef>
                <a:spcPts val="0"/>
              </a:spcBef>
              <a:spcAft>
                <a:spcPts val="0"/>
              </a:spcAft>
              <a:buSzPts val="1600"/>
              <a:buChar char="○"/>
              <a:defRPr b="1" sz="2000"/>
            </a:lvl8pPr>
            <a:lvl9pPr lvl="8" rtl="0" algn="ctr">
              <a:lnSpc>
                <a:spcPct val="115000"/>
              </a:lnSpc>
              <a:spcBef>
                <a:spcPts val="0"/>
              </a:spcBef>
              <a:spcAft>
                <a:spcPts val="0"/>
              </a:spcAft>
              <a:buSzPts val="1600"/>
              <a:buChar char="■"/>
              <a:defRPr b="1" sz="2000"/>
            </a:lvl9pPr>
          </a:lstStyle>
          <a:p/>
        </p:txBody>
      </p:sp>
      <p:sp>
        <p:nvSpPr>
          <p:cNvPr id="141" name="Google Shape;14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42" name="Google Shape;142;p15"/>
          <p:cNvSpPr/>
          <p:nvPr/>
        </p:nvSpPr>
        <p:spPr>
          <a:xfrm rot="6372182">
            <a:off x="5709358" y="61821"/>
            <a:ext cx="352091" cy="45319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6645472">
            <a:off x="2833286" y="219559"/>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3391622">
            <a:off x="305802" y="29061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rot="-4430405">
            <a:off x="8419851" y="4672117"/>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rot="-9318848">
            <a:off x="8641874" y="1211838"/>
            <a:ext cx="246670" cy="155419"/>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9082485">
            <a:off x="221002" y="1957740"/>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2542404">
            <a:off x="8595700" y="343242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rot="1173186">
            <a:off x="168295" y="4321957"/>
            <a:ext cx="352089" cy="453190"/>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4128819" y="4821001"/>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TWO_COLUMNS_1">
    <p:bg>
      <p:bgPr>
        <a:solidFill>
          <a:schemeClr val="dk2"/>
        </a:solidFill>
      </p:bgPr>
    </p:bg>
    <p:spTree>
      <p:nvGrpSpPr>
        <p:cNvPr id="151" name="Shape 151"/>
        <p:cNvGrpSpPr/>
        <p:nvPr/>
      </p:nvGrpSpPr>
      <p:grpSpPr>
        <a:xfrm>
          <a:off x="0" y="0"/>
          <a:ext cx="0" cy="0"/>
          <a:chOff x="0" y="0"/>
          <a:chExt cx="0" cy="0"/>
        </a:xfrm>
      </p:grpSpPr>
      <p:sp>
        <p:nvSpPr>
          <p:cNvPr id="152" name="Google Shape;152;p16"/>
          <p:cNvSpPr txBox="1"/>
          <p:nvPr>
            <p:ph idx="1" type="body"/>
          </p:nvPr>
        </p:nvSpPr>
        <p:spPr>
          <a:xfrm>
            <a:off x="775775" y="1168375"/>
            <a:ext cx="4844400" cy="340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30200" lvl="1" marL="914400" rtl="0">
              <a:lnSpc>
                <a:spcPct val="115000"/>
              </a:lnSpc>
              <a:spcBef>
                <a:spcPts val="1600"/>
              </a:spcBef>
              <a:spcAft>
                <a:spcPts val="0"/>
              </a:spcAft>
              <a:buSzPts val="1600"/>
              <a:buChar char="○"/>
              <a:defRPr sz="1200"/>
            </a:lvl2pPr>
            <a:lvl3pPr indent="-330200" lvl="2" marL="1371600" rtl="0">
              <a:lnSpc>
                <a:spcPct val="115000"/>
              </a:lnSpc>
              <a:spcBef>
                <a:spcPts val="1600"/>
              </a:spcBef>
              <a:spcAft>
                <a:spcPts val="0"/>
              </a:spcAft>
              <a:buSzPts val="1600"/>
              <a:buChar char="■"/>
              <a:defRPr/>
            </a:lvl3pPr>
            <a:lvl4pPr indent="-330200" lvl="3" marL="1828800" rtl="0">
              <a:lnSpc>
                <a:spcPct val="115000"/>
              </a:lnSpc>
              <a:spcBef>
                <a:spcPts val="1600"/>
              </a:spcBef>
              <a:spcAft>
                <a:spcPts val="0"/>
              </a:spcAft>
              <a:buSzPts val="1600"/>
              <a:buChar char="●"/>
              <a:defRPr/>
            </a:lvl4pPr>
            <a:lvl5pPr indent="-330200" lvl="4" marL="2286000" rtl="0">
              <a:lnSpc>
                <a:spcPct val="115000"/>
              </a:lnSpc>
              <a:spcBef>
                <a:spcPts val="1600"/>
              </a:spcBef>
              <a:spcAft>
                <a:spcPts val="0"/>
              </a:spcAft>
              <a:buSzPts val="1600"/>
              <a:buChar char="○"/>
              <a:defRPr/>
            </a:lvl5pPr>
            <a:lvl6pPr indent="-330200" lvl="5" marL="2743200" rtl="0">
              <a:lnSpc>
                <a:spcPct val="115000"/>
              </a:lnSpc>
              <a:spcBef>
                <a:spcPts val="1600"/>
              </a:spcBef>
              <a:spcAft>
                <a:spcPts val="0"/>
              </a:spcAft>
              <a:buSzPts val="1600"/>
              <a:buChar char="■"/>
              <a:defRPr/>
            </a:lvl6pPr>
            <a:lvl7pPr indent="-330200" lvl="6" marL="3200400" rtl="0">
              <a:lnSpc>
                <a:spcPct val="115000"/>
              </a:lnSpc>
              <a:spcBef>
                <a:spcPts val="1600"/>
              </a:spcBef>
              <a:spcAft>
                <a:spcPts val="0"/>
              </a:spcAft>
              <a:buSzPts val="1600"/>
              <a:buChar char="●"/>
              <a:defRPr/>
            </a:lvl7pPr>
            <a:lvl8pPr indent="-330200" lvl="7" marL="3657600" rtl="0">
              <a:lnSpc>
                <a:spcPct val="115000"/>
              </a:lnSpc>
              <a:spcBef>
                <a:spcPts val="1600"/>
              </a:spcBef>
              <a:spcAft>
                <a:spcPts val="0"/>
              </a:spcAft>
              <a:buSzPts val="1600"/>
              <a:buChar char="○"/>
              <a:defRPr/>
            </a:lvl8pPr>
            <a:lvl9pPr indent="-330200" lvl="8" marL="4114800" rtl="0">
              <a:lnSpc>
                <a:spcPct val="115000"/>
              </a:lnSpc>
              <a:spcBef>
                <a:spcPts val="1600"/>
              </a:spcBef>
              <a:spcAft>
                <a:spcPts val="1600"/>
              </a:spcAft>
              <a:buSzPts val="1600"/>
              <a:buChar char="■"/>
              <a:defRPr/>
            </a:lvl9pPr>
          </a:lstStyle>
          <a:p/>
        </p:txBody>
      </p:sp>
      <p:sp>
        <p:nvSpPr>
          <p:cNvPr id="153" name="Google Shape;15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54" name="Google Shape;154;p16"/>
          <p:cNvSpPr/>
          <p:nvPr/>
        </p:nvSpPr>
        <p:spPr>
          <a:xfrm rot="4559421">
            <a:off x="281490" y="247964"/>
            <a:ext cx="352087" cy="453187"/>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rot="3391622">
            <a:off x="5798702" y="2563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rot="-4430405">
            <a:off x="5945276" y="4573617"/>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rot="7413790">
            <a:off x="8790817" y="2017230"/>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rot="2542404">
            <a:off x="8595688" y="340652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2"/>
        </a:solidFill>
      </p:bgPr>
    </p:bg>
    <p:spTree>
      <p:nvGrpSpPr>
        <p:cNvPr id="162" name="Shape 162"/>
        <p:cNvGrpSpPr/>
        <p:nvPr/>
      </p:nvGrpSpPr>
      <p:grpSpPr>
        <a:xfrm>
          <a:off x="0" y="0"/>
          <a:ext cx="0" cy="0"/>
          <a:chOff x="0" y="0"/>
          <a:chExt cx="0" cy="0"/>
        </a:xfrm>
      </p:grpSpPr>
      <p:sp>
        <p:nvSpPr>
          <p:cNvPr id="163" name="Google Shape;163;p17"/>
          <p:cNvSpPr txBox="1"/>
          <p:nvPr>
            <p:ph idx="1" type="subTitle"/>
          </p:nvPr>
        </p:nvSpPr>
        <p:spPr>
          <a:xfrm>
            <a:off x="720000" y="2353800"/>
            <a:ext cx="2336400" cy="50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SzPts val="2400"/>
              <a:buNone/>
              <a:defRPr sz="2400"/>
            </a:lvl2pPr>
            <a:lvl3pPr lvl="2" rtl="0" algn="ctr">
              <a:lnSpc>
                <a:spcPct val="115000"/>
              </a:lnSpc>
              <a:spcBef>
                <a:spcPts val="0"/>
              </a:spcBef>
              <a:spcAft>
                <a:spcPts val="0"/>
              </a:spcAft>
              <a:buSzPts val="2400"/>
              <a:buNone/>
              <a:defRPr sz="2400"/>
            </a:lvl3pPr>
            <a:lvl4pPr lvl="3" rtl="0" algn="ctr">
              <a:lnSpc>
                <a:spcPct val="115000"/>
              </a:lnSpc>
              <a:spcBef>
                <a:spcPts val="0"/>
              </a:spcBef>
              <a:spcAft>
                <a:spcPts val="0"/>
              </a:spcAft>
              <a:buSzPts val="2400"/>
              <a:buNone/>
              <a:defRPr sz="2400"/>
            </a:lvl4pPr>
            <a:lvl5pPr lvl="4" rtl="0" algn="ctr">
              <a:lnSpc>
                <a:spcPct val="115000"/>
              </a:lnSpc>
              <a:spcBef>
                <a:spcPts val="0"/>
              </a:spcBef>
              <a:spcAft>
                <a:spcPts val="0"/>
              </a:spcAft>
              <a:buSzPts val="2400"/>
              <a:buNone/>
              <a:defRPr sz="2400"/>
            </a:lvl5pPr>
            <a:lvl6pPr lvl="5" rtl="0" algn="ctr">
              <a:lnSpc>
                <a:spcPct val="115000"/>
              </a:lnSpc>
              <a:spcBef>
                <a:spcPts val="0"/>
              </a:spcBef>
              <a:spcAft>
                <a:spcPts val="0"/>
              </a:spcAft>
              <a:buSzPts val="2400"/>
              <a:buNone/>
              <a:defRPr sz="2400"/>
            </a:lvl6pPr>
            <a:lvl7pPr lvl="6" rtl="0" algn="ctr">
              <a:lnSpc>
                <a:spcPct val="115000"/>
              </a:lnSpc>
              <a:spcBef>
                <a:spcPts val="0"/>
              </a:spcBef>
              <a:spcAft>
                <a:spcPts val="0"/>
              </a:spcAft>
              <a:buSzPts val="2400"/>
              <a:buNone/>
              <a:defRPr sz="2400"/>
            </a:lvl7pPr>
            <a:lvl8pPr lvl="7" rtl="0" algn="ctr">
              <a:lnSpc>
                <a:spcPct val="115000"/>
              </a:lnSpc>
              <a:spcBef>
                <a:spcPts val="0"/>
              </a:spcBef>
              <a:spcAft>
                <a:spcPts val="0"/>
              </a:spcAft>
              <a:buSzPts val="2400"/>
              <a:buNone/>
              <a:defRPr sz="2400"/>
            </a:lvl8pPr>
            <a:lvl9pPr lvl="8" rtl="0" algn="ctr">
              <a:lnSpc>
                <a:spcPct val="115000"/>
              </a:lnSpc>
              <a:spcBef>
                <a:spcPts val="0"/>
              </a:spcBef>
              <a:spcAft>
                <a:spcPts val="0"/>
              </a:spcAft>
              <a:buSzPts val="2400"/>
              <a:buNone/>
              <a:defRPr sz="2400"/>
            </a:lvl9pPr>
          </a:lstStyle>
          <a:p/>
        </p:txBody>
      </p:sp>
      <p:sp>
        <p:nvSpPr>
          <p:cNvPr id="164" name="Google Shape;164;p17"/>
          <p:cNvSpPr txBox="1"/>
          <p:nvPr>
            <p:ph idx="2" type="subTitle"/>
          </p:nvPr>
        </p:nvSpPr>
        <p:spPr>
          <a:xfrm>
            <a:off x="720000" y="2781250"/>
            <a:ext cx="2336400" cy="68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165" name="Google Shape;165;p17"/>
          <p:cNvSpPr txBox="1"/>
          <p:nvPr>
            <p:ph idx="3" type="subTitle"/>
          </p:nvPr>
        </p:nvSpPr>
        <p:spPr>
          <a:xfrm>
            <a:off x="3403800" y="2781250"/>
            <a:ext cx="2336400" cy="68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166" name="Google Shape;166;p17"/>
          <p:cNvSpPr txBox="1"/>
          <p:nvPr>
            <p:ph idx="4" type="subTitle"/>
          </p:nvPr>
        </p:nvSpPr>
        <p:spPr>
          <a:xfrm>
            <a:off x="6087600" y="2781250"/>
            <a:ext cx="2336400" cy="68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167" name="Google Shape;167;p17"/>
          <p:cNvSpPr txBox="1"/>
          <p:nvPr>
            <p:ph idx="5" type="subTitle"/>
          </p:nvPr>
        </p:nvSpPr>
        <p:spPr>
          <a:xfrm>
            <a:off x="3403800" y="2353800"/>
            <a:ext cx="2336400" cy="50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SzPts val="2400"/>
              <a:buNone/>
              <a:defRPr sz="2400"/>
            </a:lvl2pPr>
            <a:lvl3pPr lvl="2" rtl="0" algn="ctr">
              <a:lnSpc>
                <a:spcPct val="115000"/>
              </a:lnSpc>
              <a:spcBef>
                <a:spcPts val="0"/>
              </a:spcBef>
              <a:spcAft>
                <a:spcPts val="0"/>
              </a:spcAft>
              <a:buSzPts val="2400"/>
              <a:buNone/>
              <a:defRPr sz="2400"/>
            </a:lvl3pPr>
            <a:lvl4pPr lvl="3" rtl="0" algn="ctr">
              <a:lnSpc>
                <a:spcPct val="115000"/>
              </a:lnSpc>
              <a:spcBef>
                <a:spcPts val="0"/>
              </a:spcBef>
              <a:spcAft>
                <a:spcPts val="0"/>
              </a:spcAft>
              <a:buSzPts val="2400"/>
              <a:buNone/>
              <a:defRPr sz="2400"/>
            </a:lvl4pPr>
            <a:lvl5pPr lvl="4" rtl="0" algn="ctr">
              <a:lnSpc>
                <a:spcPct val="115000"/>
              </a:lnSpc>
              <a:spcBef>
                <a:spcPts val="0"/>
              </a:spcBef>
              <a:spcAft>
                <a:spcPts val="0"/>
              </a:spcAft>
              <a:buSzPts val="2400"/>
              <a:buNone/>
              <a:defRPr sz="2400"/>
            </a:lvl5pPr>
            <a:lvl6pPr lvl="5" rtl="0" algn="ctr">
              <a:lnSpc>
                <a:spcPct val="115000"/>
              </a:lnSpc>
              <a:spcBef>
                <a:spcPts val="0"/>
              </a:spcBef>
              <a:spcAft>
                <a:spcPts val="0"/>
              </a:spcAft>
              <a:buSzPts val="2400"/>
              <a:buNone/>
              <a:defRPr sz="2400"/>
            </a:lvl6pPr>
            <a:lvl7pPr lvl="6" rtl="0" algn="ctr">
              <a:lnSpc>
                <a:spcPct val="115000"/>
              </a:lnSpc>
              <a:spcBef>
                <a:spcPts val="0"/>
              </a:spcBef>
              <a:spcAft>
                <a:spcPts val="0"/>
              </a:spcAft>
              <a:buSzPts val="2400"/>
              <a:buNone/>
              <a:defRPr sz="2400"/>
            </a:lvl7pPr>
            <a:lvl8pPr lvl="7" rtl="0" algn="ctr">
              <a:lnSpc>
                <a:spcPct val="115000"/>
              </a:lnSpc>
              <a:spcBef>
                <a:spcPts val="0"/>
              </a:spcBef>
              <a:spcAft>
                <a:spcPts val="0"/>
              </a:spcAft>
              <a:buSzPts val="2400"/>
              <a:buNone/>
              <a:defRPr sz="2400"/>
            </a:lvl8pPr>
            <a:lvl9pPr lvl="8" rtl="0" algn="ctr">
              <a:lnSpc>
                <a:spcPct val="115000"/>
              </a:lnSpc>
              <a:spcBef>
                <a:spcPts val="0"/>
              </a:spcBef>
              <a:spcAft>
                <a:spcPts val="0"/>
              </a:spcAft>
              <a:buSzPts val="2400"/>
              <a:buNone/>
              <a:defRPr sz="2400"/>
            </a:lvl9pPr>
          </a:lstStyle>
          <a:p/>
        </p:txBody>
      </p:sp>
      <p:sp>
        <p:nvSpPr>
          <p:cNvPr id="168" name="Google Shape;168;p17"/>
          <p:cNvSpPr txBox="1"/>
          <p:nvPr>
            <p:ph idx="6" type="subTitle"/>
          </p:nvPr>
        </p:nvSpPr>
        <p:spPr>
          <a:xfrm>
            <a:off x="6087600" y="2353800"/>
            <a:ext cx="2336400" cy="50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SzPts val="2400"/>
              <a:buNone/>
              <a:defRPr sz="2400"/>
            </a:lvl2pPr>
            <a:lvl3pPr lvl="2" rtl="0" algn="ctr">
              <a:lnSpc>
                <a:spcPct val="115000"/>
              </a:lnSpc>
              <a:spcBef>
                <a:spcPts val="0"/>
              </a:spcBef>
              <a:spcAft>
                <a:spcPts val="0"/>
              </a:spcAft>
              <a:buSzPts val="2400"/>
              <a:buNone/>
              <a:defRPr sz="2400"/>
            </a:lvl3pPr>
            <a:lvl4pPr lvl="3" rtl="0" algn="ctr">
              <a:lnSpc>
                <a:spcPct val="115000"/>
              </a:lnSpc>
              <a:spcBef>
                <a:spcPts val="0"/>
              </a:spcBef>
              <a:spcAft>
                <a:spcPts val="0"/>
              </a:spcAft>
              <a:buSzPts val="2400"/>
              <a:buNone/>
              <a:defRPr sz="2400"/>
            </a:lvl4pPr>
            <a:lvl5pPr lvl="4" rtl="0" algn="ctr">
              <a:lnSpc>
                <a:spcPct val="115000"/>
              </a:lnSpc>
              <a:spcBef>
                <a:spcPts val="0"/>
              </a:spcBef>
              <a:spcAft>
                <a:spcPts val="0"/>
              </a:spcAft>
              <a:buSzPts val="2400"/>
              <a:buNone/>
              <a:defRPr sz="2400"/>
            </a:lvl5pPr>
            <a:lvl6pPr lvl="5" rtl="0" algn="ctr">
              <a:lnSpc>
                <a:spcPct val="115000"/>
              </a:lnSpc>
              <a:spcBef>
                <a:spcPts val="0"/>
              </a:spcBef>
              <a:spcAft>
                <a:spcPts val="0"/>
              </a:spcAft>
              <a:buSzPts val="2400"/>
              <a:buNone/>
              <a:defRPr sz="2400"/>
            </a:lvl6pPr>
            <a:lvl7pPr lvl="6" rtl="0" algn="ctr">
              <a:lnSpc>
                <a:spcPct val="115000"/>
              </a:lnSpc>
              <a:spcBef>
                <a:spcPts val="0"/>
              </a:spcBef>
              <a:spcAft>
                <a:spcPts val="0"/>
              </a:spcAft>
              <a:buSzPts val="2400"/>
              <a:buNone/>
              <a:defRPr sz="2400"/>
            </a:lvl7pPr>
            <a:lvl8pPr lvl="7" rtl="0" algn="ctr">
              <a:lnSpc>
                <a:spcPct val="115000"/>
              </a:lnSpc>
              <a:spcBef>
                <a:spcPts val="0"/>
              </a:spcBef>
              <a:spcAft>
                <a:spcPts val="0"/>
              </a:spcAft>
              <a:buSzPts val="2400"/>
              <a:buNone/>
              <a:defRPr sz="2400"/>
            </a:lvl8pPr>
            <a:lvl9pPr lvl="8" rtl="0" algn="ctr">
              <a:lnSpc>
                <a:spcPct val="115000"/>
              </a:lnSpc>
              <a:spcBef>
                <a:spcPts val="0"/>
              </a:spcBef>
              <a:spcAft>
                <a:spcPts val="0"/>
              </a:spcAft>
              <a:buSzPts val="2400"/>
              <a:buNone/>
              <a:defRPr sz="2400"/>
            </a:lvl9pPr>
          </a:lstStyle>
          <a:p/>
        </p:txBody>
      </p:sp>
      <p:sp>
        <p:nvSpPr>
          <p:cNvPr id="169" name="Google Shape;16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70" name="Google Shape;170;p17"/>
          <p:cNvSpPr/>
          <p:nvPr/>
        </p:nvSpPr>
        <p:spPr>
          <a:xfrm rot="3200375">
            <a:off x="157631" y="2168511"/>
            <a:ext cx="352102" cy="45320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5657454" y="365464"/>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rot="3391622">
            <a:off x="8663152" y="154700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rot="-5644555">
            <a:off x="6109206" y="4573604"/>
            <a:ext cx="352102" cy="45320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rot="-3007948">
            <a:off x="2308158" y="-3793"/>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rot="3391622">
            <a:off x="210327" y="3996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8719475" y="3259377"/>
            <a:ext cx="352095" cy="29147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bg>
      <p:bgPr>
        <a:solidFill>
          <a:schemeClr val="dk2"/>
        </a:solidFill>
      </p:bgPr>
    </p:bg>
    <p:spTree>
      <p:nvGrpSpPr>
        <p:cNvPr id="178" name="Shape 178"/>
        <p:cNvGrpSpPr/>
        <p:nvPr/>
      </p:nvGrpSpPr>
      <p:grpSpPr>
        <a:xfrm>
          <a:off x="0" y="0"/>
          <a:ext cx="0" cy="0"/>
          <a:chOff x="0" y="0"/>
          <a:chExt cx="0" cy="0"/>
        </a:xfrm>
      </p:grpSpPr>
      <p:sp>
        <p:nvSpPr>
          <p:cNvPr id="179" name="Google Shape;17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80" name="Google Shape;180;p18"/>
          <p:cNvSpPr txBox="1"/>
          <p:nvPr>
            <p:ph idx="1" type="subTitle"/>
          </p:nvPr>
        </p:nvSpPr>
        <p:spPr>
          <a:xfrm>
            <a:off x="5440525" y="1860225"/>
            <a:ext cx="1922400" cy="708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1" name="Google Shape;181;p18"/>
          <p:cNvSpPr txBox="1"/>
          <p:nvPr>
            <p:ph idx="2" type="subTitle"/>
          </p:nvPr>
        </p:nvSpPr>
        <p:spPr>
          <a:xfrm>
            <a:off x="5440547" y="1438800"/>
            <a:ext cx="1922400" cy="491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2" name="Google Shape;182;p18"/>
          <p:cNvSpPr txBox="1"/>
          <p:nvPr>
            <p:ph idx="3" type="subTitle"/>
          </p:nvPr>
        </p:nvSpPr>
        <p:spPr>
          <a:xfrm>
            <a:off x="2152450" y="1860225"/>
            <a:ext cx="1922400" cy="708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3" name="Google Shape;183;p18"/>
          <p:cNvSpPr txBox="1"/>
          <p:nvPr>
            <p:ph idx="4" type="subTitle"/>
          </p:nvPr>
        </p:nvSpPr>
        <p:spPr>
          <a:xfrm>
            <a:off x="2152451" y="1438800"/>
            <a:ext cx="1922400" cy="491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4" name="Google Shape;184;p18"/>
          <p:cNvSpPr txBox="1"/>
          <p:nvPr>
            <p:ph idx="5" type="subTitle"/>
          </p:nvPr>
        </p:nvSpPr>
        <p:spPr>
          <a:xfrm>
            <a:off x="2152450" y="3633375"/>
            <a:ext cx="1922400" cy="708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5" name="Google Shape;185;p18"/>
          <p:cNvSpPr txBox="1"/>
          <p:nvPr>
            <p:ph idx="6" type="subTitle"/>
          </p:nvPr>
        </p:nvSpPr>
        <p:spPr>
          <a:xfrm>
            <a:off x="2152451" y="3207225"/>
            <a:ext cx="1922400" cy="491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6" name="Google Shape;186;p18"/>
          <p:cNvSpPr txBox="1"/>
          <p:nvPr>
            <p:ph idx="7" type="subTitle"/>
          </p:nvPr>
        </p:nvSpPr>
        <p:spPr>
          <a:xfrm>
            <a:off x="5440525" y="3633375"/>
            <a:ext cx="1922400" cy="708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7" name="Google Shape;187;p18"/>
          <p:cNvSpPr txBox="1"/>
          <p:nvPr>
            <p:ph idx="8" type="subTitle"/>
          </p:nvPr>
        </p:nvSpPr>
        <p:spPr>
          <a:xfrm>
            <a:off x="5440526" y="3187847"/>
            <a:ext cx="1922400" cy="491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8" name="Google Shape;188;p18"/>
          <p:cNvSpPr/>
          <p:nvPr/>
        </p:nvSpPr>
        <p:spPr>
          <a:xfrm rot="3200375">
            <a:off x="257056" y="443836"/>
            <a:ext cx="352102" cy="45320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582251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5657454" y="256189"/>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rot="3391622">
            <a:off x="8438402" y="345550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rot="-4176861">
            <a:off x="2167680" y="4582003"/>
            <a:ext cx="352094"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rot="-3007948">
            <a:off x="2308158" y="-3793"/>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rot="3391622">
            <a:off x="309764" y="2663077"/>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rot="2700000">
            <a:off x="8650597" y="2073025"/>
            <a:ext cx="352092" cy="29148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2"/>
        </a:solidFill>
      </p:bgPr>
    </p:bg>
    <p:spTree>
      <p:nvGrpSpPr>
        <p:cNvPr id="196" name="Shape 196"/>
        <p:cNvGrpSpPr/>
        <p:nvPr/>
      </p:nvGrpSpPr>
      <p:grpSpPr>
        <a:xfrm>
          <a:off x="0" y="0"/>
          <a:ext cx="0" cy="0"/>
          <a:chOff x="0" y="0"/>
          <a:chExt cx="0" cy="0"/>
        </a:xfrm>
      </p:grpSpPr>
      <p:sp>
        <p:nvSpPr>
          <p:cNvPr id="197" name="Google Shape;197;p19"/>
          <p:cNvSpPr txBox="1"/>
          <p:nvPr>
            <p:ph idx="1" type="subTitle"/>
          </p:nvPr>
        </p:nvSpPr>
        <p:spPr>
          <a:xfrm>
            <a:off x="1007375" y="2983599"/>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198" name="Google Shape;198;p19"/>
          <p:cNvSpPr txBox="1"/>
          <p:nvPr>
            <p:ph idx="2" type="subTitle"/>
          </p:nvPr>
        </p:nvSpPr>
        <p:spPr>
          <a:xfrm>
            <a:off x="1007375" y="3445250"/>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199" name="Google Shape;199;p19"/>
          <p:cNvSpPr txBox="1"/>
          <p:nvPr>
            <p:ph idx="3" type="subTitle"/>
          </p:nvPr>
        </p:nvSpPr>
        <p:spPr>
          <a:xfrm>
            <a:off x="3547500" y="3445250"/>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200" name="Google Shape;200;p19"/>
          <p:cNvSpPr txBox="1"/>
          <p:nvPr>
            <p:ph idx="4" type="subTitle"/>
          </p:nvPr>
        </p:nvSpPr>
        <p:spPr>
          <a:xfrm>
            <a:off x="6087600" y="3445250"/>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201" name="Google Shape;201;p19"/>
          <p:cNvSpPr txBox="1"/>
          <p:nvPr>
            <p:ph idx="5" type="subTitle"/>
          </p:nvPr>
        </p:nvSpPr>
        <p:spPr>
          <a:xfrm>
            <a:off x="3547500" y="2983599"/>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202" name="Google Shape;202;p19"/>
          <p:cNvSpPr txBox="1"/>
          <p:nvPr>
            <p:ph idx="6" type="subTitle"/>
          </p:nvPr>
        </p:nvSpPr>
        <p:spPr>
          <a:xfrm>
            <a:off x="6087600" y="2983599"/>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203" name="Google Shape;203;p19"/>
          <p:cNvSpPr txBox="1"/>
          <p:nvPr>
            <p:ph idx="7" type="subTitle"/>
          </p:nvPr>
        </p:nvSpPr>
        <p:spPr>
          <a:xfrm>
            <a:off x="1007375" y="1507200"/>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204" name="Google Shape;204;p19"/>
          <p:cNvSpPr txBox="1"/>
          <p:nvPr>
            <p:ph idx="8" type="subTitle"/>
          </p:nvPr>
        </p:nvSpPr>
        <p:spPr>
          <a:xfrm>
            <a:off x="1007375" y="1968951"/>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205" name="Google Shape;205;p19"/>
          <p:cNvSpPr txBox="1"/>
          <p:nvPr>
            <p:ph idx="9" type="subTitle"/>
          </p:nvPr>
        </p:nvSpPr>
        <p:spPr>
          <a:xfrm>
            <a:off x="3547500" y="1968951"/>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206" name="Google Shape;206;p19"/>
          <p:cNvSpPr txBox="1"/>
          <p:nvPr>
            <p:ph idx="13" type="subTitle"/>
          </p:nvPr>
        </p:nvSpPr>
        <p:spPr>
          <a:xfrm>
            <a:off x="6087600" y="1968951"/>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207" name="Google Shape;207;p19"/>
          <p:cNvSpPr txBox="1"/>
          <p:nvPr>
            <p:ph idx="14" type="subTitle"/>
          </p:nvPr>
        </p:nvSpPr>
        <p:spPr>
          <a:xfrm>
            <a:off x="3547500" y="1507200"/>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208" name="Google Shape;208;p19"/>
          <p:cNvSpPr txBox="1"/>
          <p:nvPr>
            <p:ph idx="15" type="subTitle"/>
          </p:nvPr>
        </p:nvSpPr>
        <p:spPr>
          <a:xfrm>
            <a:off x="6087600" y="1507200"/>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209" name="Google Shape;20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210" name="Google Shape;210;p19"/>
          <p:cNvSpPr/>
          <p:nvPr/>
        </p:nvSpPr>
        <p:spPr>
          <a:xfrm rot="3200375">
            <a:off x="110831" y="3354611"/>
            <a:ext cx="352102" cy="45320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3098569" y="466581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rot="8861856">
            <a:off x="2340331" y="139113"/>
            <a:ext cx="257507" cy="137731"/>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rot="10565451">
            <a:off x="8672462" y="233085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rot="-4176861">
            <a:off x="5902255" y="4683178"/>
            <a:ext cx="352094"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rot="-3007948">
            <a:off x="5235058" y="134757"/>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rot="3391622">
            <a:off x="348789" y="19386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rot="1963446">
            <a:off x="8525722" y="3519400"/>
            <a:ext cx="352091" cy="291464"/>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265369" y="3912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2"/>
        </a:solidFill>
      </p:bgPr>
    </p:bg>
    <p:spTree>
      <p:nvGrpSpPr>
        <p:cNvPr id="219" name="Shape 219"/>
        <p:cNvGrpSpPr/>
        <p:nvPr/>
      </p:nvGrpSpPr>
      <p:grpSpPr>
        <a:xfrm>
          <a:off x="0" y="0"/>
          <a:ext cx="0" cy="0"/>
          <a:chOff x="0" y="0"/>
          <a:chExt cx="0" cy="0"/>
        </a:xfrm>
      </p:grpSpPr>
      <p:sp>
        <p:nvSpPr>
          <p:cNvPr id="220" name="Google Shape;220;p20"/>
          <p:cNvSpPr txBox="1"/>
          <p:nvPr>
            <p:ph hasCustomPrompt="1" type="title"/>
          </p:nvPr>
        </p:nvSpPr>
        <p:spPr>
          <a:xfrm>
            <a:off x="2290350" y="580375"/>
            <a:ext cx="4563300" cy="883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8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1" name="Google Shape;221;p20"/>
          <p:cNvSpPr txBox="1"/>
          <p:nvPr>
            <p:ph idx="1" type="subTitle"/>
          </p:nvPr>
        </p:nvSpPr>
        <p:spPr>
          <a:xfrm>
            <a:off x="2290350" y="1462375"/>
            <a:ext cx="4563300" cy="30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200"/>
              <a:buNone/>
              <a:defRPr sz="1400">
                <a:latin typeface="Fira Sans"/>
                <a:ea typeface="Fira Sans"/>
                <a:cs typeface="Fira Sans"/>
                <a:sym typeface="Fira Sans"/>
              </a:defRPr>
            </a:lvl1pPr>
            <a:lvl2pPr lvl="1" rtl="0">
              <a:spcBef>
                <a:spcPts val="0"/>
              </a:spcBef>
              <a:spcAft>
                <a:spcPts val="0"/>
              </a:spcAft>
              <a:buClr>
                <a:schemeClr val="dk1"/>
              </a:buClr>
              <a:buSzPts val="1200"/>
              <a:buNone/>
              <a:defRPr>
                <a:solidFill>
                  <a:schemeClr val="dk1"/>
                </a:solidFill>
              </a:defRPr>
            </a:lvl2pPr>
            <a:lvl3pPr lvl="2" rtl="0">
              <a:spcBef>
                <a:spcPts val="1600"/>
              </a:spcBef>
              <a:spcAft>
                <a:spcPts val="0"/>
              </a:spcAft>
              <a:buClr>
                <a:schemeClr val="dk1"/>
              </a:buClr>
              <a:buSzPts val="1200"/>
              <a:buNone/>
              <a:defRPr>
                <a:solidFill>
                  <a:schemeClr val="dk1"/>
                </a:solidFill>
              </a:defRPr>
            </a:lvl3pPr>
            <a:lvl4pPr lvl="3" rtl="0">
              <a:spcBef>
                <a:spcPts val="1600"/>
              </a:spcBef>
              <a:spcAft>
                <a:spcPts val="0"/>
              </a:spcAft>
              <a:buClr>
                <a:schemeClr val="dk1"/>
              </a:buClr>
              <a:buSzPts val="1200"/>
              <a:buNone/>
              <a:defRPr>
                <a:solidFill>
                  <a:schemeClr val="dk1"/>
                </a:solidFill>
              </a:defRPr>
            </a:lvl4pPr>
            <a:lvl5pPr lvl="4" rtl="0">
              <a:spcBef>
                <a:spcPts val="1600"/>
              </a:spcBef>
              <a:spcAft>
                <a:spcPts val="0"/>
              </a:spcAft>
              <a:buClr>
                <a:schemeClr val="dk1"/>
              </a:buClr>
              <a:buSzPts val="1200"/>
              <a:buNone/>
              <a:defRPr>
                <a:solidFill>
                  <a:schemeClr val="dk1"/>
                </a:solidFill>
              </a:defRPr>
            </a:lvl5pPr>
            <a:lvl6pPr lvl="5" rtl="0">
              <a:spcBef>
                <a:spcPts val="1600"/>
              </a:spcBef>
              <a:spcAft>
                <a:spcPts val="0"/>
              </a:spcAft>
              <a:buClr>
                <a:schemeClr val="dk1"/>
              </a:buClr>
              <a:buSzPts val="1200"/>
              <a:buNone/>
              <a:defRPr>
                <a:solidFill>
                  <a:schemeClr val="dk1"/>
                </a:solidFill>
              </a:defRPr>
            </a:lvl6pPr>
            <a:lvl7pPr lvl="6" rtl="0">
              <a:spcBef>
                <a:spcPts val="1600"/>
              </a:spcBef>
              <a:spcAft>
                <a:spcPts val="0"/>
              </a:spcAft>
              <a:buClr>
                <a:schemeClr val="dk1"/>
              </a:buClr>
              <a:buSzPts val="1200"/>
              <a:buNone/>
              <a:defRPr>
                <a:solidFill>
                  <a:schemeClr val="dk1"/>
                </a:solidFill>
              </a:defRPr>
            </a:lvl7pPr>
            <a:lvl8pPr lvl="7" rtl="0">
              <a:spcBef>
                <a:spcPts val="1600"/>
              </a:spcBef>
              <a:spcAft>
                <a:spcPts val="0"/>
              </a:spcAft>
              <a:buClr>
                <a:schemeClr val="dk1"/>
              </a:buClr>
              <a:buSzPts val="1200"/>
              <a:buNone/>
              <a:defRPr>
                <a:solidFill>
                  <a:schemeClr val="dk1"/>
                </a:solidFill>
              </a:defRPr>
            </a:lvl8pPr>
            <a:lvl9pPr lvl="8" rtl="0">
              <a:spcBef>
                <a:spcPts val="1600"/>
              </a:spcBef>
              <a:spcAft>
                <a:spcPts val="1600"/>
              </a:spcAft>
              <a:buClr>
                <a:schemeClr val="dk1"/>
              </a:buClr>
              <a:buSzPts val="1200"/>
              <a:buNone/>
              <a:defRPr>
                <a:solidFill>
                  <a:schemeClr val="dk1"/>
                </a:solidFill>
              </a:defRPr>
            </a:lvl9pPr>
          </a:lstStyle>
          <a:p/>
        </p:txBody>
      </p:sp>
      <p:sp>
        <p:nvSpPr>
          <p:cNvPr id="222" name="Google Shape;222;p20"/>
          <p:cNvSpPr txBox="1"/>
          <p:nvPr>
            <p:ph hasCustomPrompt="1" idx="2" type="title"/>
          </p:nvPr>
        </p:nvSpPr>
        <p:spPr>
          <a:xfrm>
            <a:off x="2290350" y="1964800"/>
            <a:ext cx="4563300" cy="883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8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0"/>
          <p:cNvSpPr txBox="1"/>
          <p:nvPr>
            <p:ph idx="3" type="subTitle"/>
          </p:nvPr>
        </p:nvSpPr>
        <p:spPr>
          <a:xfrm>
            <a:off x="2290350" y="2846101"/>
            <a:ext cx="4563300" cy="30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200"/>
              <a:buNone/>
              <a:defRPr sz="1400">
                <a:latin typeface="Fira Sans"/>
                <a:ea typeface="Fira Sans"/>
                <a:cs typeface="Fira Sans"/>
                <a:sym typeface="Fira Sans"/>
              </a:defRPr>
            </a:lvl1pPr>
            <a:lvl2pPr lvl="1" rtl="0">
              <a:spcBef>
                <a:spcPts val="0"/>
              </a:spcBef>
              <a:spcAft>
                <a:spcPts val="0"/>
              </a:spcAft>
              <a:buClr>
                <a:schemeClr val="dk1"/>
              </a:buClr>
              <a:buSzPts val="1200"/>
              <a:buNone/>
              <a:defRPr>
                <a:solidFill>
                  <a:schemeClr val="dk1"/>
                </a:solidFill>
              </a:defRPr>
            </a:lvl2pPr>
            <a:lvl3pPr lvl="2" rtl="0">
              <a:spcBef>
                <a:spcPts val="1600"/>
              </a:spcBef>
              <a:spcAft>
                <a:spcPts val="0"/>
              </a:spcAft>
              <a:buClr>
                <a:schemeClr val="dk1"/>
              </a:buClr>
              <a:buSzPts val="1200"/>
              <a:buNone/>
              <a:defRPr>
                <a:solidFill>
                  <a:schemeClr val="dk1"/>
                </a:solidFill>
              </a:defRPr>
            </a:lvl3pPr>
            <a:lvl4pPr lvl="3" rtl="0">
              <a:spcBef>
                <a:spcPts val="1600"/>
              </a:spcBef>
              <a:spcAft>
                <a:spcPts val="0"/>
              </a:spcAft>
              <a:buClr>
                <a:schemeClr val="dk1"/>
              </a:buClr>
              <a:buSzPts val="1200"/>
              <a:buNone/>
              <a:defRPr>
                <a:solidFill>
                  <a:schemeClr val="dk1"/>
                </a:solidFill>
              </a:defRPr>
            </a:lvl4pPr>
            <a:lvl5pPr lvl="4" rtl="0">
              <a:spcBef>
                <a:spcPts val="1600"/>
              </a:spcBef>
              <a:spcAft>
                <a:spcPts val="0"/>
              </a:spcAft>
              <a:buClr>
                <a:schemeClr val="dk1"/>
              </a:buClr>
              <a:buSzPts val="1200"/>
              <a:buNone/>
              <a:defRPr>
                <a:solidFill>
                  <a:schemeClr val="dk1"/>
                </a:solidFill>
              </a:defRPr>
            </a:lvl5pPr>
            <a:lvl6pPr lvl="5" rtl="0">
              <a:spcBef>
                <a:spcPts val="1600"/>
              </a:spcBef>
              <a:spcAft>
                <a:spcPts val="0"/>
              </a:spcAft>
              <a:buClr>
                <a:schemeClr val="dk1"/>
              </a:buClr>
              <a:buSzPts val="1200"/>
              <a:buNone/>
              <a:defRPr>
                <a:solidFill>
                  <a:schemeClr val="dk1"/>
                </a:solidFill>
              </a:defRPr>
            </a:lvl6pPr>
            <a:lvl7pPr lvl="6" rtl="0">
              <a:spcBef>
                <a:spcPts val="1600"/>
              </a:spcBef>
              <a:spcAft>
                <a:spcPts val="0"/>
              </a:spcAft>
              <a:buClr>
                <a:schemeClr val="dk1"/>
              </a:buClr>
              <a:buSzPts val="1200"/>
              <a:buNone/>
              <a:defRPr>
                <a:solidFill>
                  <a:schemeClr val="dk1"/>
                </a:solidFill>
              </a:defRPr>
            </a:lvl7pPr>
            <a:lvl8pPr lvl="7" rtl="0">
              <a:spcBef>
                <a:spcPts val="1600"/>
              </a:spcBef>
              <a:spcAft>
                <a:spcPts val="0"/>
              </a:spcAft>
              <a:buClr>
                <a:schemeClr val="dk1"/>
              </a:buClr>
              <a:buSzPts val="1200"/>
              <a:buNone/>
              <a:defRPr>
                <a:solidFill>
                  <a:schemeClr val="dk1"/>
                </a:solidFill>
              </a:defRPr>
            </a:lvl8pPr>
            <a:lvl9pPr lvl="8" rtl="0">
              <a:spcBef>
                <a:spcPts val="1600"/>
              </a:spcBef>
              <a:spcAft>
                <a:spcPts val="1600"/>
              </a:spcAft>
              <a:buClr>
                <a:schemeClr val="dk1"/>
              </a:buClr>
              <a:buSzPts val="1200"/>
              <a:buNone/>
              <a:defRPr>
                <a:solidFill>
                  <a:schemeClr val="dk1"/>
                </a:solidFill>
              </a:defRPr>
            </a:lvl9pPr>
          </a:lstStyle>
          <a:p/>
        </p:txBody>
      </p:sp>
      <p:sp>
        <p:nvSpPr>
          <p:cNvPr id="224" name="Google Shape;224;p20"/>
          <p:cNvSpPr txBox="1"/>
          <p:nvPr>
            <p:ph hasCustomPrompt="1" idx="4" type="title"/>
          </p:nvPr>
        </p:nvSpPr>
        <p:spPr>
          <a:xfrm>
            <a:off x="2290350" y="3346328"/>
            <a:ext cx="4563300" cy="883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8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5" name="Google Shape;225;p20"/>
          <p:cNvSpPr txBox="1"/>
          <p:nvPr>
            <p:ph idx="5" type="subTitle"/>
          </p:nvPr>
        </p:nvSpPr>
        <p:spPr>
          <a:xfrm>
            <a:off x="2290350" y="4229825"/>
            <a:ext cx="4563300" cy="30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200"/>
              <a:buNone/>
              <a:defRPr sz="1400">
                <a:latin typeface="Fira Sans"/>
                <a:ea typeface="Fira Sans"/>
                <a:cs typeface="Fira Sans"/>
                <a:sym typeface="Fira Sans"/>
              </a:defRPr>
            </a:lvl1pPr>
            <a:lvl2pPr lvl="1" rtl="0">
              <a:spcBef>
                <a:spcPts val="0"/>
              </a:spcBef>
              <a:spcAft>
                <a:spcPts val="0"/>
              </a:spcAft>
              <a:buClr>
                <a:schemeClr val="dk1"/>
              </a:buClr>
              <a:buSzPts val="1200"/>
              <a:buNone/>
              <a:defRPr>
                <a:solidFill>
                  <a:schemeClr val="dk1"/>
                </a:solidFill>
              </a:defRPr>
            </a:lvl2pPr>
            <a:lvl3pPr lvl="2" rtl="0">
              <a:spcBef>
                <a:spcPts val="1600"/>
              </a:spcBef>
              <a:spcAft>
                <a:spcPts val="0"/>
              </a:spcAft>
              <a:buClr>
                <a:schemeClr val="dk1"/>
              </a:buClr>
              <a:buSzPts val="1200"/>
              <a:buNone/>
              <a:defRPr>
                <a:solidFill>
                  <a:schemeClr val="dk1"/>
                </a:solidFill>
              </a:defRPr>
            </a:lvl3pPr>
            <a:lvl4pPr lvl="3" rtl="0">
              <a:spcBef>
                <a:spcPts val="1600"/>
              </a:spcBef>
              <a:spcAft>
                <a:spcPts val="0"/>
              </a:spcAft>
              <a:buClr>
                <a:schemeClr val="dk1"/>
              </a:buClr>
              <a:buSzPts val="1200"/>
              <a:buNone/>
              <a:defRPr>
                <a:solidFill>
                  <a:schemeClr val="dk1"/>
                </a:solidFill>
              </a:defRPr>
            </a:lvl4pPr>
            <a:lvl5pPr lvl="4" rtl="0">
              <a:spcBef>
                <a:spcPts val="1600"/>
              </a:spcBef>
              <a:spcAft>
                <a:spcPts val="0"/>
              </a:spcAft>
              <a:buClr>
                <a:schemeClr val="dk1"/>
              </a:buClr>
              <a:buSzPts val="1200"/>
              <a:buNone/>
              <a:defRPr>
                <a:solidFill>
                  <a:schemeClr val="dk1"/>
                </a:solidFill>
              </a:defRPr>
            </a:lvl5pPr>
            <a:lvl6pPr lvl="5" rtl="0">
              <a:spcBef>
                <a:spcPts val="1600"/>
              </a:spcBef>
              <a:spcAft>
                <a:spcPts val="0"/>
              </a:spcAft>
              <a:buClr>
                <a:schemeClr val="dk1"/>
              </a:buClr>
              <a:buSzPts val="1200"/>
              <a:buNone/>
              <a:defRPr>
                <a:solidFill>
                  <a:schemeClr val="dk1"/>
                </a:solidFill>
              </a:defRPr>
            </a:lvl6pPr>
            <a:lvl7pPr lvl="6" rtl="0">
              <a:spcBef>
                <a:spcPts val="1600"/>
              </a:spcBef>
              <a:spcAft>
                <a:spcPts val="0"/>
              </a:spcAft>
              <a:buClr>
                <a:schemeClr val="dk1"/>
              </a:buClr>
              <a:buSzPts val="1200"/>
              <a:buNone/>
              <a:defRPr>
                <a:solidFill>
                  <a:schemeClr val="dk1"/>
                </a:solidFill>
              </a:defRPr>
            </a:lvl7pPr>
            <a:lvl8pPr lvl="7" rtl="0">
              <a:spcBef>
                <a:spcPts val="1600"/>
              </a:spcBef>
              <a:spcAft>
                <a:spcPts val="0"/>
              </a:spcAft>
              <a:buClr>
                <a:schemeClr val="dk1"/>
              </a:buClr>
              <a:buSzPts val="1200"/>
              <a:buNone/>
              <a:defRPr>
                <a:solidFill>
                  <a:schemeClr val="dk1"/>
                </a:solidFill>
              </a:defRPr>
            </a:lvl8pPr>
            <a:lvl9pPr lvl="8" rtl="0">
              <a:spcBef>
                <a:spcPts val="1600"/>
              </a:spcBef>
              <a:spcAft>
                <a:spcPts val="1600"/>
              </a:spcAft>
              <a:buClr>
                <a:schemeClr val="dk1"/>
              </a:buClr>
              <a:buSzPts val="1200"/>
              <a:buNone/>
              <a:defRPr>
                <a:solidFill>
                  <a:schemeClr val="dk1"/>
                </a:solidFill>
              </a:defRPr>
            </a:lvl9pPr>
          </a:lstStyle>
          <a:p/>
        </p:txBody>
      </p:sp>
      <p:sp>
        <p:nvSpPr>
          <p:cNvPr id="226" name="Google Shape;226;p20"/>
          <p:cNvSpPr/>
          <p:nvPr/>
        </p:nvSpPr>
        <p:spPr>
          <a:xfrm flipH="1">
            <a:off x="5801949" y="47278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flipH="1" rot="-8861856">
            <a:off x="6354206" y="387388"/>
            <a:ext cx="257507" cy="137731"/>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flipH="1" rot="-10565451">
            <a:off x="274878" y="391297"/>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flipH="1" rot="4176861">
            <a:off x="2096744" y="4625853"/>
            <a:ext cx="352094"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flipH="1" rot="3007948">
            <a:off x="3154154" y="76282"/>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flipH="1" rot="-3391622">
            <a:off x="8614129" y="24940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flipH="1" rot="-1963446">
            <a:off x="50830" y="3090125"/>
            <a:ext cx="352091" cy="291464"/>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flipH="1">
            <a:off x="8614137" y="173826"/>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flipH="1" rot="2700000">
            <a:off x="8355347" y="4666723"/>
            <a:ext cx="352092" cy="29148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4891063" y="2567988"/>
            <a:ext cx="2796900" cy="9225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3600"/>
              <a:buNone/>
              <a:defRPr/>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p:txBody>
      </p:sp>
      <p:sp>
        <p:nvSpPr>
          <p:cNvPr id="19" name="Google Shape;19;p3"/>
          <p:cNvSpPr txBox="1"/>
          <p:nvPr>
            <p:ph hasCustomPrompt="1" idx="2" type="title"/>
          </p:nvPr>
        </p:nvSpPr>
        <p:spPr>
          <a:xfrm>
            <a:off x="4891063" y="1333488"/>
            <a:ext cx="2796900" cy="1234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6000"/>
              <a:buNone/>
              <a:defRPr sz="8500">
                <a:solidFill>
                  <a:schemeClr val="lt1"/>
                </a:solidFill>
              </a:defRPr>
            </a:lvl1pPr>
            <a:lvl2pPr lvl="1" rtl="0" algn="ctr">
              <a:lnSpc>
                <a:spcPct val="115000"/>
              </a:lnSpc>
              <a:spcBef>
                <a:spcPts val="0"/>
              </a:spcBef>
              <a:spcAft>
                <a:spcPts val="0"/>
              </a:spcAft>
              <a:buSzPts val="6000"/>
              <a:buNone/>
              <a:defRPr sz="6000"/>
            </a:lvl2pPr>
            <a:lvl3pPr lvl="2" rtl="0" algn="ctr">
              <a:lnSpc>
                <a:spcPct val="115000"/>
              </a:lnSpc>
              <a:spcBef>
                <a:spcPts val="0"/>
              </a:spcBef>
              <a:spcAft>
                <a:spcPts val="0"/>
              </a:spcAft>
              <a:buSzPts val="6000"/>
              <a:buNone/>
              <a:defRPr sz="6000"/>
            </a:lvl3pPr>
            <a:lvl4pPr lvl="3" rtl="0" algn="ctr">
              <a:lnSpc>
                <a:spcPct val="115000"/>
              </a:lnSpc>
              <a:spcBef>
                <a:spcPts val="0"/>
              </a:spcBef>
              <a:spcAft>
                <a:spcPts val="0"/>
              </a:spcAft>
              <a:buSzPts val="6000"/>
              <a:buNone/>
              <a:defRPr sz="6000"/>
            </a:lvl4pPr>
            <a:lvl5pPr lvl="4" rtl="0" algn="ctr">
              <a:lnSpc>
                <a:spcPct val="115000"/>
              </a:lnSpc>
              <a:spcBef>
                <a:spcPts val="0"/>
              </a:spcBef>
              <a:spcAft>
                <a:spcPts val="0"/>
              </a:spcAft>
              <a:buSzPts val="6000"/>
              <a:buNone/>
              <a:defRPr sz="6000"/>
            </a:lvl5pPr>
            <a:lvl6pPr lvl="5" rtl="0" algn="ctr">
              <a:lnSpc>
                <a:spcPct val="115000"/>
              </a:lnSpc>
              <a:spcBef>
                <a:spcPts val="0"/>
              </a:spcBef>
              <a:spcAft>
                <a:spcPts val="0"/>
              </a:spcAft>
              <a:buSzPts val="6000"/>
              <a:buNone/>
              <a:defRPr sz="6000"/>
            </a:lvl6pPr>
            <a:lvl7pPr lvl="6" rtl="0" algn="ctr">
              <a:lnSpc>
                <a:spcPct val="115000"/>
              </a:lnSpc>
              <a:spcBef>
                <a:spcPts val="0"/>
              </a:spcBef>
              <a:spcAft>
                <a:spcPts val="0"/>
              </a:spcAft>
              <a:buSzPts val="6000"/>
              <a:buNone/>
              <a:defRPr sz="6000"/>
            </a:lvl7pPr>
            <a:lvl8pPr lvl="7" rtl="0" algn="ctr">
              <a:lnSpc>
                <a:spcPct val="115000"/>
              </a:lnSpc>
              <a:spcBef>
                <a:spcPts val="0"/>
              </a:spcBef>
              <a:spcAft>
                <a:spcPts val="0"/>
              </a:spcAft>
              <a:buSzPts val="6000"/>
              <a:buNone/>
              <a:defRPr sz="6000"/>
            </a:lvl8pPr>
            <a:lvl9pPr lvl="8" rtl="0" algn="ctr">
              <a:lnSpc>
                <a:spcPct val="115000"/>
              </a:lnSpc>
              <a:spcBef>
                <a:spcPts val="0"/>
              </a:spcBef>
              <a:spcAft>
                <a:spcPts val="0"/>
              </a:spcAft>
              <a:buSzPts val="6000"/>
              <a:buNone/>
              <a:defRPr sz="6000"/>
            </a:lvl9pPr>
          </a:lstStyle>
          <a:p>
            <a:r>
              <a:t>xx%</a:t>
            </a:r>
          </a:p>
        </p:txBody>
      </p:sp>
      <p:sp>
        <p:nvSpPr>
          <p:cNvPr id="20" name="Google Shape;20;p3"/>
          <p:cNvSpPr/>
          <p:nvPr/>
        </p:nvSpPr>
        <p:spPr>
          <a:xfrm rot="7845159">
            <a:off x="6315187" y="4701552"/>
            <a:ext cx="352089" cy="453190"/>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8828498">
            <a:off x="2396778" y="4772538"/>
            <a:ext cx="246677" cy="155423"/>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3391622">
            <a:off x="5798702" y="2563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4430405">
            <a:off x="281489" y="4427005"/>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7413790">
            <a:off x="8767417" y="2462105"/>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2542404">
            <a:off x="4336213" y="4709704"/>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2"/>
        </a:solidFill>
      </p:bgPr>
    </p:bg>
    <p:spTree>
      <p:nvGrpSpPr>
        <p:cNvPr id="235" name="Shape 235"/>
        <p:cNvGrpSpPr/>
        <p:nvPr/>
      </p:nvGrpSpPr>
      <p:grpSpPr>
        <a:xfrm>
          <a:off x="0" y="0"/>
          <a:ext cx="0" cy="0"/>
          <a:chOff x="0" y="0"/>
          <a:chExt cx="0" cy="0"/>
        </a:xfrm>
      </p:grpSpPr>
      <p:sp>
        <p:nvSpPr>
          <p:cNvPr id="236" name="Google Shape;236;p21"/>
          <p:cNvSpPr txBox="1"/>
          <p:nvPr>
            <p:ph idx="1" type="subTitle"/>
          </p:nvPr>
        </p:nvSpPr>
        <p:spPr>
          <a:xfrm>
            <a:off x="2717850" y="1377275"/>
            <a:ext cx="3708300" cy="1163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Font typeface="Fira Sans"/>
              <a:buNone/>
              <a:defRPr>
                <a:latin typeface="Fira Sans"/>
                <a:ea typeface="Fira Sans"/>
                <a:cs typeface="Fira Sans"/>
                <a:sym typeface="Fira Sans"/>
              </a:defRPr>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Font typeface="Fira Sans"/>
              <a:buNone/>
              <a:defRPr sz="2800">
                <a:latin typeface="Fira Sans"/>
                <a:ea typeface="Fira Sans"/>
                <a:cs typeface="Fira Sans"/>
                <a:sym typeface="Fira Sans"/>
              </a:defRPr>
            </a:lvl3pPr>
            <a:lvl4pPr lvl="3" rtl="0" algn="ctr">
              <a:lnSpc>
                <a:spcPct val="115000"/>
              </a:lnSpc>
              <a:spcBef>
                <a:spcPts val="0"/>
              </a:spcBef>
              <a:spcAft>
                <a:spcPts val="0"/>
              </a:spcAft>
              <a:buSzPts val="2800"/>
              <a:buFont typeface="Fira Sans"/>
              <a:buNone/>
              <a:defRPr sz="2800">
                <a:latin typeface="Fira Sans"/>
                <a:ea typeface="Fira Sans"/>
                <a:cs typeface="Fira Sans"/>
                <a:sym typeface="Fira Sans"/>
              </a:defRPr>
            </a:lvl4pPr>
            <a:lvl5pPr lvl="4" rtl="0" algn="ctr">
              <a:lnSpc>
                <a:spcPct val="115000"/>
              </a:lnSpc>
              <a:spcBef>
                <a:spcPts val="0"/>
              </a:spcBef>
              <a:spcAft>
                <a:spcPts val="0"/>
              </a:spcAft>
              <a:buSzPts val="2800"/>
              <a:buFont typeface="Fira Sans"/>
              <a:buNone/>
              <a:defRPr sz="2800">
                <a:latin typeface="Fira Sans"/>
                <a:ea typeface="Fira Sans"/>
                <a:cs typeface="Fira Sans"/>
                <a:sym typeface="Fira Sans"/>
              </a:defRPr>
            </a:lvl5pPr>
            <a:lvl6pPr lvl="5" rtl="0" algn="ctr">
              <a:lnSpc>
                <a:spcPct val="115000"/>
              </a:lnSpc>
              <a:spcBef>
                <a:spcPts val="0"/>
              </a:spcBef>
              <a:spcAft>
                <a:spcPts val="0"/>
              </a:spcAft>
              <a:buSzPts val="2800"/>
              <a:buFont typeface="Fira Sans"/>
              <a:buNone/>
              <a:defRPr sz="2800">
                <a:latin typeface="Fira Sans"/>
                <a:ea typeface="Fira Sans"/>
                <a:cs typeface="Fira Sans"/>
                <a:sym typeface="Fira Sans"/>
              </a:defRPr>
            </a:lvl6pPr>
            <a:lvl7pPr lvl="6" rtl="0" algn="ctr">
              <a:lnSpc>
                <a:spcPct val="115000"/>
              </a:lnSpc>
              <a:spcBef>
                <a:spcPts val="0"/>
              </a:spcBef>
              <a:spcAft>
                <a:spcPts val="0"/>
              </a:spcAft>
              <a:buSzPts val="2800"/>
              <a:buFont typeface="Fira Sans"/>
              <a:buNone/>
              <a:defRPr sz="2800">
                <a:latin typeface="Fira Sans"/>
                <a:ea typeface="Fira Sans"/>
                <a:cs typeface="Fira Sans"/>
                <a:sym typeface="Fira Sans"/>
              </a:defRPr>
            </a:lvl7pPr>
            <a:lvl8pPr lvl="7" rtl="0" algn="ctr">
              <a:lnSpc>
                <a:spcPct val="115000"/>
              </a:lnSpc>
              <a:spcBef>
                <a:spcPts val="0"/>
              </a:spcBef>
              <a:spcAft>
                <a:spcPts val="0"/>
              </a:spcAft>
              <a:buSzPts val="2800"/>
              <a:buFont typeface="Fira Sans"/>
              <a:buNone/>
              <a:defRPr sz="2800">
                <a:latin typeface="Fira Sans"/>
                <a:ea typeface="Fira Sans"/>
                <a:cs typeface="Fira Sans"/>
                <a:sym typeface="Fira Sans"/>
              </a:defRPr>
            </a:lvl8pPr>
            <a:lvl9pPr lvl="8" rtl="0" algn="ctr">
              <a:lnSpc>
                <a:spcPct val="115000"/>
              </a:lnSpc>
              <a:spcBef>
                <a:spcPts val="0"/>
              </a:spcBef>
              <a:spcAft>
                <a:spcPts val="0"/>
              </a:spcAft>
              <a:buSzPts val="2800"/>
              <a:buFont typeface="Fira Sans"/>
              <a:buNone/>
              <a:defRPr sz="2800">
                <a:latin typeface="Fira Sans"/>
                <a:ea typeface="Fira Sans"/>
                <a:cs typeface="Fira Sans"/>
                <a:sym typeface="Fira Sans"/>
              </a:defRPr>
            </a:lvl9pPr>
          </a:lstStyle>
          <a:p/>
        </p:txBody>
      </p:sp>
      <p:sp>
        <p:nvSpPr>
          <p:cNvPr id="237" name="Google Shape;237;p21"/>
          <p:cNvSpPr txBox="1"/>
          <p:nvPr/>
        </p:nvSpPr>
        <p:spPr>
          <a:xfrm>
            <a:off x="2717850" y="3415775"/>
            <a:ext cx="3708300" cy="71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Clr>
                <a:schemeClr val="dk1"/>
              </a:buClr>
              <a:buSzPts val="1100"/>
              <a:buFont typeface="Arial"/>
              <a:buNone/>
            </a:pPr>
            <a:r>
              <a:rPr lang="en" sz="1200">
                <a:solidFill>
                  <a:schemeClr val="lt2"/>
                </a:solidFill>
                <a:latin typeface="Fira Sans"/>
                <a:ea typeface="Fira Sans"/>
                <a:cs typeface="Fira Sans"/>
                <a:sym typeface="Fira Sans"/>
              </a:rPr>
              <a:t>CREDITS: This presentation template was created by </a:t>
            </a:r>
            <a:r>
              <a:rPr b="1" lang="en" sz="1200">
                <a:solidFill>
                  <a:schemeClr val="lt2"/>
                </a:solidFill>
                <a:uFill>
                  <a:noFill/>
                </a:uFill>
                <a:latin typeface="Fira Sans"/>
                <a:ea typeface="Fira Sans"/>
                <a:cs typeface="Fira Sans"/>
                <a:sym typeface="Fira Sans"/>
                <a:hlinkClick r:id="rId2">
                  <a:extLst>
                    <a:ext uri="{A12FA001-AC4F-418D-AE19-62706E023703}">
                      <ahyp:hlinkClr val="tx"/>
                    </a:ext>
                  </a:extLst>
                </a:hlinkClick>
              </a:rPr>
              <a:t>Slidesgo</a:t>
            </a:r>
            <a:r>
              <a:rPr lang="en" sz="1200">
                <a:solidFill>
                  <a:schemeClr val="lt2"/>
                </a:solidFill>
                <a:latin typeface="Fira Sans"/>
                <a:ea typeface="Fira Sans"/>
                <a:cs typeface="Fira Sans"/>
                <a:sym typeface="Fira Sans"/>
              </a:rPr>
              <a:t>, including icons by </a:t>
            </a:r>
            <a:r>
              <a:rPr b="1" lang="en" sz="1200">
                <a:solidFill>
                  <a:schemeClr val="lt2"/>
                </a:solidFill>
                <a:uFill>
                  <a:noFill/>
                </a:uFill>
                <a:latin typeface="Fira Sans"/>
                <a:ea typeface="Fira Sans"/>
                <a:cs typeface="Fira Sans"/>
                <a:sym typeface="Fira Sans"/>
                <a:hlinkClick r:id="rId3">
                  <a:extLst>
                    <a:ext uri="{A12FA001-AC4F-418D-AE19-62706E023703}">
                      <ahyp:hlinkClr val="tx"/>
                    </a:ext>
                  </a:extLst>
                </a:hlinkClick>
              </a:rPr>
              <a:t>Flaticon</a:t>
            </a:r>
            <a:r>
              <a:rPr b="1" lang="en" sz="1200">
                <a:solidFill>
                  <a:schemeClr val="lt2"/>
                </a:solidFill>
                <a:latin typeface="Fira Sans"/>
                <a:ea typeface="Fira Sans"/>
                <a:cs typeface="Fira Sans"/>
                <a:sym typeface="Fira Sans"/>
              </a:rPr>
              <a:t> </a:t>
            </a:r>
            <a:r>
              <a:rPr lang="en" sz="1200">
                <a:solidFill>
                  <a:schemeClr val="lt2"/>
                </a:solidFill>
                <a:latin typeface="Fira Sans"/>
                <a:ea typeface="Fira Sans"/>
                <a:cs typeface="Fira Sans"/>
                <a:sym typeface="Fira Sans"/>
              </a:rPr>
              <a:t>and infographics &amp; images by </a:t>
            </a:r>
            <a:r>
              <a:rPr b="1" lang="en" sz="1200">
                <a:solidFill>
                  <a:schemeClr val="lt2"/>
                </a:solidFill>
                <a:uFill>
                  <a:noFill/>
                </a:uFill>
                <a:latin typeface="Fira Sans"/>
                <a:ea typeface="Fira Sans"/>
                <a:cs typeface="Fira Sans"/>
                <a:sym typeface="Fira Sans"/>
                <a:hlinkClick r:id="rId4">
                  <a:extLst>
                    <a:ext uri="{A12FA001-AC4F-418D-AE19-62706E023703}">
                      <ahyp:hlinkClr val="tx"/>
                    </a:ext>
                  </a:extLst>
                </a:hlinkClick>
              </a:rPr>
              <a:t>Freepik</a:t>
            </a:r>
            <a:endParaRPr b="1" sz="1200">
              <a:solidFill>
                <a:schemeClr val="lt2"/>
              </a:solidFill>
              <a:latin typeface="Fira Sans"/>
              <a:ea typeface="Fira Sans"/>
              <a:cs typeface="Fira Sans"/>
              <a:sym typeface="Fira Sans"/>
            </a:endParaRPr>
          </a:p>
        </p:txBody>
      </p:sp>
      <p:sp>
        <p:nvSpPr>
          <p:cNvPr id="238" name="Google Shape;238;p21"/>
          <p:cNvSpPr txBox="1"/>
          <p:nvPr>
            <p:ph type="ctrTitle"/>
          </p:nvPr>
        </p:nvSpPr>
        <p:spPr>
          <a:xfrm>
            <a:off x="2717850" y="535000"/>
            <a:ext cx="3708300" cy="11694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5200"/>
              <a:buNone/>
              <a:defRPr sz="7000"/>
            </a:lvl1pPr>
            <a:lvl2pPr lvl="1" rtl="0" algn="ctr">
              <a:lnSpc>
                <a:spcPct val="115000"/>
              </a:lnSpc>
              <a:spcBef>
                <a:spcPts val="0"/>
              </a:spcBef>
              <a:spcAft>
                <a:spcPts val="0"/>
              </a:spcAft>
              <a:buSzPts val="5200"/>
              <a:buNone/>
              <a:defRPr sz="5200"/>
            </a:lvl2pPr>
            <a:lvl3pPr lvl="2" rtl="0" algn="ctr">
              <a:lnSpc>
                <a:spcPct val="115000"/>
              </a:lnSpc>
              <a:spcBef>
                <a:spcPts val="0"/>
              </a:spcBef>
              <a:spcAft>
                <a:spcPts val="0"/>
              </a:spcAft>
              <a:buSzPts val="5200"/>
              <a:buNone/>
              <a:defRPr sz="5200"/>
            </a:lvl3pPr>
            <a:lvl4pPr lvl="3" rtl="0" algn="ctr">
              <a:lnSpc>
                <a:spcPct val="115000"/>
              </a:lnSpc>
              <a:spcBef>
                <a:spcPts val="0"/>
              </a:spcBef>
              <a:spcAft>
                <a:spcPts val="0"/>
              </a:spcAft>
              <a:buSzPts val="5200"/>
              <a:buNone/>
              <a:defRPr sz="5200"/>
            </a:lvl4pPr>
            <a:lvl5pPr lvl="4" rtl="0" algn="ctr">
              <a:lnSpc>
                <a:spcPct val="115000"/>
              </a:lnSpc>
              <a:spcBef>
                <a:spcPts val="0"/>
              </a:spcBef>
              <a:spcAft>
                <a:spcPts val="0"/>
              </a:spcAft>
              <a:buSzPts val="5200"/>
              <a:buNone/>
              <a:defRPr sz="5200"/>
            </a:lvl5pPr>
            <a:lvl6pPr lvl="5" rtl="0" algn="ctr">
              <a:lnSpc>
                <a:spcPct val="115000"/>
              </a:lnSpc>
              <a:spcBef>
                <a:spcPts val="0"/>
              </a:spcBef>
              <a:spcAft>
                <a:spcPts val="0"/>
              </a:spcAft>
              <a:buSzPts val="5200"/>
              <a:buNone/>
              <a:defRPr sz="5200"/>
            </a:lvl6pPr>
            <a:lvl7pPr lvl="6" rtl="0" algn="ctr">
              <a:lnSpc>
                <a:spcPct val="115000"/>
              </a:lnSpc>
              <a:spcBef>
                <a:spcPts val="0"/>
              </a:spcBef>
              <a:spcAft>
                <a:spcPts val="0"/>
              </a:spcAft>
              <a:buSzPts val="5200"/>
              <a:buNone/>
              <a:defRPr sz="5200"/>
            </a:lvl7pPr>
            <a:lvl8pPr lvl="7" rtl="0" algn="ctr">
              <a:lnSpc>
                <a:spcPct val="115000"/>
              </a:lnSpc>
              <a:spcBef>
                <a:spcPts val="0"/>
              </a:spcBef>
              <a:spcAft>
                <a:spcPts val="0"/>
              </a:spcAft>
              <a:buSzPts val="5200"/>
              <a:buNone/>
              <a:defRPr sz="5200"/>
            </a:lvl8pPr>
            <a:lvl9pPr lvl="8" rtl="0" algn="ctr">
              <a:lnSpc>
                <a:spcPct val="115000"/>
              </a:lnSpc>
              <a:spcBef>
                <a:spcPts val="0"/>
              </a:spcBef>
              <a:spcAft>
                <a:spcPts val="0"/>
              </a:spcAft>
              <a:buSzPts val="5200"/>
              <a:buNone/>
              <a:defRPr sz="5200"/>
            </a:lvl9pPr>
          </a:lstStyle>
          <a:p/>
        </p:txBody>
      </p:sp>
      <p:sp>
        <p:nvSpPr>
          <p:cNvPr id="239" name="Google Shape;239;p21"/>
          <p:cNvSpPr/>
          <p:nvPr/>
        </p:nvSpPr>
        <p:spPr>
          <a:xfrm rot="4559421">
            <a:off x="281490" y="247964"/>
            <a:ext cx="352087" cy="453187"/>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2530094" y="4793726"/>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rot="3391622">
            <a:off x="6660002" y="1794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rot="-4430405">
            <a:off x="5945276" y="4573617"/>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rot="7413790">
            <a:off x="8790817" y="2017230"/>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rot="2542404">
            <a:off x="8717563" y="479372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rot="-6645472">
            <a:off x="173711" y="4869659"/>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rot="-8686519">
            <a:off x="8738109" y="172456"/>
            <a:ext cx="352077" cy="453174"/>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2"/>
        </a:solidFill>
      </p:bgPr>
    </p:bg>
    <p:spTree>
      <p:nvGrpSpPr>
        <p:cNvPr id="249" name="Shape 249"/>
        <p:cNvGrpSpPr/>
        <p:nvPr/>
      </p:nvGrpSpPr>
      <p:grpSpPr>
        <a:xfrm>
          <a:off x="0" y="0"/>
          <a:ext cx="0" cy="0"/>
          <a:chOff x="0" y="0"/>
          <a:chExt cx="0" cy="0"/>
        </a:xfrm>
      </p:grpSpPr>
      <p:sp>
        <p:nvSpPr>
          <p:cNvPr id="250" name="Google Shape;250;p22"/>
          <p:cNvSpPr/>
          <p:nvPr/>
        </p:nvSpPr>
        <p:spPr>
          <a:xfrm rot="3200375">
            <a:off x="157631" y="2168511"/>
            <a:ext cx="352102" cy="45320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5657454" y="365464"/>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rot="3391622">
            <a:off x="8663152" y="154700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rot="-5644555">
            <a:off x="6109206" y="4573604"/>
            <a:ext cx="352102" cy="45320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rot="-3007948">
            <a:off x="2308158" y="-3793"/>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rot="3391622">
            <a:off x="210327" y="3996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8719475" y="3259377"/>
            <a:ext cx="352095" cy="29147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2"/>
          <p:cNvGrpSpPr/>
          <p:nvPr/>
        </p:nvGrpSpPr>
        <p:grpSpPr>
          <a:xfrm flipH="1">
            <a:off x="180000" y="3672195"/>
            <a:ext cx="1400298" cy="1319728"/>
            <a:chOff x="5547025" y="1155975"/>
            <a:chExt cx="2881864" cy="2716048"/>
          </a:xfrm>
        </p:grpSpPr>
        <p:sp>
          <p:nvSpPr>
            <p:cNvPr id="259" name="Google Shape;259;p22"/>
            <p:cNvSpPr/>
            <p:nvPr/>
          </p:nvSpPr>
          <p:spPr>
            <a:xfrm>
              <a:off x="5547025" y="1155975"/>
              <a:ext cx="2881864" cy="2716048"/>
            </a:xfrm>
            <a:custGeom>
              <a:rect b="b" l="l" r="r" t="t"/>
              <a:pathLst>
                <a:path extrusionOk="0" h="55577" w="5897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6396291" y="1282939"/>
              <a:ext cx="1954751" cy="2252125"/>
            </a:xfrm>
            <a:custGeom>
              <a:rect b="b" l="l" r="r" t="t"/>
              <a:pathLst>
                <a:path extrusionOk="0" h="46084" w="39999">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5618180" y="2603945"/>
              <a:ext cx="1155433" cy="1118243"/>
            </a:xfrm>
            <a:custGeom>
              <a:rect b="b" l="l" r="r" t="t"/>
              <a:pathLst>
                <a:path extrusionOk="0" h="22882" w="23643">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7502712" y="1628939"/>
              <a:ext cx="450386" cy="450386"/>
            </a:xfrm>
            <a:custGeom>
              <a:rect b="b" l="l" r="r" t="t"/>
              <a:pathLst>
                <a:path extrusionOk="0" h="9216" w="9216">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5696519" y="2520475"/>
              <a:ext cx="450386" cy="449897"/>
            </a:xfrm>
            <a:custGeom>
              <a:rect b="b" l="l" r="r" t="t"/>
              <a:pathLst>
                <a:path extrusionOk="0" h="9206" w="9216">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7796373" y="2970813"/>
              <a:ext cx="450386" cy="450386"/>
            </a:xfrm>
            <a:custGeom>
              <a:rect b="b" l="l" r="r" t="t"/>
              <a:pathLst>
                <a:path extrusionOk="0" h="9216" w="9216">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6033919" y="2214793"/>
              <a:ext cx="294197" cy="598413"/>
            </a:xfrm>
            <a:custGeom>
              <a:rect b="b" l="l" r="r" t="t"/>
              <a:pathLst>
                <a:path extrusionOk="0" h="12245" w="6020">
                  <a:moveTo>
                    <a:pt x="1869" y="1"/>
                  </a:moveTo>
                  <a:lnTo>
                    <a:pt x="0" y="10652"/>
                  </a:lnTo>
                  <a:lnTo>
                    <a:pt x="5380" y="12245"/>
                  </a:lnTo>
                  <a:lnTo>
                    <a:pt x="6019" y="40"/>
                  </a:lnTo>
                  <a:lnTo>
                    <a:pt x="1869"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7165312" y="2142221"/>
              <a:ext cx="362420" cy="236042"/>
            </a:xfrm>
            <a:custGeom>
              <a:rect b="b" l="l" r="r" t="t"/>
              <a:pathLst>
                <a:path extrusionOk="0" h="4830" w="7416">
                  <a:moveTo>
                    <a:pt x="7416" y="1"/>
                  </a:moveTo>
                  <a:lnTo>
                    <a:pt x="915" y="1781"/>
                  </a:lnTo>
                  <a:lnTo>
                    <a:pt x="0" y="2027"/>
                  </a:lnTo>
                  <a:lnTo>
                    <a:pt x="0" y="4829"/>
                  </a:lnTo>
                  <a:lnTo>
                    <a:pt x="7416" y="3669"/>
                  </a:lnTo>
                  <a:lnTo>
                    <a:pt x="7416"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7164824" y="2214207"/>
              <a:ext cx="290337" cy="129652"/>
            </a:xfrm>
            <a:custGeom>
              <a:rect b="b" l="l" r="r" t="t"/>
              <a:pathLst>
                <a:path extrusionOk="0" h="2653" w="5941">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932202" y="1473679"/>
              <a:ext cx="690240" cy="798145"/>
            </a:xfrm>
            <a:custGeom>
              <a:rect b="b" l="l" r="r" t="t"/>
              <a:pathLst>
                <a:path extrusionOk="0" h="16332" w="14124">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7293157" y="1505396"/>
              <a:ext cx="446525" cy="761834"/>
            </a:xfrm>
            <a:custGeom>
              <a:rect b="b" l="l" r="r" t="t"/>
              <a:pathLst>
                <a:path extrusionOk="0" h="15589" w="9137">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6966313" y="1895672"/>
              <a:ext cx="75504" cy="31765"/>
            </a:xfrm>
            <a:custGeom>
              <a:rect b="b" l="l" r="r" t="t"/>
              <a:pathLst>
                <a:path extrusionOk="0" fill="none" h="650" w="1545">
                  <a:moveTo>
                    <a:pt x="1" y="286"/>
                  </a:moveTo>
                  <a:cubicBezTo>
                    <a:pt x="532" y="0"/>
                    <a:pt x="1191" y="158"/>
                    <a:pt x="1545" y="649"/>
                  </a:cubicBezTo>
                </a:path>
              </a:pathLst>
            </a:custGeom>
            <a:solidFill>
              <a:schemeClr val="lt2"/>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7219607" y="1897920"/>
              <a:ext cx="69591" cy="58839"/>
            </a:xfrm>
            <a:custGeom>
              <a:rect b="b" l="l" r="r" t="t"/>
              <a:pathLst>
                <a:path extrusionOk="0" h="1204" w="1424">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7054768" y="1864493"/>
              <a:ext cx="55810" cy="151839"/>
            </a:xfrm>
            <a:custGeom>
              <a:rect b="b" l="l" r="r" t="t"/>
              <a:pathLst>
                <a:path extrusionOk="0" h="3107" w="1142">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7084090" y="2017749"/>
              <a:ext cx="89481" cy="53415"/>
            </a:xfrm>
            <a:custGeom>
              <a:rect b="b" l="l" r="r" t="t"/>
              <a:pathLst>
                <a:path extrusionOk="0" h="1093" w="1831">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7204702" y="1785763"/>
              <a:ext cx="110495" cy="66561"/>
            </a:xfrm>
            <a:custGeom>
              <a:rect b="b" l="l" r="r" t="t"/>
              <a:pathLst>
                <a:path extrusionOk="0" h="1362" w="2261">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6955268" y="1800571"/>
              <a:ext cx="118754" cy="65339"/>
            </a:xfrm>
            <a:custGeom>
              <a:rect b="b" l="l" r="r" t="t"/>
              <a:pathLst>
                <a:path extrusionOk="0" h="1337" w="243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7435907" y="1927389"/>
              <a:ext cx="238437" cy="218693"/>
            </a:xfrm>
            <a:custGeom>
              <a:rect b="b" l="l" r="r" t="t"/>
              <a:pathLst>
                <a:path extrusionOk="0" h="4475" w="4879">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7512779" y="1961011"/>
              <a:ext cx="99548" cy="144264"/>
            </a:xfrm>
            <a:custGeom>
              <a:rect b="b" l="l" r="r" t="t"/>
              <a:pathLst>
                <a:path extrusionOk="0" h="2952" w="2037">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6899996" y="1438102"/>
              <a:ext cx="717167" cy="234723"/>
            </a:xfrm>
            <a:custGeom>
              <a:rect b="b" l="l" r="r" t="t"/>
              <a:pathLst>
                <a:path extrusionOk="0" h="4803" w="14675">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6254519" y="2283553"/>
              <a:ext cx="1638025" cy="1513504"/>
            </a:xfrm>
            <a:custGeom>
              <a:rect b="b" l="l" r="r" t="t"/>
              <a:pathLst>
                <a:path extrusionOk="0" h="30970" w="33518">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5891658" y="2466181"/>
              <a:ext cx="1083839" cy="916117"/>
            </a:xfrm>
            <a:custGeom>
              <a:rect b="b" l="l" r="r" t="t"/>
              <a:pathLst>
                <a:path extrusionOk="0" h="18746" w="22178">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6784174" y="2599889"/>
              <a:ext cx="72034" cy="254173"/>
            </a:xfrm>
            <a:custGeom>
              <a:rect b="b" l="l" r="r" t="t"/>
              <a:pathLst>
                <a:path extrusionOk="0" h="5201" w="1474">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6028641" y="1237686"/>
              <a:ext cx="882446" cy="454344"/>
            </a:xfrm>
            <a:custGeom>
              <a:rect b="b" l="l" r="r" t="t"/>
              <a:pathLst>
                <a:path extrusionOk="0" h="9297" w="18057">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6095446" y="1237686"/>
              <a:ext cx="882446" cy="454344"/>
            </a:xfrm>
            <a:custGeom>
              <a:rect b="b" l="l" r="r" t="t"/>
              <a:pathLst>
                <a:path extrusionOk="0" h="9297" w="18057">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6215569" y="1349207"/>
              <a:ext cx="246598" cy="246598"/>
            </a:xfrm>
            <a:custGeom>
              <a:rect b="b" l="l" r="r" t="t"/>
              <a:pathLst>
                <a:path extrusionOk="0" fill="none" h="5046" w="5046">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cap="flat" cmpd="sng" w="1905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6613079" y="1341486"/>
              <a:ext cx="261992" cy="261552"/>
            </a:xfrm>
            <a:custGeom>
              <a:rect b="b" l="l" r="r" t="t"/>
              <a:pathLst>
                <a:path extrusionOk="0" fill="none" h="5352" w="5361">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cap="flat" cmpd="sng" w="1905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6821169" y="1897089"/>
              <a:ext cx="141821" cy="82737"/>
            </a:xfrm>
            <a:custGeom>
              <a:rect b="b" l="l" r="r" t="t"/>
              <a:pathLst>
                <a:path extrusionOk="0" h="1693" w="2902">
                  <a:moveTo>
                    <a:pt x="1" y="1"/>
                  </a:moveTo>
                  <a:lnTo>
                    <a:pt x="1" y="1692"/>
                  </a:lnTo>
                  <a:lnTo>
                    <a:pt x="2902" y="1692"/>
                  </a:lnTo>
                  <a:lnTo>
                    <a:pt x="29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6908157" y="1847144"/>
              <a:ext cx="57276" cy="175443"/>
            </a:xfrm>
            <a:custGeom>
              <a:rect b="b" l="l" r="r" t="t"/>
              <a:pathLst>
                <a:path extrusionOk="0" h="3590" w="1172">
                  <a:moveTo>
                    <a:pt x="1171" y="0"/>
                  </a:moveTo>
                  <a:lnTo>
                    <a:pt x="1" y="1938"/>
                  </a:lnTo>
                  <a:lnTo>
                    <a:pt x="1171" y="3590"/>
                  </a:lnTo>
                  <a:lnTo>
                    <a:pt x="1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5986808" y="1694278"/>
              <a:ext cx="869006" cy="589177"/>
            </a:xfrm>
            <a:custGeom>
              <a:rect b="b" l="l" r="r" t="t"/>
              <a:pathLst>
                <a:path extrusionOk="0" h="12056" w="17782">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5991108" y="1701023"/>
              <a:ext cx="256225" cy="582091"/>
            </a:xfrm>
            <a:custGeom>
              <a:rect b="b" l="l" r="r" t="t"/>
              <a:pathLst>
                <a:path extrusionOk="0" h="11911" w="5243">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5864730" y="1715928"/>
              <a:ext cx="316287" cy="516703"/>
            </a:xfrm>
            <a:custGeom>
              <a:rect b="b" l="l" r="r" t="t"/>
              <a:pathLst>
                <a:path extrusionOk="0" h="10573" w="6472">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6306419" y="1698139"/>
              <a:ext cx="91387" cy="574369"/>
            </a:xfrm>
            <a:custGeom>
              <a:rect b="b" l="l" r="r" t="t"/>
              <a:pathLst>
                <a:path extrusionOk="0" h="11753" w="187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6389107" y="1697162"/>
              <a:ext cx="91827" cy="571046"/>
            </a:xfrm>
            <a:custGeom>
              <a:rect b="b" l="l" r="r" t="t"/>
              <a:pathLst>
                <a:path extrusionOk="0" h="11685" w="1879">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6565480" y="1913949"/>
              <a:ext cx="206231" cy="90849"/>
            </a:xfrm>
            <a:custGeom>
              <a:rect b="b" l="l" r="r" t="t"/>
              <a:pathLst>
                <a:path extrusionOk="0" h="1859" w="422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5651314" y="1715928"/>
              <a:ext cx="247087" cy="525353"/>
            </a:xfrm>
            <a:custGeom>
              <a:rect b="b" l="l" r="r" t="t"/>
              <a:pathLst>
                <a:path extrusionOk="0" h="10750" w="5056">
                  <a:moveTo>
                    <a:pt x="4692" y="0"/>
                  </a:moveTo>
                  <a:lnTo>
                    <a:pt x="30" y="295"/>
                  </a:lnTo>
                  <a:lnTo>
                    <a:pt x="1" y="10750"/>
                  </a:lnTo>
                  <a:lnTo>
                    <a:pt x="5056" y="10573"/>
                  </a:lnTo>
                  <a:lnTo>
                    <a:pt x="46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6263657" y="2170517"/>
              <a:ext cx="513819" cy="787833"/>
            </a:xfrm>
            <a:custGeom>
              <a:rect b="b" l="l" r="r" t="t"/>
              <a:pathLst>
                <a:path extrusionOk="0" h="16121" w="10514">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6258379" y="2229112"/>
              <a:ext cx="211021" cy="426928"/>
            </a:xfrm>
            <a:custGeom>
              <a:rect b="b" l="l" r="r" t="t"/>
              <a:pathLst>
                <a:path extrusionOk="0" h="8736" w="4318">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6439248" y="2253401"/>
              <a:ext cx="169530" cy="134490"/>
            </a:xfrm>
            <a:custGeom>
              <a:rect b="b" l="l" r="r" t="t"/>
              <a:pathLst>
                <a:path extrusionOk="0" h="2752" w="3469">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6392430" y="2565191"/>
              <a:ext cx="1275165" cy="1094932"/>
            </a:xfrm>
            <a:custGeom>
              <a:rect b="b" l="l" r="r" t="t"/>
              <a:pathLst>
                <a:path extrusionOk="0" h="22405" w="26093">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6398197" y="2540707"/>
              <a:ext cx="1032916" cy="1113601"/>
            </a:xfrm>
            <a:custGeom>
              <a:rect b="b" l="l" r="r" t="t"/>
              <a:pathLst>
                <a:path extrusionOk="0" h="22787" w="21136">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7829116" y="2201745"/>
              <a:ext cx="384460" cy="573050"/>
            </a:xfrm>
            <a:custGeom>
              <a:rect b="b" l="l" r="r" t="t"/>
              <a:pathLst>
                <a:path extrusionOk="0" h="11726" w="7867">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5715725" y="2878742"/>
              <a:ext cx="156237" cy="404057"/>
            </a:xfrm>
            <a:custGeom>
              <a:rect b="b" l="l" r="r" t="t"/>
              <a:pathLst>
                <a:path extrusionOk="0" h="8268" w="3197">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7441136" y="3226550"/>
              <a:ext cx="485426" cy="173537"/>
            </a:xfrm>
            <a:custGeom>
              <a:rect b="b" l="l" r="r" t="t"/>
              <a:pathLst>
                <a:path extrusionOk="0" h="3551" w="9933">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2"/>
          <p:cNvGrpSpPr/>
          <p:nvPr/>
        </p:nvGrpSpPr>
        <p:grpSpPr>
          <a:xfrm>
            <a:off x="766835" y="287350"/>
            <a:ext cx="959783" cy="901561"/>
            <a:chOff x="220838" y="-10150"/>
            <a:chExt cx="1417700" cy="1331700"/>
          </a:xfrm>
        </p:grpSpPr>
        <p:sp>
          <p:nvSpPr>
            <p:cNvPr id="304" name="Google Shape;304;p22"/>
            <p:cNvSpPr/>
            <p:nvPr/>
          </p:nvSpPr>
          <p:spPr>
            <a:xfrm>
              <a:off x="220838" y="-10150"/>
              <a:ext cx="1241175" cy="540250"/>
            </a:xfrm>
            <a:custGeom>
              <a:rect b="b" l="l" r="r" t="t"/>
              <a:pathLst>
                <a:path extrusionOk="0" h="21610" w="49647">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259938" y="212725"/>
              <a:ext cx="1378600" cy="1108825"/>
            </a:xfrm>
            <a:custGeom>
              <a:rect b="b" l="l" r="r" t="t"/>
              <a:pathLst>
                <a:path extrusionOk="0" h="44353" w="55144">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248725" y="11400"/>
              <a:ext cx="1178225" cy="485125"/>
            </a:xfrm>
            <a:custGeom>
              <a:rect b="b" l="l" r="r" t="t"/>
              <a:pathLst>
                <a:path extrusionOk="0" h="19405" w="47129">
                  <a:moveTo>
                    <a:pt x="45447" y="1"/>
                  </a:moveTo>
                  <a:lnTo>
                    <a:pt x="1" y="15431"/>
                  </a:lnTo>
                  <a:lnTo>
                    <a:pt x="1555" y="19405"/>
                  </a:lnTo>
                  <a:lnTo>
                    <a:pt x="47129" y="4013"/>
                  </a:lnTo>
                  <a:lnTo>
                    <a:pt x="454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453775" y="296600"/>
              <a:ext cx="177800" cy="114375"/>
            </a:xfrm>
            <a:custGeom>
              <a:rect b="b" l="l" r="r" t="t"/>
              <a:pathLst>
                <a:path extrusionOk="0" h="4575" w="7112">
                  <a:moveTo>
                    <a:pt x="3532" y="1"/>
                  </a:moveTo>
                  <a:lnTo>
                    <a:pt x="1" y="1201"/>
                  </a:lnTo>
                  <a:lnTo>
                    <a:pt x="3532" y="4574"/>
                  </a:lnTo>
                  <a:lnTo>
                    <a:pt x="7111" y="3423"/>
                  </a:lnTo>
                  <a:lnTo>
                    <a:pt x="35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275525" y="359300"/>
              <a:ext cx="177800" cy="114350"/>
            </a:xfrm>
            <a:custGeom>
              <a:rect b="b" l="l" r="r" t="t"/>
              <a:pathLst>
                <a:path extrusionOk="0" h="4574" w="7112">
                  <a:moveTo>
                    <a:pt x="3531" y="1"/>
                  </a:moveTo>
                  <a:lnTo>
                    <a:pt x="1" y="1201"/>
                  </a:lnTo>
                  <a:lnTo>
                    <a:pt x="3531" y="4574"/>
                  </a:lnTo>
                  <a:lnTo>
                    <a:pt x="7111" y="3413"/>
                  </a:ln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652700" y="229250"/>
              <a:ext cx="177775" cy="115325"/>
            </a:xfrm>
            <a:custGeom>
              <a:rect b="b" l="l" r="r" t="t"/>
              <a:pathLst>
                <a:path extrusionOk="0" h="4613" w="7111">
                  <a:moveTo>
                    <a:pt x="3531" y="0"/>
                  </a:moveTo>
                  <a:lnTo>
                    <a:pt x="0" y="1200"/>
                  </a:lnTo>
                  <a:lnTo>
                    <a:pt x="3570" y="4613"/>
                  </a:lnTo>
                  <a:lnTo>
                    <a:pt x="7111" y="3413"/>
                  </a:ln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851600" y="161875"/>
              <a:ext cx="177800" cy="115350"/>
            </a:xfrm>
            <a:custGeom>
              <a:rect b="b" l="l" r="r" t="t"/>
              <a:pathLst>
                <a:path extrusionOk="0" h="4614" w="7112">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1051500" y="94025"/>
              <a:ext cx="177775" cy="115325"/>
            </a:xfrm>
            <a:custGeom>
              <a:rect b="b" l="l" r="r" t="t"/>
              <a:pathLst>
                <a:path extrusionOk="0" h="4613" w="7111">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286600" y="234650"/>
              <a:ext cx="1318125" cy="1053325"/>
            </a:xfrm>
            <a:custGeom>
              <a:rect b="b" l="l" r="r" t="t"/>
              <a:pathLst>
                <a:path extrusionOk="0" h="42133" w="52725">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413450" y="645750"/>
              <a:ext cx="67650" cy="67150"/>
            </a:xfrm>
            <a:custGeom>
              <a:rect b="b" l="l" r="r" t="t"/>
              <a:pathLst>
                <a:path extrusionOk="0" h="2686" w="2706">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489425" y="634425"/>
              <a:ext cx="19450" cy="62250"/>
            </a:xfrm>
            <a:custGeom>
              <a:rect b="b" l="l" r="r" t="t"/>
              <a:pathLst>
                <a:path extrusionOk="0" h="2490" w="778">
                  <a:moveTo>
                    <a:pt x="257" y="1"/>
                  </a:moveTo>
                  <a:lnTo>
                    <a:pt x="1" y="50"/>
                  </a:lnTo>
                  <a:lnTo>
                    <a:pt x="522" y="2489"/>
                  </a:lnTo>
                  <a:lnTo>
                    <a:pt x="778" y="2430"/>
                  </a:lnTo>
                  <a:lnTo>
                    <a:pt x="25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520175" y="623400"/>
              <a:ext cx="61475" cy="66625"/>
            </a:xfrm>
            <a:custGeom>
              <a:rect b="b" l="l" r="r" t="t"/>
              <a:pathLst>
                <a:path extrusionOk="0" h="2665" w="2459">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587300" y="605925"/>
              <a:ext cx="56075" cy="69850"/>
            </a:xfrm>
            <a:custGeom>
              <a:rect b="b" l="l" r="r" t="t"/>
              <a:pathLst>
                <a:path extrusionOk="0" h="2794" w="2243">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646800" y="594325"/>
              <a:ext cx="62725" cy="63825"/>
            </a:xfrm>
            <a:custGeom>
              <a:rect b="b" l="l" r="r" t="t"/>
              <a:pathLst>
                <a:path extrusionOk="0" h="2553" w="2509">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705800" y="578875"/>
              <a:ext cx="50425" cy="66900"/>
            </a:xfrm>
            <a:custGeom>
              <a:rect b="b" l="l" r="r" t="t"/>
              <a:pathLst>
                <a:path extrusionOk="0" h="2676" w="2017">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766050" y="568850"/>
              <a:ext cx="71550" cy="63575"/>
            </a:xfrm>
            <a:custGeom>
              <a:rect b="b" l="l" r="r" t="t"/>
              <a:pathLst>
                <a:path extrusionOk="0" h="2543" w="2862">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846200" y="553575"/>
              <a:ext cx="61475" cy="66625"/>
            </a:xfrm>
            <a:custGeom>
              <a:rect b="b" l="l" r="r" t="t"/>
              <a:pathLst>
                <a:path extrusionOk="0" h="2665" w="2459">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525575" y="1019700"/>
              <a:ext cx="71075" cy="69375"/>
            </a:xfrm>
            <a:custGeom>
              <a:rect b="b" l="l" r="r" t="t"/>
              <a:pathLst>
                <a:path extrusionOk="0" h="2775" w="2843">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604500" y="1008100"/>
              <a:ext cx="66650" cy="59375"/>
            </a:xfrm>
            <a:custGeom>
              <a:rect b="b" l="l" r="r" t="t"/>
              <a:pathLst>
                <a:path extrusionOk="0" h="2375" w="2666">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668425" y="989725"/>
              <a:ext cx="56075" cy="63200"/>
            </a:xfrm>
            <a:custGeom>
              <a:rect b="b" l="l" r="r" t="t"/>
              <a:pathLst>
                <a:path extrusionOk="0" h="2528" w="2243">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736775" y="985775"/>
              <a:ext cx="18475" cy="58050"/>
            </a:xfrm>
            <a:custGeom>
              <a:rect b="b" l="l" r="r" t="t"/>
              <a:pathLst>
                <a:path extrusionOk="0" h="2322" w="739">
                  <a:moveTo>
                    <a:pt x="247" y="1"/>
                  </a:moveTo>
                  <a:lnTo>
                    <a:pt x="1" y="50"/>
                  </a:lnTo>
                  <a:lnTo>
                    <a:pt x="492" y="2322"/>
                  </a:lnTo>
                  <a:lnTo>
                    <a:pt x="738" y="2263"/>
                  </a:lnTo>
                  <a:lnTo>
                    <a:pt x="24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765300" y="972500"/>
              <a:ext cx="52400" cy="65175"/>
            </a:xfrm>
            <a:custGeom>
              <a:rect b="b" l="l" r="r" t="t"/>
              <a:pathLst>
                <a:path extrusionOk="0" h="2607" w="2096">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121825" y="278425"/>
              <a:ext cx="122700" cy="140400"/>
            </a:xfrm>
            <a:custGeom>
              <a:rect b="b" l="l" r="r" t="t"/>
              <a:pathLst>
                <a:path extrusionOk="0" h="5616" w="4908">
                  <a:moveTo>
                    <a:pt x="4908" y="0"/>
                  </a:moveTo>
                  <a:lnTo>
                    <a:pt x="1269" y="826"/>
                  </a:lnTo>
                  <a:lnTo>
                    <a:pt x="0" y="5616"/>
                  </a:lnTo>
                  <a:lnTo>
                    <a:pt x="0" y="5616"/>
                  </a:lnTo>
                  <a:lnTo>
                    <a:pt x="3777" y="4829"/>
                  </a:lnTo>
                  <a:lnTo>
                    <a:pt x="49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1306450" y="238825"/>
              <a:ext cx="122725" cy="140175"/>
            </a:xfrm>
            <a:custGeom>
              <a:rect b="b" l="l" r="r" t="t"/>
              <a:pathLst>
                <a:path extrusionOk="0" h="5607" w="4909">
                  <a:moveTo>
                    <a:pt x="4909" y="1"/>
                  </a:moveTo>
                  <a:lnTo>
                    <a:pt x="1270" y="817"/>
                  </a:lnTo>
                  <a:lnTo>
                    <a:pt x="1" y="5607"/>
                  </a:lnTo>
                  <a:lnTo>
                    <a:pt x="3650" y="4721"/>
                  </a:lnTo>
                  <a:lnTo>
                    <a:pt x="49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917000" y="324875"/>
              <a:ext cx="122725" cy="140175"/>
            </a:xfrm>
            <a:custGeom>
              <a:rect b="b" l="l" r="r" t="t"/>
              <a:pathLst>
                <a:path extrusionOk="0" h="5607" w="4909">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712200" y="371100"/>
              <a:ext cx="122450" cy="140175"/>
            </a:xfrm>
            <a:custGeom>
              <a:rect b="b" l="l" r="r" t="t"/>
              <a:pathLst>
                <a:path extrusionOk="0" h="5607" w="4898">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506150" y="417825"/>
              <a:ext cx="122725" cy="140175"/>
            </a:xfrm>
            <a:custGeom>
              <a:rect b="b" l="l" r="r" t="t"/>
              <a:pathLst>
                <a:path extrusionOk="0" h="5607" w="4909">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311675" y="461825"/>
              <a:ext cx="122475" cy="139925"/>
            </a:xfrm>
            <a:custGeom>
              <a:rect b="b" l="l" r="r" t="t"/>
              <a:pathLst>
                <a:path extrusionOk="0" h="5597" w="4899">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307725" y="342050"/>
              <a:ext cx="1160800" cy="262650"/>
            </a:xfrm>
            <a:custGeom>
              <a:rect b="b" l="l" r="r" t="t"/>
              <a:pathLst>
                <a:path extrusionOk="0" h="10506" w="46432">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414775" y="555250"/>
              <a:ext cx="1012100" cy="219375"/>
            </a:xfrm>
            <a:custGeom>
              <a:rect b="b" l="l" r="r" t="t"/>
              <a:pathLst>
                <a:path extrusionOk="0" h="8775" w="40484">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468775" y="787750"/>
              <a:ext cx="1011475" cy="219450"/>
            </a:xfrm>
            <a:custGeom>
              <a:rect b="b" l="l" r="r" t="t"/>
              <a:pathLst>
                <a:path extrusionOk="0" h="8778" w="40459">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644825" y="719875"/>
              <a:ext cx="54600" cy="234225"/>
            </a:xfrm>
            <a:custGeom>
              <a:rect b="b" l="l" r="r" t="t"/>
              <a:pathLst>
                <a:path extrusionOk="0" h="9369" w="2184">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1170500" y="611925"/>
              <a:ext cx="55350" cy="236450"/>
            </a:xfrm>
            <a:custGeom>
              <a:rect b="b" l="l" r="r" t="t"/>
              <a:pathLst>
                <a:path extrusionOk="0" h="9458" w="2214">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514275" y="969425"/>
              <a:ext cx="989650" cy="215525"/>
            </a:xfrm>
            <a:custGeom>
              <a:rect b="b" l="l" r="r" t="t"/>
              <a:pathLst>
                <a:path extrusionOk="0" h="8621" w="39586">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439275" y="809950"/>
              <a:ext cx="48950" cy="52425"/>
            </a:xfrm>
            <a:custGeom>
              <a:rect b="b" l="l" r="r" t="t"/>
              <a:pathLst>
                <a:path extrusionOk="0" h="2097" w="1958">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489975" y="794975"/>
              <a:ext cx="62425" cy="51550"/>
            </a:xfrm>
            <a:custGeom>
              <a:rect b="b" l="l" r="r" t="t"/>
              <a:pathLst>
                <a:path extrusionOk="0" h="2062" w="2497">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555325" y="787125"/>
              <a:ext cx="42575" cy="48450"/>
            </a:xfrm>
            <a:custGeom>
              <a:rect b="b" l="l" r="r" t="t"/>
              <a:pathLst>
                <a:path extrusionOk="0" h="1938" w="1703">
                  <a:moveTo>
                    <a:pt x="207" y="0"/>
                  </a:moveTo>
                  <a:lnTo>
                    <a:pt x="1" y="49"/>
                  </a:lnTo>
                  <a:lnTo>
                    <a:pt x="433" y="1938"/>
                  </a:lnTo>
                  <a:lnTo>
                    <a:pt x="1702" y="1653"/>
                  </a:lnTo>
                  <a:lnTo>
                    <a:pt x="1663" y="1475"/>
                  </a:lnTo>
                  <a:lnTo>
                    <a:pt x="601"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600325" y="776800"/>
              <a:ext cx="42550" cy="48450"/>
            </a:xfrm>
            <a:custGeom>
              <a:rect b="b" l="l" r="r" t="t"/>
              <a:pathLst>
                <a:path extrusionOk="0" h="1938" w="1702">
                  <a:moveTo>
                    <a:pt x="207" y="0"/>
                  </a:moveTo>
                  <a:lnTo>
                    <a:pt x="0" y="49"/>
                  </a:lnTo>
                  <a:lnTo>
                    <a:pt x="433" y="1938"/>
                  </a:lnTo>
                  <a:lnTo>
                    <a:pt x="1702" y="1652"/>
                  </a:lnTo>
                  <a:lnTo>
                    <a:pt x="1662" y="1475"/>
                  </a:lnTo>
                  <a:lnTo>
                    <a:pt x="600"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694000" y="749725"/>
              <a:ext cx="42550" cy="50325"/>
            </a:xfrm>
            <a:custGeom>
              <a:rect b="b" l="l" r="r" t="t"/>
              <a:pathLst>
                <a:path extrusionOk="0" h="2013" w="1702">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740950" y="737425"/>
              <a:ext cx="49450" cy="50075"/>
            </a:xfrm>
            <a:custGeom>
              <a:rect b="b" l="l" r="r" t="t"/>
              <a:pathLst>
                <a:path extrusionOk="0" h="2003" w="1978">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796775" y="723675"/>
              <a:ext cx="44525" cy="54875"/>
            </a:xfrm>
            <a:custGeom>
              <a:rect b="b" l="l" r="r" t="t"/>
              <a:pathLst>
                <a:path extrusionOk="0" h="2195" w="1781">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847175" y="710400"/>
              <a:ext cx="50675" cy="56575"/>
            </a:xfrm>
            <a:custGeom>
              <a:rect b="b" l="l" r="r" t="t"/>
              <a:pathLst>
                <a:path extrusionOk="0" h="2263" w="2027">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907425" y="698350"/>
              <a:ext cx="44525" cy="54875"/>
            </a:xfrm>
            <a:custGeom>
              <a:rect b="b" l="l" r="r" t="t"/>
              <a:pathLst>
                <a:path extrusionOk="0" h="2195" w="1781">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1210825" y="630675"/>
              <a:ext cx="49425" cy="50050"/>
            </a:xfrm>
            <a:custGeom>
              <a:rect b="b" l="l" r="r" t="t"/>
              <a:pathLst>
                <a:path extrusionOk="0" h="2002" w="1977">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1266150" y="615500"/>
              <a:ext cx="48450" cy="53075"/>
            </a:xfrm>
            <a:custGeom>
              <a:rect b="b" l="l" r="r" t="t"/>
              <a:pathLst>
                <a:path extrusionOk="0" h="2123" w="1938">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316800" y="603950"/>
              <a:ext cx="39350" cy="52400"/>
            </a:xfrm>
            <a:custGeom>
              <a:rect b="b" l="l" r="r" t="t"/>
              <a:pathLst>
                <a:path extrusionOk="0" h="2096" w="1574">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2"/>
          <p:cNvGrpSpPr/>
          <p:nvPr/>
        </p:nvGrpSpPr>
        <p:grpSpPr>
          <a:xfrm rot="1249007">
            <a:off x="7541814" y="292166"/>
            <a:ext cx="1312682" cy="771100"/>
            <a:chOff x="3285175" y="1554625"/>
            <a:chExt cx="1458275" cy="856625"/>
          </a:xfrm>
        </p:grpSpPr>
        <p:sp>
          <p:nvSpPr>
            <p:cNvPr id="351" name="Google Shape;351;p22"/>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2"/>
          <p:cNvGrpSpPr/>
          <p:nvPr/>
        </p:nvGrpSpPr>
        <p:grpSpPr>
          <a:xfrm>
            <a:off x="7753800" y="3907776"/>
            <a:ext cx="1111320" cy="943527"/>
            <a:chOff x="8039217" y="153473"/>
            <a:chExt cx="898762" cy="763062"/>
          </a:xfrm>
        </p:grpSpPr>
        <p:sp>
          <p:nvSpPr>
            <p:cNvPr id="367" name="Google Shape;367;p22"/>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dk2"/>
        </a:solidFill>
      </p:bgPr>
    </p:bg>
    <p:spTree>
      <p:nvGrpSpPr>
        <p:cNvPr id="380" name="Shape 380"/>
        <p:cNvGrpSpPr/>
        <p:nvPr/>
      </p:nvGrpSpPr>
      <p:grpSpPr>
        <a:xfrm>
          <a:off x="0" y="0"/>
          <a:ext cx="0" cy="0"/>
          <a:chOff x="0" y="0"/>
          <a:chExt cx="0" cy="0"/>
        </a:xfrm>
      </p:grpSpPr>
      <p:sp>
        <p:nvSpPr>
          <p:cNvPr id="381" name="Google Shape;381;p23"/>
          <p:cNvSpPr/>
          <p:nvPr/>
        </p:nvSpPr>
        <p:spPr>
          <a:xfrm rot="4559421">
            <a:off x="281490" y="247964"/>
            <a:ext cx="352087" cy="453187"/>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rot="3391622">
            <a:off x="5798702" y="2563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rot="-4430405">
            <a:off x="5945276" y="4573617"/>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rot="7413790">
            <a:off x="8790817" y="2017230"/>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rot="2542404">
            <a:off x="8595688" y="340652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23"/>
          <p:cNvGrpSpPr/>
          <p:nvPr/>
        </p:nvGrpSpPr>
        <p:grpSpPr>
          <a:xfrm rot="-271076">
            <a:off x="7085188" y="188411"/>
            <a:ext cx="1578524" cy="1846898"/>
            <a:chOff x="1216125" y="955275"/>
            <a:chExt cx="2763158" cy="3232940"/>
          </a:xfrm>
        </p:grpSpPr>
        <p:sp>
          <p:nvSpPr>
            <p:cNvPr id="390" name="Google Shape;390;p23"/>
            <p:cNvSpPr/>
            <p:nvPr/>
          </p:nvSpPr>
          <p:spPr>
            <a:xfrm>
              <a:off x="1216125" y="955275"/>
              <a:ext cx="2730457" cy="3232940"/>
            </a:xfrm>
            <a:custGeom>
              <a:rect b="b" l="l" r="r" t="t"/>
              <a:pathLst>
                <a:path extrusionOk="0" h="58330" w="49264">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1290838" y="1388755"/>
              <a:ext cx="2688445" cy="1812453"/>
            </a:xfrm>
            <a:custGeom>
              <a:rect b="b" l="l" r="r" t="t"/>
              <a:pathLst>
                <a:path extrusionOk="0" h="32701" w="48506">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2541290" y="1044620"/>
              <a:ext cx="545659" cy="545715"/>
            </a:xfrm>
            <a:custGeom>
              <a:rect b="b" l="l" r="r" t="t"/>
              <a:pathLst>
                <a:path extrusionOk="0" h="9846" w="9845">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3018779" y="2614483"/>
              <a:ext cx="545659" cy="545715"/>
            </a:xfrm>
            <a:custGeom>
              <a:rect b="b" l="l" r="r" t="t"/>
              <a:pathLst>
                <a:path extrusionOk="0" h="9846" w="9845">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1785232" y="2424264"/>
              <a:ext cx="1100020" cy="1484891"/>
            </a:xfrm>
            <a:custGeom>
              <a:rect b="b" l="l" r="r" t="t"/>
              <a:pathLst>
                <a:path extrusionOk="0" fill="none" h="26791" w="19847">
                  <a:moveTo>
                    <a:pt x="19847" y="1"/>
                  </a:moveTo>
                  <a:lnTo>
                    <a:pt x="0" y="26790"/>
                  </a:lnTo>
                </a:path>
              </a:pathLst>
            </a:custGeom>
            <a:solidFill>
              <a:schemeClr val="accent1"/>
            </a:solidFill>
            <a:ln cap="flat" cmpd="sng" w="28575">
              <a:solidFill>
                <a:schemeClr val="accent1"/>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2599043" y="1173816"/>
              <a:ext cx="820955" cy="1185097"/>
            </a:xfrm>
            <a:custGeom>
              <a:rect b="b" l="l" r="r" t="t"/>
              <a:pathLst>
                <a:path extrusionOk="0" h="21382" w="14812">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1483774" y="1173816"/>
              <a:ext cx="713043" cy="1185097"/>
            </a:xfrm>
            <a:custGeom>
              <a:rect b="b" l="l" r="r" t="t"/>
              <a:pathLst>
                <a:path extrusionOk="0" h="21382" w="12865">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1538313" y="1257786"/>
              <a:ext cx="80699" cy="538066"/>
            </a:xfrm>
            <a:custGeom>
              <a:rect b="b" l="l" r="r" t="t"/>
              <a:pathLst>
                <a:path extrusionOk="0" h="9708" w="1456">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1483774" y="1876996"/>
              <a:ext cx="714650" cy="175586"/>
            </a:xfrm>
            <a:custGeom>
              <a:rect b="b" l="l" r="r" t="t"/>
              <a:pathLst>
                <a:path extrusionOk="0" h="3168" w="12894">
                  <a:moveTo>
                    <a:pt x="1427" y="1"/>
                  </a:moveTo>
                  <a:lnTo>
                    <a:pt x="1" y="138"/>
                  </a:lnTo>
                  <a:lnTo>
                    <a:pt x="11025" y="3167"/>
                  </a:lnTo>
                  <a:lnTo>
                    <a:pt x="12894" y="2951"/>
                  </a:lnTo>
                  <a:lnTo>
                    <a:pt x="14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1618956" y="2356700"/>
              <a:ext cx="1726378" cy="1725768"/>
            </a:xfrm>
            <a:custGeom>
              <a:rect b="b" l="l" r="r" t="t"/>
              <a:pathLst>
                <a:path extrusionOk="0" h="31137" w="31148">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1618956" y="2346890"/>
              <a:ext cx="1721445" cy="161952"/>
            </a:xfrm>
            <a:custGeom>
              <a:rect b="b" l="l" r="r" t="t"/>
              <a:pathLst>
                <a:path extrusionOk="0" h="2922" w="31059">
                  <a:moveTo>
                    <a:pt x="20988" y="0"/>
                  </a:moveTo>
                  <a:lnTo>
                    <a:pt x="1" y="177"/>
                  </a:lnTo>
                  <a:lnTo>
                    <a:pt x="6924" y="2921"/>
                  </a:lnTo>
                  <a:lnTo>
                    <a:pt x="31059" y="2833"/>
                  </a:lnTo>
                  <a:lnTo>
                    <a:pt x="20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2600151" y="1892237"/>
              <a:ext cx="820955" cy="188112"/>
            </a:xfrm>
            <a:custGeom>
              <a:rect b="b" l="l" r="r" t="t"/>
              <a:pathLst>
                <a:path extrusionOk="0" h="3394" w="14812">
                  <a:moveTo>
                    <a:pt x="1633" y="1"/>
                  </a:moveTo>
                  <a:lnTo>
                    <a:pt x="0" y="158"/>
                  </a:lnTo>
                  <a:lnTo>
                    <a:pt x="12717" y="3374"/>
                  </a:lnTo>
                  <a:lnTo>
                    <a:pt x="14811" y="3394"/>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1568242" y="1257786"/>
              <a:ext cx="1289795" cy="538066"/>
            </a:xfrm>
            <a:custGeom>
              <a:rect b="b" l="l" r="r" t="t"/>
              <a:pathLst>
                <a:path extrusionOk="0" h="9708" w="23271">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3040007" y="2722451"/>
              <a:ext cx="575699" cy="1311078"/>
            </a:xfrm>
            <a:custGeom>
              <a:rect b="b" l="l" r="r" t="t"/>
              <a:pathLst>
                <a:path extrusionOk="0" h="23655" w="10387">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3040007" y="2722451"/>
              <a:ext cx="303674" cy="1310968"/>
            </a:xfrm>
            <a:custGeom>
              <a:rect b="b" l="l" r="r" t="t"/>
              <a:pathLst>
                <a:path extrusionOk="0" h="23653" w="5479">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3036238" y="3180318"/>
              <a:ext cx="181018" cy="351616"/>
            </a:xfrm>
            <a:custGeom>
              <a:rect b="b" l="l" r="r" t="t"/>
              <a:pathLst>
                <a:path extrusionOk="0" fill="none" h="6344" w="3266">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3047655" y="3895469"/>
              <a:ext cx="555525" cy="84024"/>
            </a:xfrm>
            <a:custGeom>
              <a:rect b="b" l="l" r="r" t="t"/>
              <a:pathLst>
                <a:path extrusionOk="0" fill="none" h="1516" w="10023">
                  <a:moveTo>
                    <a:pt x="1" y="1"/>
                  </a:moveTo>
                  <a:cubicBezTo>
                    <a:pt x="1" y="1"/>
                    <a:pt x="2440" y="1515"/>
                    <a:pt x="5282" y="1515"/>
                  </a:cubicBezTo>
                  <a:cubicBezTo>
                    <a:pt x="8075" y="1515"/>
                    <a:pt x="10022" y="443"/>
                    <a:pt x="10022" y="44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3432030" y="3475180"/>
              <a:ext cx="95386" cy="226855"/>
            </a:xfrm>
            <a:custGeom>
              <a:rect b="b" l="l" r="r" t="t"/>
              <a:pathLst>
                <a:path extrusionOk="0" h="4093" w="1721">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3421056" y="3305413"/>
              <a:ext cx="72995" cy="125759"/>
            </a:xfrm>
            <a:custGeom>
              <a:rect b="b" l="l" r="r" t="t"/>
              <a:pathLst>
                <a:path extrusionOk="0" h="2269" w="1317">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1542081" y="3202100"/>
              <a:ext cx="1055902" cy="902208"/>
            </a:xfrm>
            <a:custGeom>
              <a:rect b="b" l="l" r="r" t="t"/>
              <a:pathLst>
                <a:path extrusionOk="0" h="16278" w="19051">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1460329" y="2821108"/>
              <a:ext cx="1027025" cy="375061"/>
            </a:xfrm>
            <a:custGeom>
              <a:rect b="b" l="l" r="r" t="t"/>
              <a:pathLst>
                <a:path extrusionOk="0" h="6767" w="18530">
                  <a:moveTo>
                    <a:pt x="18156" y="0"/>
                  </a:moveTo>
                  <a:lnTo>
                    <a:pt x="1643" y="4446"/>
                  </a:lnTo>
                  <a:lnTo>
                    <a:pt x="1" y="5183"/>
                  </a:lnTo>
                  <a:lnTo>
                    <a:pt x="355" y="6767"/>
                  </a:lnTo>
                  <a:lnTo>
                    <a:pt x="18529" y="1702"/>
                  </a:lnTo>
                  <a:lnTo>
                    <a:pt x="181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1393043" y="2849468"/>
              <a:ext cx="1057010" cy="357048"/>
            </a:xfrm>
            <a:custGeom>
              <a:rect b="b" l="l" r="r" t="t"/>
              <a:pathLst>
                <a:path extrusionOk="0" h="6442" w="19071">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1336343" y="3181963"/>
              <a:ext cx="1197623" cy="922327"/>
            </a:xfrm>
            <a:custGeom>
              <a:rect b="b" l="l" r="r" t="t"/>
              <a:pathLst>
                <a:path extrusionOk="0" h="16641" w="21608">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1587996" y="3693236"/>
              <a:ext cx="60469" cy="61189"/>
            </a:xfrm>
            <a:custGeom>
              <a:rect b="b" l="l" r="r" t="t"/>
              <a:pathLst>
                <a:path extrusionOk="0" h="1104" w="1091">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1665425" y="3696506"/>
              <a:ext cx="9311" cy="60025"/>
            </a:xfrm>
            <a:custGeom>
              <a:rect b="b" l="l" r="r" t="t"/>
              <a:pathLst>
                <a:path extrusionOk="0" h="1083" w="168">
                  <a:moveTo>
                    <a:pt x="49" y="1"/>
                  </a:moveTo>
                  <a:lnTo>
                    <a:pt x="0" y="1082"/>
                  </a:lnTo>
                  <a:lnTo>
                    <a:pt x="118" y="1082"/>
                  </a:lnTo>
                  <a:lnTo>
                    <a:pt x="167"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1698126" y="3698169"/>
              <a:ext cx="49661" cy="62187"/>
            </a:xfrm>
            <a:custGeom>
              <a:rect b="b" l="l" r="r" t="t"/>
              <a:pathLst>
                <a:path extrusionOk="0" h="1122" w="896">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1766798" y="3700330"/>
              <a:ext cx="43675" cy="62187"/>
            </a:xfrm>
            <a:custGeom>
              <a:rect b="b" l="l" r="r" t="t"/>
              <a:pathLst>
                <a:path extrusionOk="0" h="1122" w="788">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1823997" y="3703545"/>
              <a:ext cx="56755" cy="61245"/>
            </a:xfrm>
            <a:custGeom>
              <a:rect b="b" l="l" r="r" t="t"/>
              <a:pathLst>
                <a:path extrusionOk="0" h="1105" w="1024">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1890563" y="3705762"/>
              <a:ext cx="48552" cy="61134"/>
            </a:xfrm>
            <a:custGeom>
              <a:rect b="b" l="l" r="r" t="t"/>
              <a:pathLst>
                <a:path extrusionOk="0" h="1103" w="876">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1946654" y="3706704"/>
              <a:ext cx="75544" cy="63462"/>
            </a:xfrm>
            <a:custGeom>
              <a:rect b="b" l="l" r="r" t="t"/>
              <a:pathLst>
                <a:path extrusionOk="0" h="1145" w="1363">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2031177" y="3711748"/>
              <a:ext cx="49661" cy="62242"/>
            </a:xfrm>
            <a:custGeom>
              <a:rect b="b" l="l" r="r" t="t"/>
              <a:pathLst>
                <a:path extrusionOk="0" h="1123" w="896">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1477788" y="3435939"/>
              <a:ext cx="933800" cy="32756"/>
            </a:xfrm>
            <a:custGeom>
              <a:rect b="b" l="l" r="r" t="t"/>
              <a:pathLst>
                <a:path extrusionOk="0" fill="none" h="591" w="16848">
                  <a:moveTo>
                    <a:pt x="0" y="1"/>
                  </a:moveTo>
                  <a:lnTo>
                    <a:pt x="16847" y="591"/>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1475072" y="3614187"/>
              <a:ext cx="957245" cy="34973"/>
            </a:xfrm>
            <a:custGeom>
              <a:rect b="b" l="l" r="r" t="t"/>
              <a:pathLst>
                <a:path extrusionOk="0" fill="none" h="631" w="17271">
                  <a:moveTo>
                    <a:pt x="0" y="1"/>
                  </a:moveTo>
                  <a:lnTo>
                    <a:pt x="17270" y="63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1803744" y="3449574"/>
              <a:ext cx="9866" cy="178302"/>
            </a:xfrm>
            <a:custGeom>
              <a:rect b="b" l="l" r="r" t="t"/>
              <a:pathLst>
                <a:path extrusionOk="0" fill="none" h="3217" w="178">
                  <a:moveTo>
                    <a:pt x="178" y="1"/>
                  </a:moveTo>
                  <a:lnTo>
                    <a:pt x="1" y="321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2174429" y="3463208"/>
              <a:ext cx="8757" cy="177194"/>
            </a:xfrm>
            <a:custGeom>
              <a:rect b="b" l="l" r="r" t="t"/>
              <a:pathLst>
                <a:path extrusionOk="0" fill="none" h="3197" w="158">
                  <a:moveTo>
                    <a:pt x="158" y="1"/>
                  </a:moveTo>
                  <a:lnTo>
                    <a:pt x="0" y="319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1461992" y="3816433"/>
              <a:ext cx="949042" cy="35472"/>
            </a:xfrm>
            <a:custGeom>
              <a:rect b="b" l="l" r="r" t="t"/>
              <a:pathLst>
                <a:path extrusionOk="0" fill="none" h="640" w="17123">
                  <a:moveTo>
                    <a:pt x="0" y="1"/>
                  </a:moveTo>
                  <a:lnTo>
                    <a:pt x="17123" y="64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1471802" y="3328581"/>
              <a:ext cx="1061333" cy="42566"/>
            </a:xfrm>
            <a:custGeom>
              <a:rect b="b" l="l" r="r" t="t"/>
              <a:pathLst>
                <a:path extrusionOk="0" fill="none" h="768" w="19149">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1617848" y="3192844"/>
              <a:ext cx="244812" cy="151033"/>
            </a:xfrm>
            <a:custGeom>
              <a:rect b="b" l="l" r="r" t="t"/>
              <a:pathLst>
                <a:path extrusionOk="0" h="2725" w="4417">
                  <a:moveTo>
                    <a:pt x="1" y="1"/>
                  </a:moveTo>
                  <a:lnTo>
                    <a:pt x="2401" y="2646"/>
                  </a:lnTo>
                  <a:lnTo>
                    <a:pt x="4417" y="2725"/>
                  </a:lnTo>
                  <a:lnTo>
                    <a:pt x="2027" y="8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1832621" y="3202100"/>
              <a:ext cx="243704" cy="150534"/>
            </a:xfrm>
            <a:custGeom>
              <a:rect b="b" l="l" r="r" t="t"/>
              <a:pathLst>
                <a:path extrusionOk="0" h="2716" w="4397">
                  <a:moveTo>
                    <a:pt x="1" y="1"/>
                  </a:moveTo>
                  <a:lnTo>
                    <a:pt x="2391" y="2637"/>
                  </a:lnTo>
                  <a:lnTo>
                    <a:pt x="4397" y="2715"/>
                  </a:lnTo>
                  <a:lnTo>
                    <a:pt x="4397" y="2715"/>
                  </a:lnTo>
                  <a:lnTo>
                    <a:pt x="2017" y="8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2052327" y="3211412"/>
              <a:ext cx="243149" cy="149925"/>
            </a:xfrm>
            <a:custGeom>
              <a:rect b="b" l="l" r="r" t="t"/>
              <a:pathLst>
                <a:path extrusionOk="0" h="2705" w="4387">
                  <a:moveTo>
                    <a:pt x="0" y="0"/>
                  </a:moveTo>
                  <a:lnTo>
                    <a:pt x="2380" y="2626"/>
                  </a:lnTo>
                  <a:lnTo>
                    <a:pt x="4387" y="2705"/>
                  </a:lnTo>
                  <a:lnTo>
                    <a:pt x="201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2257290" y="3220114"/>
              <a:ext cx="243149" cy="149426"/>
            </a:xfrm>
            <a:custGeom>
              <a:rect b="b" l="l" r="r" t="t"/>
              <a:pathLst>
                <a:path extrusionOk="0" h="2696" w="4387">
                  <a:moveTo>
                    <a:pt x="0" y="0"/>
                  </a:moveTo>
                  <a:lnTo>
                    <a:pt x="2370" y="2616"/>
                  </a:lnTo>
                  <a:lnTo>
                    <a:pt x="4386" y="2695"/>
                  </a:lnTo>
                  <a:lnTo>
                    <a:pt x="4386" y="2695"/>
                  </a:lnTo>
                  <a:lnTo>
                    <a:pt x="202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2463306" y="3228815"/>
              <a:ext cx="79091" cy="82916"/>
            </a:xfrm>
            <a:custGeom>
              <a:rect b="b" l="l" r="r" t="t"/>
              <a:pathLst>
                <a:path extrusionOk="0" h="1496" w="1427">
                  <a:moveTo>
                    <a:pt x="1" y="1"/>
                  </a:moveTo>
                  <a:lnTo>
                    <a:pt x="1358" y="1496"/>
                  </a:lnTo>
                  <a:lnTo>
                    <a:pt x="1427" y="6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1628767" y="2990598"/>
              <a:ext cx="190828" cy="166330"/>
            </a:xfrm>
            <a:custGeom>
              <a:rect b="b" l="l" r="r" t="t"/>
              <a:pathLst>
                <a:path extrusionOk="0" h="3001" w="3443">
                  <a:moveTo>
                    <a:pt x="3443" y="1"/>
                  </a:moveTo>
                  <a:lnTo>
                    <a:pt x="1348" y="552"/>
                  </a:lnTo>
                  <a:lnTo>
                    <a:pt x="1" y="3001"/>
                  </a:lnTo>
                  <a:lnTo>
                    <a:pt x="2135" y="2401"/>
                  </a:lnTo>
                  <a:lnTo>
                    <a:pt x="34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1840824" y="2935561"/>
              <a:ext cx="188667" cy="161952"/>
            </a:xfrm>
            <a:custGeom>
              <a:rect b="b" l="l" r="r" t="t"/>
              <a:pathLst>
                <a:path extrusionOk="0" h="2922" w="3404">
                  <a:moveTo>
                    <a:pt x="3403" y="1"/>
                  </a:moveTo>
                  <a:lnTo>
                    <a:pt x="1308" y="551"/>
                  </a:lnTo>
                  <a:lnTo>
                    <a:pt x="0" y="2922"/>
                  </a:lnTo>
                  <a:lnTo>
                    <a:pt x="0" y="2922"/>
                  </a:lnTo>
                  <a:lnTo>
                    <a:pt x="2135" y="232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063191" y="2877254"/>
              <a:ext cx="185951" cy="157573"/>
            </a:xfrm>
            <a:custGeom>
              <a:rect b="b" l="l" r="r" t="t"/>
              <a:pathLst>
                <a:path extrusionOk="0" h="2843" w="3355">
                  <a:moveTo>
                    <a:pt x="3355" y="0"/>
                  </a:moveTo>
                  <a:lnTo>
                    <a:pt x="1270" y="561"/>
                  </a:lnTo>
                  <a:lnTo>
                    <a:pt x="1" y="2843"/>
                  </a:lnTo>
                  <a:lnTo>
                    <a:pt x="1" y="2843"/>
                  </a:lnTo>
                  <a:lnTo>
                    <a:pt x="2135" y="224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2281234" y="2829255"/>
              <a:ext cx="159236" cy="144548"/>
            </a:xfrm>
            <a:custGeom>
              <a:rect b="b" l="l" r="r" t="t"/>
              <a:pathLst>
                <a:path extrusionOk="0" h="2608" w="2873">
                  <a:moveTo>
                    <a:pt x="2715" y="1"/>
                  </a:moveTo>
                  <a:lnTo>
                    <a:pt x="1220" y="394"/>
                  </a:lnTo>
                  <a:lnTo>
                    <a:pt x="1" y="2607"/>
                  </a:lnTo>
                  <a:lnTo>
                    <a:pt x="2135" y="1997"/>
                  </a:lnTo>
                  <a:lnTo>
                    <a:pt x="2873" y="650"/>
                  </a:lnTo>
                  <a:lnTo>
                    <a:pt x="2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1563498" y="3493206"/>
              <a:ext cx="40349" cy="51268"/>
            </a:xfrm>
            <a:custGeom>
              <a:rect b="b" l="l" r="r" t="t"/>
              <a:pathLst>
                <a:path extrusionOk="0" h="925" w="728">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614711" y="3494259"/>
              <a:ext cx="61522" cy="51878"/>
            </a:xfrm>
            <a:custGeom>
              <a:rect b="b" l="l" r="r" t="t"/>
              <a:pathLst>
                <a:path extrusionOk="0" h="936" w="111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1683383" y="3498084"/>
              <a:ext cx="32756" cy="50215"/>
            </a:xfrm>
            <a:custGeom>
              <a:rect b="b" l="l" r="r" t="t"/>
              <a:pathLst>
                <a:path extrusionOk="0" h="906" w="591">
                  <a:moveTo>
                    <a:pt x="40" y="1"/>
                  </a:moveTo>
                  <a:lnTo>
                    <a:pt x="1" y="886"/>
                  </a:lnTo>
                  <a:lnTo>
                    <a:pt x="591" y="906"/>
                  </a:lnTo>
                  <a:lnTo>
                    <a:pt x="591" y="827"/>
                  </a:lnTo>
                  <a:lnTo>
                    <a:pt x="99" y="807"/>
                  </a:lnTo>
                  <a:lnTo>
                    <a:pt x="13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1730273" y="3500301"/>
              <a:ext cx="32756" cy="50160"/>
            </a:xfrm>
            <a:custGeom>
              <a:rect b="b" l="l" r="r" t="t"/>
              <a:pathLst>
                <a:path extrusionOk="0" h="905" w="591">
                  <a:moveTo>
                    <a:pt x="40" y="0"/>
                  </a:moveTo>
                  <a:lnTo>
                    <a:pt x="1" y="875"/>
                  </a:lnTo>
                  <a:lnTo>
                    <a:pt x="591" y="905"/>
                  </a:lnTo>
                  <a:lnTo>
                    <a:pt x="591" y="826"/>
                  </a:lnTo>
                  <a:lnTo>
                    <a:pt x="99" y="806"/>
                  </a:lnTo>
                  <a:lnTo>
                    <a:pt x="138"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1844228" y="3507229"/>
              <a:ext cx="37079" cy="49827"/>
            </a:xfrm>
            <a:custGeom>
              <a:rect b="b" l="l" r="r" t="t"/>
              <a:pathLst>
                <a:path extrusionOk="0" h="899" w="669">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1892004" y="3508947"/>
              <a:ext cx="46003" cy="50326"/>
            </a:xfrm>
            <a:custGeom>
              <a:rect b="b" l="l" r="r" t="t"/>
              <a:pathLst>
                <a:path extrusionOk="0" h="908" w="83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1953249" y="3511164"/>
              <a:ext cx="36026" cy="50769"/>
            </a:xfrm>
            <a:custGeom>
              <a:rect b="b" l="l" r="r" t="t"/>
              <a:pathLst>
                <a:path extrusionOk="0" h="916" w="65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2005017" y="3513880"/>
              <a:ext cx="43121" cy="50215"/>
            </a:xfrm>
            <a:custGeom>
              <a:rect b="b" l="l" r="r" t="t"/>
              <a:pathLst>
                <a:path extrusionOk="0" h="906" w="778">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2067703" y="3515543"/>
              <a:ext cx="35472" cy="50769"/>
            </a:xfrm>
            <a:custGeom>
              <a:rect b="b" l="l" r="r" t="t"/>
              <a:pathLst>
                <a:path extrusionOk="0" h="916" w="64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2210478" y="3513270"/>
              <a:ext cx="46391" cy="50381"/>
            </a:xfrm>
            <a:custGeom>
              <a:rect b="b" l="l" r="r" t="t"/>
              <a:pathLst>
                <a:path extrusionOk="0" h="909" w="837">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2271003" y="3514988"/>
              <a:ext cx="42566" cy="49716"/>
            </a:xfrm>
            <a:custGeom>
              <a:rect b="b" l="l" r="r" t="t"/>
              <a:pathLst>
                <a:path extrusionOk="0" h="897" w="768">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2325541" y="3517150"/>
              <a:ext cx="39851" cy="50215"/>
            </a:xfrm>
            <a:custGeom>
              <a:rect b="b" l="l" r="r" t="t"/>
              <a:pathLst>
                <a:path extrusionOk="0" h="906" w="719">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2748968" y="1467847"/>
              <a:ext cx="63240" cy="181406"/>
            </a:xfrm>
            <a:custGeom>
              <a:rect b="b" l="l" r="r" t="t"/>
              <a:pathLst>
                <a:path extrusionOk="0" h="3273" w="1141">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2752737" y="1343307"/>
              <a:ext cx="56755" cy="100541"/>
            </a:xfrm>
            <a:custGeom>
              <a:rect b="b" l="l" r="r" t="t"/>
              <a:pathLst>
                <a:path extrusionOk="0" h="1814" w="1024">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3238429" y="1509471"/>
              <a:ext cx="467233" cy="694642"/>
            </a:xfrm>
            <a:custGeom>
              <a:rect b="b" l="l" r="r" t="t"/>
              <a:pathLst>
                <a:path extrusionOk="0" h="12533" w="843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1309905" y="2164486"/>
              <a:ext cx="247528" cy="448998"/>
            </a:xfrm>
            <a:custGeom>
              <a:rect b="b" l="l" r="r" t="t"/>
              <a:pathLst>
                <a:path extrusionOk="0" h="8101" w="4466">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2665609" y="2704549"/>
              <a:ext cx="318306" cy="302454"/>
            </a:xfrm>
            <a:custGeom>
              <a:rect b="b" l="l" r="r" t="t"/>
              <a:pathLst>
                <a:path extrusionOk="0" h="5457" w="5743">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283424" y="3959014"/>
            <a:ext cx="1578583" cy="927297"/>
            <a:chOff x="3285175" y="1554625"/>
            <a:chExt cx="1458275" cy="856625"/>
          </a:xfrm>
        </p:grpSpPr>
        <p:sp>
          <p:nvSpPr>
            <p:cNvPr id="454" name="Google Shape;454;p23"/>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3"/>
          <p:cNvGrpSpPr/>
          <p:nvPr/>
        </p:nvGrpSpPr>
        <p:grpSpPr>
          <a:xfrm rot="-610932">
            <a:off x="690439" y="333461"/>
            <a:ext cx="1029443" cy="816844"/>
            <a:chOff x="1291550" y="1421925"/>
            <a:chExt cx="1399875" cy="1110775"/>
          </a:xfrm>
        </p:grpSpPr>
        <p:sp>
          <p:nvSpPr>
            <p:cNvPr id="470" name="Google Shape;470;p23"/>
            <p:cNvSpPr/>
            <p:nvPr/>
          </p:nvSpPr>
          <p:spPr>
            <a:xfrm>
              <a:off x="1291550"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1958675"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359275" y="1947625"/>
              <a:ext cx="1332150" cy="585075"/>
            </a:xfrm>
            <a:custGeom>
              <a:rect b="b" l="l" r="r" t="t"/>
              <a:pathLst>
                <a:path extrusionOk="0" h="23403" w="53286">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1353763"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2020888"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1537525" y="2060850"/>
              <a:ext cx="768875" cy="442350"/>
            </a:xfrm>
            <a:custGeom>
              <a:rect b="b" l="l" r="r" t="t"/>
              <a:pathLst>
                <a:path extrusionOk="0" h="17694" w="30755">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1557450" y="2083725"/>
              <a:ext cx="731250" cy="402525"/>
            </a:xfrm>
            <a:custGeom>
              <a:rect b="b" l="l" r="r" t="t"/>
              <a:pathLst>
                <a:path extrusionOk="0" h="16101" w="2925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1439175" y="2157250"/>
              <a:ext cx="917375" cy="111650"/>
            </a:xfrm>
            <a:custGeom>
              <a:rect b="b" l="l" r="r" t="t"/>
              <a:pathLst>
                <a:path extrusionOk="0" h="4466" w="36695">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623100" y="2187725"/>
              <a:ext cx="293350" cy="52650"/>
            </a:xfrm>
            <a:custGeom>
              <a:rect b="b" l="l" r="r" t="t"/>
              <a:pathLst>
                <a:path extrusionOk="0" fill="none" h="2106" w="11734">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1996825" y="2185750"/>
              <a:ext cx="55350" cy="55350"/>
            </a:xfrm>
            <a:custGeom>
              <a:rect b="b" l="l" r="r" t="t"/>
              <a:pathLst>
                <a:path extrusionOk="0" fill="none" h="2214" w="2214">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2091725" y="2185750"/>
              <a:ext cx="55350" cy="55350"/>
            </a:xfrm>
            <a:custGeom>
              <a:rect b="b" l="l" r="r" t="t"/>
              <a:pathLst>
                <a:path extrusionOk="0" fill="none" h="2214" w="2214">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1377725" y="2181325"/>
              <a:ext cx="120500" cy="61250"/>
            </a:xfrm>
            <a:custGeom>
              <a:rect b="b" l="l" r="r" t="t"/>
              <a:pathLst>
                <a:path extrusionOk="0" h="2450" w="4820">
                  <a:moveTo>
                    <a:pt x="0" y="1"/>
                  </a:moveTo>
                  <a:lnTo>
                    <a:pt x="0" y="2450"/>
                  </a:lnTo>
                  <a:lnTo>
                    <a:pt x="4819" y="2450"/>
                  </a:lnTo>
                  <a:lnTo>
                    <a:pt x="48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2334650" y="1973325"/>
              <a:ext cx="319900" cy="457600"/>
            </a:xfrm>
            <a:custGeom>
              <a:rect b="b" l="l" r="r" t="t"/>
              <a:pathLst>
                <a:path extrusionOk="0" h="18304" w="12796">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2617400" y="1983425"/>
              <a:ext cx="8625" cy="439125"/>
            </a:xfrm>
            <a:custGeom>
              <a:rect b="b" l="l" r="r" t="t"/>
              <a:pathLst>
                <a:path extrusionOk="0" h="17565" w="345">
                  <a:moveTo>
                    <a:pt x="345" y="0"/>
                  </a:moveTo>
                  <a:lnTo>
                    <a:pt x="0" y="118"/>
                  </a:lnTo>
                  <a:lnTo>
                    <a:pt x="0" y="17457"/>
                  </a:lnTo>
                  <a:lnTo>
                    <a:pt x="345" y="17565"/>
                  </a:lnTo>
                  <a:lnTo>
                    <a:pt x="3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413263" y="1517038"/>
              <a:ext cx="415300" cy="399550"/>
            </a:xfrm>
            <a:custGeom>
              <a:rect b="b" l="l" r="r" t="t"/>
              <a:pathLst>
                <a:path extrusionOk="0" h="15982" w="16612">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2080388" y="1517038"/>
              <a:ext cx="415300" cy="399550"/>
            </a:xfrm>
            <a:custGeom>
              <a:rect b="b" l="l" r="r" t="t"/>
              <a:pathLst>
                <a:path extrusionOk="0" h="15982" w="16612">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1572463" y="1675300"/>
              <a:ext cx="96900" cy="83025"/>
            </a:xfrm>
            <a:custGeom>
              <a:rect b="b" l="l" r="r" t="t"/>
              <a:pathLst>
                <a:path extrusionOk="0" h="3321" w="3876">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2239475" y="1675300"/>
              <a:ext cx="97125" cy="83025"/>
            </a:xfrm>
            <a:custGeom>
              <a:rect b="b" l="l" r="r" t="t"/>
              <a:pathLst>
                <a:path extrusionOk="0" h="3321" w="3885">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3"/>
          <p:cNvGrpSpPr/>
          <p:nvPr/>
        </p:nvGrpSpPr>
        <p:grpSpPr>
          <a:xfrm rot="213527">
            <a:off x="7856348" y="4065234"/>
            <a:ext cx="933838" cy="792842"/>
            <a:chOff x="3502275" y="3218775"/>
            <a:chExt cx="1175775" cy="998250"/>
          </a:xfrm>
        </p:grpSpPr>
        <p:sp>
          <p:nvSpPr>
            <p:cNvPr id="489" name="Google Shape;489;p23"/>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28" name="Shape 28"/>
        <p:cNvGrpSpPr/>
        <p:nvPr/>
      </p:nvGrpSpPr>
      <p:grpSpPr>
        <a:xfrm>
          <a:off x="0" y="0"/>
          <a:ext cx="0" cy="0"/>
          <a:chOff x="0" y="0"/>
          <a:chExt cx="0" cy="0"/>
        </a:xfrm>
      </p:grpSpPr>
      <p:sp>
        <p:nvSpPr>
          <p:cNvPr id="29" name="Google Shape;29;p4"/>
          <p:cNvSpPr/>
          <p:nvPr>
            <p:ph idx="2" type="pic"/>
          </p:nvPr>
        </p:nvSpPr>
        <p:spPr>
          <a:xfrm>
            <a:off x="4931025" y="1316875"/>
            <a:ext cx="3498000" cy="3291600"/>
          </a:xfrm>
          <a:prstGeom prst="rect">
            <a:avLst/>
          </a:prstGeom>
          <a:noFill/>
          <a:ln>
            <a:noFill/>
          </a:ln>
        </p:spPr>
      </p:sp>
      <p:sp>
        <p:nvSpPr>
          <p:cNvPr id="30" name="Google Shape;30;p4"/>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1" name="Google Shape;31;p4"/>
          <p:cNvSpPr/>
          <p:nvPr>
            <p:ph idx="3" type="pic"/>
          </p:nvPr>
        </p:nvSpPr>
        <p:spPr>
          <a:xfrm>
            <a:off x="715100" y="1316875"/>
            <a:ext cx="3976200" cy="1536900"/>
          </a:xfrm>
          <a:prstGeom prst="rect">
            <a:avLst/>
          </a:prstGeom>
          <a:noFill/>
          <a:ln>
            <a:noFill/>
          </a:ln>
        </p:spPr>
      </p:sp>
      <p:sp>
        <p:nvSpPr>
          <p:cNvPr id="32" name="Google Shape;32;p4"/>
          <p:cNvSpPr/>
          <p:nvPr>
            <p:ph idx="4" type="pic"/>
          </p:nvPr>
        </p:nvSpPr>
        <p:spPr>
          <a:xfrm>
            <a:off x="715100" y="3071575"/>
            <a:ext cx="3976200" cy="1536900"/>
          </a:xfrm>
          <a:prstGeom prst="rect">
            <a:avLst/>
          </a:prstGeom>
          <a:noFill/>
          <a:ln>
            <a:noFill/>
          </a:ln>
        </p:spPr>
      </p:sp>
      <p:sp>
        <p:nvSpPr>
          <p:cNvPr id="33" name="Google Shape;33;p4"/>
          <p:cNvSpPr/>
          <p:nvPr/>
        </p:nvSpPr>
        <p:spPr>
          <a:xfrm flipH="1">
            <a:off x="8581781" y="4565311"/>
            <a:ext cx="352095"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flipH="1">
            <a:off x="5707460" y="492231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flipH="1">
            <a:off x="6911417" y="307289"/>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flipH="1" rot="-3391622">
            <a:off x="1502177" y="188927"/>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flipH="1" rot="2576285">
            <a:off x="1944590" y="4565303"/>
            <a:ext cx="352106" cy="453211"/>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flipH="1" rot="-7413790">
            <a:off x="157246" y="990805"/>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flipH="1" rot="-3147102">
            <a:off x="258538" y="3043612"/>
            <a:ext cx="352091" cy="45319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flipH="1" rot="-294391">
            <a:off x="8680994" y="1933384"/>
            <a:ext cx="246683" cy="155427"/>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8223715">
            <a:off x="4244140" y="14978"/>
            <a:ext cx="352106" cy="453211"/>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42" name="Shape 42"/>
        <p:cNvGrpSpPr/>
        <p:nvPr/>
      </p:nvGrpSpPr>
      <p:grpSpPr>
        <a:xfrm>
          <a:off x="0" y="0"/>
          <a:ext cx="0" cy="0"/>
          <a:chOff x="0" y="0"/>
          <a:chExt cx="0" cy="0"/>
        </a:xfrm>
      </p:grpSpPr>
      <p:sp>
        <p:nvSpPr>
          <p:cNvPr id="43" name="Google Shape;43;p5"/>
          <p:cNvSpPr txBox="1"/>
          <p:nvPr>
            <p:ph idx="1" type="subTitle"/>
          </p:nvPr>
        </p:nvSpPr>
        <p:spPr>
          <a:xfrm>
            <a:off x="5032681" y="2962100"/>
            <a:ext cx="1961100" cy="723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p:txBody>
      </p:sp>
      <p:sp>
        <p:nvSpPr>
          <p:cNvPr id="44" name="Google Shape;44;p5"/>
          <p:cNvSpPr txBox="1"/>
          <p:nvPr>
            <p:ph idx="2" type="subTitle"/>
          </p:nvPr>
        </p:nvSpPr>
        <p:spPr>
          <a:xfrm>
            <a:off x="5032681" y="2575625"/>
            <a:ext cx="1961100" cy="5226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500"/>
              <a:buNone/>
              <a:defRPr b="1" sz="26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45" name="Google Shape;45;p5"/>
          <p:cNvSpPr txBox="1"/>
          <p:nvPr>
            <p:ph idx="3" type="subTitle"/>
          </p:nvPr>
        </p:nvSpPr>
        <p:spPr>
          <a:xfrm>
            <a:off x="1921306" y="2962100"/>
            <a:ext cx="2190000" cy="723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p:txBody>
      </p:sp>
      <p:sp>
        <p:nvSpPr>
          <p:cNvPr id="46" name="Google Shape;46;p5"/>
          <p:cNvSpPr txBox="1"/>
          <p:nvPr>
            <p:ph idx="4" type="subTitle"/>
          </p:nvPr>
        </p:nvSpPr>
        <p:spPr>
          <a:xfrm>
            <a:off x="1921306" y="2575625"/>
            <a:ext cx="2190000" cy="5226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500"/>
              <a:buNone/>
              <a:defRPr b="1" sz="26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47" name="Google Shape;4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8" name="Google Shape;48;p5"/>
          <p:cNvSpPr/>
          <p:nvPr/>
        </p:nvSpPr>
        <p:spPr>
          <a:xfrm flipH="1" rot="-7022417">
            <a:off x="3057592" y="43230"/>
            <a:ext cx="352077" cy="45317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flipH="1">
            <a:off x="6430498" y="45307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flipH="1" rot="6645472">
            <a:off x="6170406" y="200959"/>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rot="-3391622">
            <a:off x="8774003" y="19210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rot="4430405">
            <a:off x="8519492" y="2651080"/>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flipH="1" rot="-7413790">
            <a:off x="153421" y="3438205"/>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flipH="1" rot="-3391622">
            <a:off x="346615" y="329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rot="-2542404">
            <a:off x="1557976" y="485117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flipH="1" rot="-6724432">
            <a:off x="3953540" y="4594536"/>
            <a:ext cx="352086" cy="45318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flipH="1" rot="9830623">
            <a:off x="380398" y="1877591"/>
            <a:ext cx="352080" cy="453178"/>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58" name="Shape 58"/>
        <p:cNvGrpSpPr/>
        <p:nvPr/>
      </p:nvGrpSpPr>
      <p:grpSpPr>
        <a:xfrm>
          <a:off x="0" y="0"/>
          <a:ext cx="0" cy="0"/>
          <a:chOff x="0" y="0"/>
          <a:chExt cx="0" cy="0"/>
        </a:xfrm>
      </p:grpSpPr>
      <p:sp>
        <p:nvSpPr>
          <p:cNvPr id="59" name="Google Shape;5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0" name="Google Shape;60;p6"/>
          <p:cNvSpPr/>
          <p:nvPr/>
        </p:nvSpPr>
        <p:spPr>
          <a:xfrm flipH="1">
            <a:off x="8520856" y="4433111"/>
            <a:ext cx="352095"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flipH="1">
            <a:off x="4748660" y="47759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flipH="1">
            <a:off x="6911417" y="307289"/>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rot="-3391622">
            <a:off x="1502177" y="188927"/>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flipH="1" rot="2576285">
            <a:off x="1944590" y="4565303"/>
            <a:ext cx="352106" cy="453211"/>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flipH="1" rot="-7413790">
            <a:off x="116621" y="794280"/>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flipH="1" rot="-3147102">
            <a:off x="258538" y="3027362"/>
            <a:ext cx="352091" cy="45319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flipH="1" rot="-294391">
            <a:off x="8680994" y="1933384"/>
            <a:ext cx="246683" cy="155427"/>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8223715">
            <a:off x="4244140" y="14978"/>
            <a:ext cx="352106" cy="453211"/>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69" name="Shape 69"/>
        <p:cNvGrpSpPr/>
        <p:nvPr/>
      </p:nvGrpSpPr>
      <p:grpSpPr>
        <a:xfrm>
          <a:off x="0" y="0"/>
          <a:ext cx="0" cy="0"/>
          <a:chOff x="0" y="0"/>
          <a:chExt cx="0" cy="0"/>
        </a:xfrm>
      </p:grpSpPr>
      <p:sp>
        <p:nvSpPr>
          <p:cNvPr id="70" name="Google Shape;70;p7"/>
          <p:cNvSpPr txBox="1"/>
          <p:nvPr>
            <p:ph idx="1" type="subTitle"/>
          </p:nvPr>
        </p:nvSpPr>
        <p:spPr>
          <a:xfrm>
            <a:off x="5593275" y="2663371"/>
            <a:ext cx="2579100" cy="105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Font typeface="Arial"/>
              <a:buNone/>
              <a:defRPr sz="1400">
                <a:latin typeface="Fira Sans"/>
                <a:ea typeface="Fira Sans"/>
                <a:cs typeface="Fira Sans"/>
                <a:sym typeface="Fira Sans"/>
              </a:defRPr>
            </a:lvl1pPr>
            <a:lvl2pPr lvl="1" rtl="0">
              <a:spcBef>
                <a:spcPts val="0"/>
              </a:spcBef>
              <a:spcAft>
                <a:spcPts val="0"/>
              </a:spcAft>
              <a:buClr>
                <a:schemeClr val="dk1"/>
              </a:buClr>
              <a:buSzPts val="1600"/>
              <a:buFont typeface="Arial"/>
              <a:buNone/>
              <a:defRPr sz="1600">
                <a:solidFill>
                  <a:schemeClr val="dk1"/>
                </a:solidFill>
                <a:latin typeface="Arial"/>
                <a:ea typeface="Arial"/>
                <a:cs typeface="Arial"/>
                <a:sym typeface="Arial"/>
              </a:defRPr>
            </a:lvl2pPr>
            <a:lvl3pPr lvl="2"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3pPr>
            <a:lvl4pPr lvl="3"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4pPr>
            <a:lvl5pPr lvl="4"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5pPr>
            <a:lvl6pPr lvl="5"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6pPr>
            <a:lvl7pPr lvl="6"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7pPr>
            <a:lvl8pPr lvl="7"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8pPr>
            <a:lvl9pPr lvl="8" rtl="0">
              <a:spcBef>
                <a:spcPts val="1600"/>
              </a:spcBef>
              <a:spcAft>
                <a:spcPts val="1600"/>
              </a:spcAft>
              <a:buClr>
                <a:schemeClr val="dk1"/>
              </a:buClr>
              <a:buSzPts val="1600"/>
              <a:buFont typeface="Arial"/>
              <a:buNone/>
              <a:defRPr sz="1600">
                <a:solidFill>
                  <a:schemeClr val="dk1"/>
                </a:solidFill>
                <a:latin typeface="Arial"/>
                <a:ea typeface="Arial"/>
                <a:cs typeface="Arial"/>
                <a:sym typeface="Arial"/>
              </a:defRPr>
            </a:lvl9pPr>
          </a:lstStyle>
          <a:p/>
        </p:txBody>
      </p:sp>
      <p:sp>
        <p:nvSpPr>
          <p:cNvPr id="71" name="Google Shape;71;p7"/>
          <p:cNvSpPr txBox="1"/>
          <p:nvPr>
            <p:ph type="title"/>
          </p:nvPr>
        </p:nvSpPr>
        <p:spPr>
          <a:xfrm>
            <a:off x="5593275" y="1459838"/>
            <a:ext cx="2579100" cy="1263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4000"/>
              <a:buFont typeface="Arial"/>
              <a:buNone/>
              <a:defRPr sz="3500"/>
            </a:lvl1pPr>
            <a:lvl2pPr lvl="1" rtl="0">
              <a:spcBef>
                <a:spcPts val="0"/>
              </a:spcBef>
              <a:spcAft>
                <a:spcPts val="0"/>
              </a:spcAft>
              <a:buSzPts val="4000"/>
              <a:buFont typeface="Arial"/>
              <a:buNone/>
              <a:defRPr>
                <a:latin typeface="Arial"/>
                <a:ea typeface="Arial"/>
                <a:cs typeface="Arial"/>
                <a:sym typeface="Arial"/>
              </a:defRPr>
            </a:lvl2pPr>
            <a:lvl3pPr lvl="2" rtl="0">
              <a:spcBef>
                <a:spcPts val="0"/>
              </a:spcBef>
              <a:spcAft>
                <a:spcPts val="0"/>
              </a:spcAft>
              <a:buSzPts val="4000"/>
              <a:buFont typeface="Arial"/>
              <a:buNone/>
              <a:defRPr>
                <a:latin typeface="Arial"/>
                <a:ea typeface="Arial"/>
                <a:cs typeface="Arial"/>
                <a:sym typeface="Arial"/>
              </a:defRPr>
            </a:lvl3pPr>
            <a:lvl4pPr lvl="3" rtl="0">
              <a:spcBef>
                <a:spcPts val="0"/>
              </a:spcBef>
              <a:spcAft>
                <a:spcPts val="0"/>
              </a:spcAft>
              <a:buSzPts val="4000"/>
              <a:buFont typeface="Arial"/>
              <a:buNone/>
              <a:defRPr>
                <a:latin typeface="Arial"/>
                <a:ea typeface="Arial"/>
                <a:cs typeface="Arial"/>
                <a:sym typeface="Arial"/>
              </a:defRPr>
            </a:lvl4pPr>
            <a:lvl5pPr lvl="4" rtl="0">
              <a:spcBef>
                <a:spcPts val="0"/>
              </a:spcBef>
              <a:spcAft>
                <a:spcPts val="0"/>
              </a:spcAft>
              <a:buSzPts val="4000"/>
              <a:buFont typeface="Arial"/>
              <a:buNone/>
              <a:defRPr>
                <a:latin typeface="Arial"/>
                <a:ea typeface="Arial"/>
                <a:cs typeface="Arial"/>
                <a:sym typeface="Arial"/>
              </a:defRPr>
            </a:lvl5pPr>
            <a:lvl6pPr lvl="5" rtl="0">
              <a:spcBef>
                <a:spcPts val="0"/>
              </a:spcBef>
              <a:spcAft>
                <a:spcPts val="0"/>
              </a:spcAft>
              <a:buSzPts val="4000"/>
              <a:buFont typeface="Arial"/>
              <a:buNone/>
              <a:defRPr>
                <a:latin typeface="Arial"/>
                <a:ea typeface="Arial"/>
                <a:cs typeface="Arial"/>
                <a:sym typeface="Arial"/>
              </a:defRPr>
            </a:lvl6pPr>
            <a:lvl7pPr lvl="6" rtl="0">
              <a:spcBef>
                <a:spcPts val="0"/>
              </a:spcBef>
              <a:spcAft>
                <a:spcPts val="0"/>
              </a:spcAft>
              <a:buSzPts val="4000"/>
              <a:buFont typeface="Arial"/>
              <a:buNone/>
              <a:defRPr>
                <a:latin typeface="Arial"/>
                <a:ea typeface="Arial"/>
                <a:cs typeface="Arial"/>
                <a:sym typeface="Arial"/>
              </a:defRPr>
            </a:lvl7pPr>
            <a:lvl8pPr lvl="7" rtl="0">
              <a:spcBef>
                <a:spcPts val="0"/>
              </a:spcBef>
              <a:spcAft>
                <a:spcPts val="0"/>
              </a:spcAft>
              <a:buSzPts val="4000"/>
              <a:buFont typeface="Arial"/>
              <a:buNone/>
              <a:defRPr>
                <a:latin typeface="Arial"/>
                <a:ea typeface="Arial"/>
                <a:cs typeface="Arial"/>
                <a:sym typeface="Arial"/>
              </a:defRPr>
            </a:lvl8pPr>
            <a:lvl9pPr lvl="8" rtl="0">
              <a:spcBef>
                <a:spcPts val="0"/>
              </a:spcBef>
              <a:spcAft>
                <a:spcPts val="0"/>
              </a:spcAft>
              <a:buSzPts val="4000"/>
              <a:buFont typeface="Arial"/>
              <a:buNone/>
              <a:defRPr>
                <a:latin typeface="Arial"/>
                <a:ea typeface="Arial"/>
                <a:cs typeface="Arial"/>
                <a:sym typeface="Arial"/>
              </a:defRPr>
            </a:lvl9pPr>
          </a:lstStyle>
          <a:p/>
        </p:txBody>
      </p:sp>
      <p:sp>
        <p:nvSpPr>
          <p:cNvPr id="72" name="Google Shape;72;p7"/>
          <p:cNvSpPr/>
          <p:nvPr/>
        </p:nvSpPr>
        <p:spPr>
          <a:xfrm rot="3200375">
            <a:off x="296081" y="2812586"/>
            <a:ext cx="352102" cy="45320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rot="8861856">
            <a:off x="2340331" y="139113"/>
            <a:ext cx="257507" cy="137731"/>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rot="10565451">
            <a:off x="8672462" y="233085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rot="-4176861">
            <a:off x="5902255" y="4683178"/>
            <a:ext cx="352094"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rot="-3007948">
            <a:off x="5235058" y="134757"/>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3391622">
            <a:off x="194752" y="14703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rot="1963446">
            <a:off x="8525722" y="3519400"/>
            <a:ext cx="352091" cy="291464"/>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2661519" y="46084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80" name="Shape 80"/>
        <p:cNvGrpSpPr/>
        <p:nvPr/>
      </p:nvGrpSpPr>
      <p:grpSpPr>
        <a:xfrm>
          <a:off x="0" y="0"/>
          <a:ext cx="0" cy="0"/>
          <a:chOff x="0" y="0"/>
          <a:chExt cx="0" cy="0"/>
        </a:xfrm>
      </p:grpSpPr>
      <p:sp>
        <p:nvSpPr>
          <p:cNvPr id="81" name="Google Shape;81;p8"/>
          <p:cNvSpPr txBox="1"/>
          <p:nvPr>
            <p:ph type="title"/>
          </p:nvPr>
        </p:nvSpPr>
        <p:spPr>
          <a:xfrm>
            <a:off x="1388100" y="1098900"/>
            <a:ext cx="6367800" cy="294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82" name="Shape 82"/>
        <p:cNvGrpSpPr/>
        <p:nvPr/>
      </p:nvGrpSpPr>
      <p:grpSpPr>
        <a:xfrm>
          <a:off x="0" y="0"/>
          <a:ext cx="0" cy="0"/>
          <a:chOff x="0" y="0"/>
          <a:chExt cx="0" cy="0"/>
        </a:xfrm>
      </p:grpSpPr>
      <p:sp>
        <p:nvSpPr>
          <p:cNvPr id="83" name="Google Shape;83;p9"/>
          <p:cNvSpPr txBox="1"/>
          <p:nvPr>
            <p:ph idx="1" type="body"/>
          </p:nvPr>
        </p:nvSpPr>
        <p:spPr>
          <a:xfrm>
            <a:off x="1116650" y="1785925"/>
            <a:ext cx="3512400" cy="2079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Nunito Light"/>
              <a:buChar char="●"/>
              <a:defRPr sz="1200">
                <a:latin typeface="Fira Sans"/>
                <a:ea typeface="Fira Sans"/>
                <a:cs typeface="Fira Sans"/>
                <a:sym typeface="Fira Sans"/>
              </a:defRPr>
            </a:lvl1pPr>
            <a:lvl2pPr indent="-304800" lvl="1" marL="914400" rtl="0">
              <a:lnSpc>
                <a:spcPct val="115000"/>
              </a:lnSpc>
              <a:spcBef>
                <a:spcPts val="0"/>
              </a:spcBef>
              <a:spcAft>
                <a:spcPts val="0"/>
              </a:spcAft>
              <a:buSzPts val="1200"/>
              <a:buFont typeface="Nunito Light"/>
              <a:buChar char="○"/>
              <a:defRPr/>
            </a:lvl2pPr>
            <a:lvl3pPr indent="-304800" lvl="2" marL="1371600" rtl="0">
              <a:lnSpc>
                <a:spcPct val="115000"/>
              </a:lnSpc>
              <a:spcBef>
                <a:spcPts val="0"/>
              </a:spcBef>
              <a:spcAft>
                <a:spcPts val="0"/>
              </a:spcAft>
              <a:buSzPts val="1200"/>
              <a:buFont typeface="Nunito Light"/>
              <a:buChar char="■"/>
              <a:defRPr/>
            </a:lvl3pPr>
            <a:lvl4pPr indent="-304800" lvl="3" marL="1828800" rtl="0">
              <a:lnSpc>
                <a:spcPct val="115000"/>
              </a:lnSpc>
              <a:spcBef>
                <a:spcPts val="0"/>
              </a:spcBef>
              <a:spcAft>
                <a:spcPts val="0"/>
              </a:spcAft>
              <a:buSzPts val="1200"/>
              <a:buFont typeface="Nunito Light"/>
              <a:buChar char="●"/>
              <a:defRPr/>
            </a:lvl4pPr>
            <a:lvl5pPr indent="-304800" lvl="4" marL="2286000" rtl="0">
              <a:lnSpc>
                <a:spcPct val="115000"/>
              </a:lnSpc>
              <a:spcBef>
                <a:spcPts val="0"/>
              </a:spcBef>
              <a:spcAft>
                <a:spcPts val="0"/>
              </a:spcAft>
              <a:buSzPts val="1200"/>
              <a:buFont typeface="Nunito Light"/>
              <a:buChar char="○"/>
              <a:defRPr/>
            </a:lvl5pPr>
            <a:lvl6pPr indent="-304800" lvl="5" marL="2743200" rtl="0">
              <a:lnSpc>
                <a:spcPct val="115000"/>
              </a:lnSpc>
              <a:spcBef>
                <a:spcPts val="0"/>
              </a:spcBef>
              <a:spcAft>
                <a:spcPts val="0"/>
              </a:spcAft>
              <a:buSzPts val="1200"/>
              <a:buFont typeface="Nunito Light"/>
              <a:buChar char="■"/>
              <a:defRPr/>
            </a:lvl6pPr>
            <a:lvl7pPr indent="-304800" lvl="6" marL="3200400" rtl="0">
              <a:lnSpc>
                <a:spcPct val="115000"/>
              </a:lnSpc>
              <a:spcBef>
                <a:spcPts val="0"/>
              </a:spcBef>
              <a:spcAft>
                <a:spcPts val="0"/>
              </a:spcAft>
              <a:buSzPts val="1200"/>
              <a:buFont typeface="Nunito Light"/>
              <a:buChar char="●"/>
              <a:defRPr/>
            </a:lvl7pPr>
            <a:lvl8pPr indent="-304800" lvl="7" marL="3657600" rtl="0">
              <a:lnSpc>
                <a:spcPct val="115000"/>
              </a:lnSpc>
              <a:spcBef>
                <a:spcPts val="0"/>
              </a:spcBef>
              <a:spcAft>
                <a:spcPts val="0"/>
              </a:spcAft>
              <a:buSzPts val="1200"/>
              <a:buFont typeface="Nunito Light"/>
              <a:buChar char="○"/>
              <a:defRPr/>
            </a:lvl8pPr>
            <a:lvl9pPr indent="-304800" lvl="8" marL="4114800" rtl="0">
              <a:lnSpc>
                <a:spcPct val="115000"/>
              </a:lnSpc>
              <a:spcBef>
                <a:spcPts val="0"/>
              </a:spcBef>
              <a:spcAft>
                <a:spcPts val="0"/>
              </a:spcAft>
              <a:buSzPts val="1200"/>
              <a:buFont typeface="Nunito Light"/>
              <a:buChar char="■"/>
              <a:defRPr/>
            </a:lvl9pPr>
          </a:lstStyle>
          <a:p/>
        </p:txBody>
      </p:sp>
      <p:sp>
        <p:nvSpPr>
          <p:cNvPr id="84" name="Google Shape;84;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5" name="Google Shape;85;p9"/>
          <p:cNvSpPr/>
          <p:nvPr/>
        </p:nvSpPr>
        <p:spPr>
          <a:xfrm rot="4559421">
            <a:off x="281490" y="247964"/>
            <a:ext cx="352087" cy="453187"/>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2555057" y="46865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rot="3391622">
            <a:off x="5798702" y="2563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rot="-4430405">
            <a:off x="6561876" y="4381905"/>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rot="7413790">
            <a:off x="8767417" y="2462105"/>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2542404">
            <a:off x="4412213" y="4468304"/>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rot="3391622">
            <a:off x="8514852" y="4489477"/>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94" name="Shape 94"/>
        <p:cNvGrpSpPr/>
        <p:nvPr/>
      </p:nvGrpSpPr>
      <p:grpSpPr>
        <a:xfrm>
          <a:off x="0" y="0"/>
          <a:ext cx="0" cy="0"/>
          <a:chOff x="0" y="0"/>
          <a:chExt cx="0" cy="0"/>
        </a:xfrm>
      </p:grpSpPr>
      <p:sp>
        <p:nvSpPr>
          <p:cNvPr id="95" name="Google Shape;95;p10"/>
          <p:cNvSpPr txBox="1"/>
          <p:nvPr>
            <p:ph type="title"/>
          </p:nvPr>
        </p:nvSpPr>
        <p:spPr>
          <a:xfrm>
            <a:off x="759000" y="449150"/>
            <a:ext cx="3885000" cy="12744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2pPr>
            <a:lvl3pPr lvl="2"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3pPr>
            <a:lvl4pPr lvl="3"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4pPr>
            <a:lvl5pPr lvl="4"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5pPr>
            <a:lvl6pPr lvl="5"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6pPr>
            <a:lvl7pPr lvl="6"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7pPr>
            <a:lvl8pPr lvl="7"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8pPr>
            <a:lvl9pPr lvl="8"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2"/>
              </a:buClr>
              <a:buSzPts val="1200"/>
              <a:buChar char="●"/>
              <a:defRPr sz="1200">
                <a:solidFill>
                  <a:schemeClr val="lt2"/>
                </a:solidFill>
              </a:defRPr>
            </a:lvl1pPr>
            <a:lvl2pPr indent="-304800" lvl="1" marL="914400">
              <a:lnSpc>
                <a:spcPct val="100000"/>
              </a:lnSpc>
              <a:spcBef>
                <a:spcPts val="1600"/>
              </a:spcBef>
              <a:spcAft>
                <a:spcPts val="0"/>
              </a:spcAft>
              <a:buClr>
                <a:schemeClr val="lt2"/>
              </a:buClr>
              <a:buSzPts val="1200"/>
              <a:buFont typeface="Fira Sans"/>
              <a:buChar char="○"/>
              <a:defRPr sz="1200">
                <a:solidFill>
                  <a:schemeClr val="lt2"/>
                </a:solidFill>
                <a:latin typeface="Fira Sans"/>
                <a:ea typeface="Fira Sans"/>
                <a:cs typeface="Fira Sans"/>
                <a:sym typeface="Fira Sans"/>
              </a:defRPr>
            </a:lvl2pPr>
            <a:lvl3pPr indent="-304800" lvl="2" marL="1371600">
              <a:lnSpc>
                <a:spcPct val="100000"/>
              </a:lnSpc>
              <a:spcBef>
                <a:spcPts val="1600"/>
              </a:spcBef>
              <a:spcAft>
                <a:spcPts val="0"/>
              </a:spcAft>
              <a:buClr>
                <a:schemeClr val="lt2"/>
              </a:buClr>
              <a:buSzPts val="1200"/>
              <a:buChar char="■"/>
              <a:defRPr sz="1200">
                <a:solidFill>
                  <a:schemeClr val="lt2"/>
                </a:solidFill>
              </a:defRPr>
            </a:lvl3pPr>
            <a:lvl4pPr indent="-304800" lvl="3" marL="1828800">
              <a:lnSpc>
                <a:spcPct val="100000"/>
              </a:lnSpc>
              <a:spcBef>
                <a:spcPts val="1600"/>
              </a:spcBef>
              <a:spcAft>
                <a:spcPts val="0"/>
              </a:spcAft>
              <a:buClr>
                <a:schemeClr val="lt2"/>
              </a:buClr>
              <a:buSzPts val="1200"/>
              <a:buChar char="●"/>
              <a:defRPr sz="1200">
                <a:solidFill>
                  <a:schemeClr val="lt2"/>
                </a:solidFill>
              </a:defRPr>
            </a:lvl4pPr>
            <a:lvl5pPr indent="-304800" lvl="4" marL="2286000">
              <a:lnSpc>
                <a:spcPct val="100000"/>
              </a:lnSpc>
              <a:spcBef>
                <a:spcPts val="1600"/>
              </a:spcBef>
              <a:spcAft>
                <a:spcPts val="0"/>
              </a:spcAft>
              <a:buClr>
                <a:schemeClr val="lt2"/>
              </a:buClr>
              <a:buSzPts val="1200"/>
              <a:buChar char="○"/>
              <a:defRPr sz="1200">
                <a:solidFill>
                  <a:schemeClr val="lt2"/>
                </a:solidFill>
              </a:defRPr>
            </a:lvl5pPr>
            <a:lvl6pPr indent="-304800" lvl="5" marL="2743200">
              <a:lnSpc>
                <a:spcPct val="100000"/>
              </a:lnSpc>
              <a:spcBef>
                <a:spcPts val="1600"/>
              </a:spcBef>
              <a:spcAft>
                <a:spcPts val="0"/>
              </a:spcAft>
              <a:buClr>
                <a:schemeClr val="lt2"/>
              </a:buClr>
              <a:buSzPts val="1200"/>
              <a:buChar char="■"/>
              <a:defRPr sz="1200">
                <a:solidFill>
                  <a:schemeClr val="lt2"/>
                </a:solidFill>
              </a:defRPr>
            </a:lvl6pPr>
            <a:lvl7pPr indent="-304800" lvl="6" marL="3200400">
              <a:lnSpc>
                <a:spcPct val="100000"/>
              </a:lnSpc>
              <a:spcBef>
                <a:spcPts val="1600"/>
              </a:spcBef>
              <a:spcAft>
                <a:spcPts val="0"/>
              </a:spcAft>
              <a:buClr>
                <a:schemeClr val="lt2"/>
              </a:buClr>
              <a:buSzPts val="1200"/>
              <a:buChar char="●"/>
              <a:defRPr sz="1200">
                <a:solidFill>
                  <a:schemeClr val="lt2"/>
                </a:solidFill>
              </a:defRPr>
            </a:lvl7pPr>
            <a:lvl8pPr indent="-304800" lvl="7" marL="3657600">
              <a:lnSpc>
                <a:spcPct val="100000"/>
              </a:lnSpc>
              <a:spcBef>
                <a:spcPts val="1600"/>
              </a:spcBef>
              <a:spcAft>
                <a:spcPts val="0"/>
              </a:spcAft>
              <a:buClr>
                <a:schemeClr val="lt2"/>
              </a:buClr>
              <a:buSzPts val="1200"/>
              <a:buChar char="○"/>
              <a:defRPr sz="1200">
                <a:solidFill>
                  <a:schemeClr val="lt2"/>
                </a:solidFill>
              </a:defRPr>
            </a:lvl8pPr>
            <a:lvl9pPr indent="-304800" lvl="8" marL="4114800">
              <a:lnSpc>
                <a:spcPct val="100000"/>
              </a:lnSpc>
              <a:spcBef>
                <a:spcPts val="1600"/>
              </a:spcBef>
              <a:spcAft>
                <a:spcPts val="1600"/>
              </a:spcAft>
              <a:buClr>
                <a:schemeClr val="lt2"/>
              </a:buClr>
              <a:buSzPts val="1200"/>
              <a:buChar char="■"/>
              <a:defRPr sz="1200">
                <a:solidFill>
                  <a:schemeClr val="lt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mailto:igniterofficial909505@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pSp>
        <p:nvGrpSpPr>
          <p:cNvPr id="505" name="Google Shape;505;p24"/>
          <p:cNvGrpSpPr/>
          <p:nvPr/>
        </p:nvGrpSpPr>
        <p:grpSpPr>
          <a:xfrm>
            <a:off x="143902" y="3787300"/>
            <a:ext cx="5007948" cy="1356325"/>
            <a:chOff x="143902" y="3787300"/>
            <a:chExt cx="5007948" cy="1356325"/>
          </a:xfrm>
        </p:grpSpPr>
        <p:sp>
          <p:nvSpPr>
            <p:cNvPr id="506" name="Google Shape;506;p24"/>
            <p:cNvSpPr/>
            <p:nvPr/>
          </p:nvSpPr>
          <p:spPr>
            <a:xfrm>
              <a:off x="416350" y="4817825"/>
              <a:ext cx="136200" cy="32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24"/>
            <p:cNvGrpSpPr/>
            <p:nvPr/>
          </p:nvGrpSpPr>
          <p:grpSpPr>
            <a:xfrm>
              <a:off x="143902" y="3787300"/>
              <a:ext cx="5007948" cy="1296765"/>
              <a:chOff x="143902" y="3787300"/>
              <a:chExt cx="5007948" cy="1296765"/>
            </a:xfrm>
          </p:grpSpPr>
          <p:sp>
            <p:nvSpPr>
              <p:cNvPr id="508" name="Google Shape;508;p24"/>
              <p:cNvSpPr/>
              <p:nvPr/>
            </p:nvSpPr>
            <p:spPr>
              <a:xfrm>
                <a:off x="492250" y="3787300"/>
                <a:ext cx="4659600" cy="952225"/>
              </a:xfrm>
              <a:custGeom>
                <a:rect b="b" l="l" r="r" t="t"/>
                <a:pathLst>
                  <a:path extrusionOk="0" h="38089" w="186384">
                    <a:moveTo>
                      <a:pt x="0" y="29035"/>
                    </a:moveTo>
                    <a:lnTo>
                      <a:pt x="10927" y="0"/>
                    </a:lnTo>
                    <a:lnTo>
                      <a:pt x="186384" y="1873"/>
                    </a:lnTo>
                    <a:lnTo>
                      <a:pt x="2498" y="38089"/>
                    </a:lnTo>
                    <a:close/>
                  </a:path>
                </a:pathLst>
              </a:custGeom>
              <a:solidFill>
                <a:srgbClr val="9E855C">
                  <a:alpha val="14880"/>
                </a:srgbClr>
              </a:solidFill>
              <a:ln>
                <a:noFill/>
              </a:ln>
            </p:spPr>
          </p:sp>
          <p:grpSp>
            <p:nvGrpSpPr>
              <p:cNvPr id="509" name="Google Shape;509;p24"/>
              <p:cNvGrpSpPr/>
              <p:nvPr/>
            </p:nvGrpSpPr>
            <p:grpSpPr>
              <a:xfrm rot="-3088787">
                <a:off x="247795" y="4300754"/>
                <a:ext cx="725754" cy="615483"/>
                <a:chOff x="5417612" y="4008755"/>
                <a:chExt cx="725743" cy="615474"/>
              </a:xfrm>
            </p:grpSpPr>
            <p:sp>
              <p:nvSpPr>
                <p:cNvPr id="510" name="Google Shape;510;p24"/>
                <p:cNvSpPr/>
                <p:nvPr/>
              </p:nvSpPr>
              <p:spPr>
                <a:xfrm>
                  <a:off x="5417612" y="4008755"/>
                  <a:ext cx="725743" cy="615474"/>
                </a:xfrm>
                <a:custGeom>
                  <a:rect b="b" l="l" r="r" t="t"/>
                  <a:pathLst>
                    <a:path extrusionOk="0" h="16248" w="19159">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5673949" y="4155542"/>
                  <a:ext cx="193377" cy="232015"/>
                </a:xfrm>
                <a:custGeom>
                  <a:rect b="b" l="l" r="r" t="t"/>
                  <a:pathLst>
                    <a:path extrusionOk="0" h="6125" w="5105">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5529776" y="4008755"/>
                  <a:ext cx="258569" cy="497402"/>
                </a:xfrm>
                <a:custGeom>
                  <a:rect b="b" l="l" r="r" t="t"/>
                  <a:pathLst>
                    <a:path extrusionOk="0" fill="none" h="13131" w="6826">
                      <a:moveTo>
                        <a:pt x="6825" y="1"/>
                      </a:moveTo>
                      <a:lnTo>
                        <a:pt x="0" y="13130"/>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5632963" y="4147359"/>
                  <a:ext cx="176256" cy="312207"/>
                </a:xfrm>
                <a:custGeom>
                  <a:rect b="b" l="l" r="r" t="t"/>
                  <a:pathLst>
                    <a:path extrusionOk="0" fill="none" h="8242" w="4653">
                      <a:moveTo>
                        <a:pt x="4652" y="0"/>
                      </a:moveTo>
                      <a:lnTo>
                        <a:pt x="0" y="8242"/>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14" name="Google Shape;514;p24"/>
          <p:cNvSpPr txBox="1"/>
          <p:nvPr>
            <p:ph type="ctrTitle"/>
          </p:nvPr>
        </p:nvSpPr>
        <p:spPr>
          <a:xfrm>
            <a:off x="784067" y="1276788"/>
            <a:ext cx="4350000" cy="18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300"/>
              <a:t>MOVIE RATINGS</a:t>
            </a:r>
            <a:endParaRPr b="1" sz="4800">
              <a:solidFill>
                <a:schemeClr val="lt1"/>
              </a:solidFill>
            </a:endParaRPr>
          </a:p>
        </p:txBody>
      </p:sp>
      <p:sp>
        <p:nvSpPr>
          <p:cNvPr id="515" name="Google Shape;515;p24"/>
          <p:cNvSpPr txBox="1"/>
          <p:nvPr>
            <p:ph idx="1" type="subTitle"/>
          </p:nvPr>
        </p:nvSpPr>
        <p:spPr>
          <a:xfrm>
            <a:off x="779625" y="3348926"/>
            <a:ext cx="4350000" cy="45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from Rotten Tomatoes</a:t>
            </a:r>
            <a:endParaRPr/>
          </a:p>
        </p:txBody>
      </p:sp>
      <p:grpSp>
        <p:nvGrpSpPr>
          <p:cNvPr id="516" name="Google Shape;516;p24"/>
          <p:cNvGrpSpPr/>
          <p:nvPr/>
        </p:nvGrpSpPr>
        <p:grpSpPr>
          <a:xfrm>
            <a:off x="5454236" y="1140063"/>
            <a:ext cx="3090223" cy="2912418"/>
            <a:chOff x="5547025" y="1155975"/>
            <a:chExt cx="2881864" cy="2716048"/>
          </a:xfrm>
        </p:grpSpPr>
        <p:sp>
          <p:nvSpPr>
            <p:cNvPr id="517" name="Google Shape;517;p24"/>
            <p:cNvSpPr/>
            <p:nvPr/>
          </p:nvSpPr>
          <p:spPr>
            <a:xfrm>
              <a:off x="5547025" y="1155975"/>
              <a:ext cx="2881864" cy="2716048"/>
            </a:xfrm>
            <a:custGeom>
              <a:rect b="b" l="l" r="r" t="t"/>
              <a:pathLst>
                <a:path extrusionOk="0" h="55577" w="5897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6396291" y="1282939"/>
              <a:ext cx="1954751" cy="2252125"/>
            </a:xfrm>
            <a:custGeom>
              <a:rect b="b" l="l" r="r" t="t"/>
              <a:pathLst>
                <a:path extrusionOk="0" h="46084" w="39999">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5618180" y="2603945"/>
              <a:ext cx="1155433" cy="1118243"/>
            </a:xfrm>
            <a:custGeom>
              <a:rect b="b" l="l" r="r" t="t"/>
              <a:pathLst>
                <a:path extrusionOk="0" h="22882" w="23643">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7502712" y="1628939"/>
              <a:ext cx="450386" cy="450386"/>
            </a:xfrm>
            <a:custGeom>
              <a:rect b="b" l="l" r="r" t="t"/>
              <a:pathLst>
                <a:path extrusionOk="0" h="9216" w="9216">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5696519" y="2520475"/>
              <a:ext cx="450386" cy="449897"/>
            </a:xfrm>
            <a:custGeom>
              <a:rect b="b" l="l" r="r" t="t"/>
              <a:pathLst>
                <a:path extrusionOk="0" h="9206" w="9216">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7796373" y="2970813"/>
              <a:ext cx="450386" cy="450386"/>
            </a:xfrm>
            <a:custGeom>
              <a:rect b="b" l="l" r="r" t="t"/>
              <a:pathLst>
                <a:path extrusionOk="0" h="9216" w="9216">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6033919" y="2214793"/>
              <a:ext cx="294197" cy="598413"/>
            </a:xfrm>
            <a:custGeom>
              <a:rect b="b" l="l" r="r" t="t"/>
              <a:pathLst>
                <a:path extrusionOk="0" h="12245" w="6020">
                  <a:moveTo>
                    <a:pt x="1869" y="1"/>
                  </a:moveTo>
                  <a:lnTo>
                    <a:pt x="0" y="10652"/>
                  </a:lnTo>
                  <a:lnTo>
                    <a:pt x="5380" y="12245"/>
                  </a:lnTo>
                  <a:lnTo>
                    <a:pt x="6019" y="40"/>
                  </a:lnTo>
                  <a:lnTo>
                    <a:pt x="1869"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7165312" y="2142221"/>
              <a:ext cx="362420" cy="236042"/>
            </a:xfrm>
            <a:custGeom>
              <a:rect b="b" l="l" r="r" t="t"/>
              <a:pathLst>
                <a:path extrusionOk="0" h="4830" w="7416">
                  <a:moveTo>
                    <a:pt x="7416" y="1"/>
                  </a:moveTo>
                  <a:lnTo>
                    <a:pt x="915" y="1781"/>
                  </a:lnTo>
                  <a:lnTo>
                    <a:pt x="0" y="2027"/>
                  </a:lnTo>
                  <a:lnTo>
                    <a:pt x="0" y="4829"/>
                  </a:lnTo>
                  <a:lnTo>
                    <a:pt x="7416" y="3669"/>
                  </a:lnTo>
                  <a:lnTo>
                    <a:pt x="7416"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7164824" y="2214207"/>
              <a:ext cx="290337" cy="129652"/>
            </a:xfrm>
            <a:custGeom>
              <a:rect b="b" l="l" r="r" t="t"/>
              <a:pathLst>
                <a:path extrusionOk="0" h="2653" w="5941">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6932202" y="1473679"/>
              <a:ext cx="690240" cy="798145"/>
            </a:xfrm>
            <a:custGeom>
              <a:rect b="b" l="l" r="r" t="t"/>
              <a:pathLst>
                <a:path extrusionOk="0" h="16332" w="14124">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7293157" y="1505396"/>
              <a:ext cx="446525" cy="761834"/>
            </a:xfrm>
            <a:custGeom>
              <a:rect b="b" l="l" r="r" t="t"/>
              <a:pathLst>
                <a:path extrusionOk="0" h="15589" w="9137">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6966313" y="1895672"/>
              <a:ext cx="75504" cy="31765"/>
            </a:xfrm>
            <a:custGeom>
              <a:rect b="b" l="l" r="r" t="t"/>
              <a:pathLst>
                <a:path extrusionOk="0" fill="none" h="650" w="1545">
                  <a:moveTo>
                    <a:pt x="1" y="286"/>
                  </a:moveTo>
                  <a:cubicBezTo>
                    <a:pt x="532" y="0"/>
                    <a:pt x="1191" y="158"/>
                    <a:pt x="1545" y="649"/>
                  </a:cubicBezTo>
                </a:path>
              </a:pathLst>
            </a:custGeom>
            <a:solidFill>
              <a:schemeClr val="lt2"/>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7219607" y="1897920"/>
              <a:ext cx="69591" cy="58839"/>
            </a:xfrm>
            <a:custGeom>
              <a:rect b="b" l="l" r="r" t="t"/>
              <a:pathLst>
                <a:path extrusionOk="0" h="1204" w="1424">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7054768" y="1864493"/>
              <a:ext cx="55810" cy="151839"/>
            </a:xfrm>
            <a:custGeom>
              <a:rect b="b" l="l" r="r" t="t"/>
              <a:pathLst>
                <a:path extrusionOk="0" h="3107" w="1142">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7084090" y="2017749"/>
              <a:ext cx="89481" cy="53415"/>
            </a:xfrm>
            <a:custGeom>
              <a:rect b="b" l="l" r="r" t="t"/>
              <a:pathLst>
                <a:path extrusionOk="0" h="1093" w="1831">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7204702" y="1785763"/>
              <a:ext cx="110495" cy="66561"/>
            </a:xfrm>
            <a:custGeom>
              <a:rect b="b" l="l" r="r" t="t"/>
              <a:pathLst>
                <a:path extrusionOk="0" h="1362" w="2261">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6955268" y="1800571"/>
              <a:ext cx="118754" cy="65339"/>
            </a:xfrm>
            <a:custGeom>
              <a:rect b="b" l="l" r="r" t="t"/>
              <a:pathLst>
                <a:path extrusionOk="0" h="1337" w="243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7435907" y="1927389"/>
              <a:ext cx="238437" cy="218693"/>
            </a:xfrm>
            <a:custGeom>
              <a:rect b="b" l="l" r="r" t="t"/>
              <a:pathLst>
                <a:path extrusionOk="0" h="4475" w="4879">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7512779" y="1961011"/>
              <a:ext cx="99548" cy="144264"/>
            </a:xfrm>
            <a:custGeom>
              <a:rect b="b" l="l" r="r" t="t"/>
              <a:pathLst>
                <a:path extrusionOk="0" h="2952" w="2037">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6899996" y="1438102"/>
              <a:ext cx="717167" cy="234723"/>
            </a:xfrm>
            <a:custGeom>
              <a:rect b="b" l="l" r="r" t="t"/>
              <a:pathLst>
                <a:path extrusionOk="0" h="4803" w="14675">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6254519" y="2283553"/>
              <a:ext cx="1638025" cy="1513504"/>
            </a:xfrm>
            <a:custGeom>
              <a:rect b="b" l="l" r="r" t="t"/>
              <a:pathLst>
                <a:path extrusionOk="0" h="30970" w="33518">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5891658" y="2466181"/>
              <a:ext cx="1083839" cy="916117"/>
            </a:xfrm>
            <a:custGeom>
              <a:rect b="b" l="l" r="r" t="t"/>
              <a:pathLst>
                <a:path extrusionOk="0" h="18746" w="22178">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6784174" y="2599889"/>
              <a:ext cx="72034" cy="254173"/>
            </a:xfrm>
            <a:custGeom>
              <a:rect b="b" l="l" r="r" t="t"/>
              <a:pathLst>
                <a:path extrusionOk="0" h="5201" w="1474">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6028641" y="1237686"/>
              <a:ext cx="882446" cy="454344"/>
            </a:xfrm>
            <a:custGeom>
              <a:rect b="b" l="l" r="r" t="t"/>
              <a:pathLst>
                <a:path extrusionOk="0" h="9297" w="18057">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6095446" y="1237686"/>
              <a:ext cx="882446" cy="454344"/>
            </a:xfrm>
            <a:custGeom>
              <a:rect b="b" l="l" r="r" t="t"/>
              <a:pathLst>
                <a:path extrusionOk="0" h="9297" w="18057">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6215569" y="1349207"/>
              <a:ext cx="246598" cy="246598"/>
            </a:xfrm>
            <a:custGeom>
              <a:rect b="b" l="l" r="r" t="t"/>
              <a:pathLst>
                <a:path extrusionOk="0" fill="none" h="5046" w="5046">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cap="flat" cmpd="sng" w="1905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6613079" y="1341486"/>
              <a:ext cx="261992" cy="261552"/>
            </a:xfrm>
            <a:custGeom>
              <a:rect b="b" l="l" r="r" t="t"/>
              <a:pathLst>
                <a:path extrusionOk="0" fill="none" h="5352" w="5361">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cap="flat" cmpd="sng" w="1905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6821169" y="1897089"/>
              <a:ext cx="141821" cy="82737"/>
            </a:xfrm>
            <a:custGeom>
              <a:rect b="b" l="l" r="r" t="t"/>
              <a:pathLst>
                <a:path extrusionOk="0" h="1693" w="2902">
                  <a:moveTo>
                    <a:pt x="1" y="1"/>
                  </a:moveTo>
                  <a:lnTo>
                    <a:pt x="1" y="1692"/>
                  </a:lnTo>
                  <a:lnTo>
                    <a:pt x="2902" y="1692"/>
                  </a:lnTo>
                  <a:lnTo>
                    <a:pt x="29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6908157" y="1847144"/>
              <a:ext cx="57276" cy="175443"/>
            </a:xfrm>
            <a:custGeom>
              <a:rect b="b" l="l" r="r" t="t"/>
              <a:pathLst>
                <a:path extrusionOk="0" h="3590" w="1172">
                  <a:moveTo>
                    <a:pt x="1171" y="0"/>
                  </a:moveTo>
                  <a:lnTo>
                    <a:pt x="1" y="1938"/>
                  </a:lnTo>
                  <a:lnTo>
                    <a:pt x="1171" y="3590"/>
                  </a:lnTo>
                  <a:lnTo>
                    <a:pt x="1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5986808" y="1694278"/>
              <a:ext cx="869006" cy="589177"/>
            </a:xfrm>
            <a:custGeom>
              <a:rect b="b" l="l" r="r" t="t"/>
              <a:pathLst>
                <a:path extrusionOk="0" h="12056" w="17782">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5991108" y="1701023"/>
              <a:ext cx="256225" cy="582091"/>
            </a:xfrm>
            <a:custGeom>
              <a:rect b="b" l="l" r="r" t="t"/>
              <a:pathLst>
                <a:path extrusionOk="0" h="11911" w="5243">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5864730" y="1715928"/>
              <a:ext cx="316287" cy="516703"/>
            </a:xfrm>
            <a:custGeom>
              <a:rect b="b" l="l" r="r" t="t"/>
              <a:pathLst>
                <a:path extrusionOk="0" h="10573" w="6472">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6306419" y="1698139"/>
              <a:ext cx="91387" cy="574369"/>
            </a:xfrm>
            <a:custGeom>
              <a:rect b="b" l="l" r="r" t="t"/>
              <a:pathLst>
                <a:path extrusionOk="0" h="11753" w="187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6389107" y="1697162"/>
              <a:ext cx="91827" cy="571046"/>
            </a:xfrm>
            <a:custGeom>
              <a:rect b="b" l="l" r="r" t="t"/>
              <a:pathLst>
                <a:path extrusionOk="0" h="11685" w="1879">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6565480" y="1913949"/>
              <a:ext cx="206231" cy="90849"/>
            </a:xfrm>
            <a:custGeom>
              <a:rect b="b" l="l" r="r" t="t"/>
              <a:pathLst>
                <a:path extrusionOk="0" h="1859" w="422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5651314" y="1715928"/>
              <a:ext cx="247087" cy="525353"/>
            </a:xfrm>
            <a:custGeom>
              <a:rect b="b" l="l" r="r" t="t"/>
              <a:pathLst>
                <a:path extrusionOk="0" h="10750" w="5056">
                  <a:moveTo>
                    <a:pt x="4692" y="0"/>
                  </a:moveTo>
                  <a:lnTo>
                    <a:pt x="30" y="295"/>
                  </a:lnTo>
                  <a:lnTo>
                    <a:pt x="1" y="10750"/>
                  </a:lnTo>
                  <a:lnTo>
                    <a:pt x="5056" y="10573"/>
                  </a:lnTo>
                  <a:lnTo>
                    <a:pt x="46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6263657" y="2170517"/>
              <a:ext cx="513819" cy="787833"/>
            </a:xfrm>
            <a:custGeom>
              <a:rect b="b" l="l" r="r" t="t"/>
              <a:pathLst>
                <a:path extrusionOk="0" h="16121" w="10514">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6258379" y="2229112"/>
              <a:ext cx="211021" cy="426928"/>
            </a:xfrm>
            <a:custGeom>
              <a:rect b="b" l="l" r="r" t="t"/>
              <a:pathLst>
                <a:path extrusionOk="0" h="8736" w="4318">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6439248" y="2253401"/>
              <a:ext cx="169530" cy="134490"/>
            </a:xfrm>
            <a:custGeom>
              <a:rect b="b" l="l" r="r" t="t"/>
              <a:pathLst>
                <a:path extrusionOk="0" h="2752" w="3469">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6392430" y="2565191"/>
              <a:ext cx="1275165" cy="1094932"/>
            </a:xfrm>
            <a:custGeom>
              <a:rect b="b" l="l" r="r" t="t"/>
              <a:pathLst>
                <a:path extrusionOk="0" h="22405" w="26093">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6398197" y="2540707"/>
              <a:ext cx="1032916" cy="1113601"/>
            </a:xfrm>
            <a:custGeom>
              <a:rect b="b" l="l" r="r" t="t"/>
              <a:pathLst>
                <a:path extrusionOk="0" h="22787" w="21136">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7829116" y="2201745"/>
              <a:ext cx="384460" cy="573050"/>
            </a:xfrm>
            <a:custGeom>
              <a:rect b="b" l="l" r="r" t="t"/>
              <a:pathLst>
                <a:path extrusionOk="0" h="11726" w="7867">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5715725" y="2878742"/>
              <a:ext cx="156237" cy="404057"/>
            </a:xfrm>
            <a:custGeom>
              <a:rect b="b" l="l" r="r" t="t"/>
              <a:pathLst>
                <a:path extrusionOk="0" h="8268" w="3197">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7441136" y="3226550"/>
              <a:ext cx="485426" cy="173537"/>
            </a:xfrm>
            <a:custGeom>
              <a:rect b="b" l="l" r="r" t="t"/>
              <a:pathLst>
                <a:path extrusionOk="0" h="3551" w="9933">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4"/>
          <p:cNvSpPr/>
          <p:nvPr/>
        </p:nvSpPr>
        <p:spPr>
          <a:xfrm>
            <a:off x="1240325" y="30100"/>
            <a:ext cx="177775" cy="115325"/>
          </a:xfrm>
          <a:custGeom>
            <a:rect b="b" l="l" r="r" t="t"/>
            <a:pathLst>
              <a:path extrusionOk="0" h="4613" w="7111">
                <a:moveTo>
                  <a:pt x="3531" y="0"/>
                </a:moveTo>
                <a:lnTo>
                  <a:pt x="0" y="1190"/>
                </a:lnTo>
                <a:lnTo>
                  <a:pt x="3580" y="4613"/>
                </a:lnTo>
                <a:lnTo>
                  <a:pt x="7111" y="3413"/>
                </a:ln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2" name="Google Shape;562;p24"/>
          <p:cNvGrpSpPr/>
          <p:nvPr/>
        </p:nvGrpSpPr>
        <p:grpSpPr>
          <a:xfrm>
            <a:off x="342206" y="178687"/>
            <a:ext cx="1075893" cy="1010627"/>
            <a:chOff x="220838" y="-10150"/>
            <a:chExt cx="1417700" cy="1331700"/>
          </a:xfrm>
        </p:grpSpPr>
        <p:sp>
          <p:nvSpPr>
            <p:cNvPr id="563" name="Google Shape;563;p24"/>
            <p:cNvSpPr/>
            <p:nvPr/>
          </p:nvSpPr>
          <p:spPr>
            <a:xfrm>
              <a:off x="220838" y="-10150"/>
              <a:ext cx="1241175" cy="540250"/>
            </a:xfrm>
            <a:custGeom>
              <a:rect b="b" l="l" r="r" t="t"/>
              <a:pathLst>
                <a:path extrusionOk="0" h="21610" w="49647">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259938" y="212725"/>
              <a:ext cx="1378600" cy="1108825"/>
            </a:xfrm>
            <a:custGeom>
              <a:rect b="b" l="l" r="r" t="t"/>
              <a:pathLst>
                <a:path extrusionOk="0" h="44353" w="55144">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248725" y="11400"/>
              <a:ext cx="1178225" cy="485125"/>
            </a:xfrm>
            <a:custGeom>
              <a:rect b="b" l="l" r="r" t="t"/>
              <a:pathLst>
                <a:path extrusionOk="0" h="19405" w="47129">
                  <a:moveTo>
                    <a:pt x="45447" y="1"/>
                  </a:moveTo>
                  <a:lnTo>
                    <a:pt x="1" y="15431"/>
                  </a:lnTo>
                  <a:lnTo>
                    <a:pt x="1555" y="19405"/>
                  </a:lnTo>
                  <a:lnTo>
                    <a:pt x="47129" y="4013"/>
                  </a:lnTo>
                  <a:lnTo>
                    <a:pt x="454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453775" y="296600"/>
              <a:ext cx="177800" cy="114375"/>
            </a:xfrm>
            <a:custGeom>
              <a:rect b="b" l="l" r="r" t="t"/>
              <a:pathLst>
                <a:path extrusionOk="0" h="4575" w="7112">
                  <a:moveTo>
                    <a:pt x="3532" y="1"/>
                  </a:moveTo>
                  <a:lnTo>
                    <a:pt x="1" y="1201"/>
                  </a:lnTo>
                  <a:lnTo>
                    <a:pt x="3532" y="4574"/>
                  </a:lnTo>
                  <a:lnTo>
                    <a:pt x="7111" y="3423"/>
                  </a:lnTo>
                  <a:lnTo>
                    <a:pt x="35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275525" y="359300"/>
              <a:ext cx="177800" cy="114350"/>
            </a:xfrm>
            <a:custGeom>
              <a:rect b="b" l="l" r="r" t="t"/>
              <a:pathLst>
                <a:path extrusionOk="0" h="4574" w="7112">
                  <a:moveTo>
                    <a:pt x="3531" y="1"/>
                  </a:moveTo>
                  <a:lnTo>
                    <a:pt x="1" y="1201"/>
                  </a:lnTo>
                  <a:lnTo>
                    <a:pt x="3531" y="4574"/>
                  </a:lnTo>
                  <a:lnTo>
                    <a:pt x="7111" y="3413"/>
                  </a:ln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652700" y="229250"/>
              <a:ext cx="177775" cy="115325"/>
            </a:xfrm>
            <a:custGeom>
              <a:rect b="b" l="l" r="r" t="t"/>
              <a:pathLst>
                <a:path extrusionOk="0" h="4613" w="7111">
                  <a:moveTo>
                    <a:pt x="3531" y="0"/>
                  </a:moveTo>
                  <a:lnTo>
                    <a:pt x="0" y="1200"/>
                  </a:lnTo>
                  <a:lnTo>
                    <a:pt x="3570" y="4613"/>
                  </a:lnTo>
                  <a:lnTo>
                    <a:pt x="7111" y="3413"/>
                  </a:ln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851600" y="161875"/>
              <a:ext cx="177800" cy="115350"/>
            </a:xfrm>
            <a:custGeom>
              <a:rect b="b" l="l" r="r" t="t"/>
              <a:pathLst>
                <a:path extrusionOk="0" h="4614" w="7112">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1051500" y="94025"/>
              <a:ext cx="177775" cy="115325"/>
            </a:xfrm>
            <a:custGeom>
              <a:rect b="b" l="l" r="r" t="t"/>
              <a:pathLst>
                <a:path extrusionOk="0" h="4613" w="7111">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286600" y="234650"/>
              <a:ext cx="1318125" cy="1053325"/>
            </a:xfrm>
            <a:custGeom>
              <a:rect b="b" l="l" r="r" t="t"/>
              <a:pathLst>
                <a:path extrusionOk="0" h="42133" w="52725">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413450" y="645750"/>
              <a:ext cx="67650" cy="67150"/>
            </a:xfrm>
            <a:custGeom>
              <a:rect b="b" l="l" r="r" t="t"/>
              <a:pathLst>
                <a:path extrusionOk="0" h="2686" w="2706">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489425" y="634425"/>
              <a:ext cx="19450" cy="62250"/>
            </a:xfrm>
            <a:custGeom>
              <a:rect b="b" l="l" r="r" t="t"/>
              <a:pathLst>
                <a:path extrusionOk="0" h="2490" w="778">
                  <a:moveTo>
                    <a:pt x="257" y="1"/>
                  </a:moveTo>
                  <a:lnTo>
                    <a:pt x="1" y="50"/>
                  </a:lnTo>
                  <a:lnTo>
                    <a:pt x="522" y="2489"/>
                  </a:lnTo>
                  <a:lnTo>
                    <a:pt x="778" y="2430"/>
                  </a:lnTo>
                  <a:lnTo>
                    <a:pt x="25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520175" y="623400"/>
              <a:ext cx="61475" cy="66625"/>
            </a:xfrm>
            <a:custGeom>
              <a:rect b="b" l="l" r="r" t="t"/>
              <a:pathLst>
                <a:path extrusionOk="0" h="2665" w="2459">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587300" y="605925"/>
              <a:ext cx="56075" cy="69850"/>
            </a:xfrm>
            <a:custGeom>
              <a:rect b="b" l="l" r="r" t="t"/>
              <a:pathLst>
                <a:path extrusionOk="0" h="2794" w="2243">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646800" y="594325"/>
              <a:ext cx="62725" cy="63825"/>
            </a:xfrm>
            <a:custGeom>
              <a:rect b="b" l="l" r="r" t="t"/>
              <a:pathLst>
                <a:path extrusionOk="0" h="2553" w="2509">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705800" y="578875"/>
              <a:ext cx="50425" cy="66900"/>
            </a:xfrm>
            <a:custGeom>
              <a:rect b="b" l="l" r="r" t="t"/>
              <a:pathLst>
                <a:path extrusionOk="0" h="2676" w="2017">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766050" y="568850"/>
              <a:ext cx="71550" cy="63575"/>
            </a:xfrm>
            <a:custGeom>
              <a:rect b="b" l="l" r="r" t="t"/>
              <a:pathLst>
                <a:path extrusionOk="0" h="2543" w="2862">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846200" y="553575"/>
              <a:ext cx="61475" cy="66625"/>
            </a:xfrm>
            <a:custGeom>
              <a:rect b="b" l="l" r="r" t="t"/>
              <a:pathLst>
                <a:path extrusionOk="0" h="2665" w="2459">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525575" y="1019700"/>
              <a:ext cx="71075" cy="69375"/>
            </a:xfrm>
            <a:custGeom>
              <a:rect b="b" l="l" r="r" t="t"/>
              <a:pathLst>
                <a:path extrusionOk="0" h="2775" w="2843">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604500" y="1008100"/>
              <a:ext cx="66650" cy="59375"/>
            </a:xfrm>
            <a:custGeom>
              <a:rect b="b" l="l" r="r" t="t"/>
              <a:pathLst>
                <a:path extrusionOk="0" h="2375" w="2666">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668425" y="989725"/>
              <a:ext cx="56075" cy="63200"/>
            </a:xfrm>
            <a:custGeom>
              <a:rect b="b" l="l" r="r" t="t"/>
              <a:pathLst>
                <a:path extrusionOk="0" h="2528" w="2243">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736775" y="985775"/>
              <a:ext cx="18475" cy="58050"/>
            </a:xfrm>
            <a:custGeom>
              <a:rect b="b" l="l" r="r" t="t"/>
              <a:pathLst>
                <a:path extrusionOk="0" h="2322" w="739">
                  <a:moveTo>
                    <a:pt x="247" y="1"/>
                  </a:moveTo>
                  <a:lnTo>
                    <a:pt x="1" y="50"/>
                  </a:lnTo>
                  <a:lnTo>
                    <a:pt x="492" y="2322"/>
                  </a:lnTo>
                  <a:lnTo>
                    <a:pt x="738" y="2263"/>
                  </a:lnTo>
                  <a:lnTo>
                    <a:pt x="24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765300" y="972500"/>
              <a:ext cx="52400" cy="65175"/>
            </a:xfrm>
            <a:custGeom>
              <a:rect b="b" l="l" r="r" t="t"/>
              <a:pathLst>
                <a:path extrusionOk="0" h="2607" w="2096">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1121825" y="278425"/>
              <a:ext cx="122700" cy="140400"/>
            </a:xfrm>
            <a:custGeom>
              <a:rect b="b" l="l" r="r" t="t"/>
              <a:pathLst>
                <a:path extrusionOk="0" h="5616" w="4908">
                  <a:moveTo>
                    <a:pt x="4908" y="0"/>
                  </a:moveTo>
                  <a:lnTo>
                    <a:pt x="1269" y="826"/>
                  </a:lnTo>
                  <a:lnTo>
                    <a:pt x="0" y="5616"/>
                  </a:lnTo>
                  <a:lnTo>
                    <a:pt x="0" y="5616"/>
                  </a:lnTo>
                  <a:lnTo>
                    <a:pt x="3777" y="4829"/>
                  </a:lnTo>
                  <a:lnTo>
                    <a:pt x="49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1306450" y="238825"/>
              <a:ext cx="122725" cy="140175"/>
            </a:xfrm>
            <a:custGeom>
              <a:rect b="b" l="l" r="r" t="t"/>
              <a:pathLst>
                <a:path extrusionOk="0" h="5607" w="4909">
                  <a:moveTo>
                    <a:pt x="4909" y="1"/>
                  </a:moveTo>
                  <a:lnTo>
                    <a:pt x="1270" y="817"/>
                  </a:lnTo>
                  <a:lnTo>
                    <a:pt x="1" y="5607"/>
                  </a:lnTo>
                  <a:lnTo>
                    <a:pt x="3650" y="4721"/>
                  </a:lnTo>
                  <a:lnTo>
                    <a:pt x="49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917000" y="324875"/>
              <a:ext cx="122725" cy="140175"/>
            </a:xfrm>
            <a:custGeom>
              <a:rect b="b" l="l" r="r" t="t"/>
              <a:pathLst>
                <a:path extrusionOk="0" h="5607" w="4909">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712200" y="371100"/>
              <a:ext cx="122450" cy="140175"/>
            </a:xfrm>
            <a:custGeom>
              <a:rect b="b" l="l" r="r" t="t"/>
              <a:pathLst>
                <a:path extrusionOk="0" h="5607" w="4898">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506150" y="417825"/>
              <a:ext cx="122725" cy="140175"/>
            </a:xfrm>
            <a:custGeom>
              <a:rect b="b" l="l" r="r" t="t"/>
              <a:pathLst>
                <a:path extrusionOk="0" h="5607" w="4909">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311675" y="461825"/>
              <a:ext cx="122475" cy="139925"/>
            </a:xfrm>
            <a:custGeom>
              <a:rect b="b" l="l" r="r" t="t"/>
              <a:pathLst>
                <a:path extrusionOk="0" h="5597" w="4899">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307725" y="342050"/>
              <a:ext cx="1160800" cy="262650"/>
            </a:xfrm>
            <a:custGeom>
              <a:rect b="b" l="l" r="r" t="t"/>
              <a:pathLst>
                <a:path extrusionOk="0" h="10506" w="46432">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414775" y="555250"/>
              <a:ext cx="1012100" cy="219375"/>
            </a:xfrm>
            <a:custGeom>
              <a:rect b="b" l="l" r="r" t="t"/>
              <a:pathLst>
                <a:path extrusionOk="0" h="8775" w="40484">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468775" y="787750"/>
              <a:ext cx="1011475" cy="219450"/>
            </a:xfrm>
            <a:custGeom>
              <a:rect b="b" l="l" r="r" t="t"/>
              <a:pathLst>
                <a:path extrusionOk="0" h="8778" w="40459">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644825" y="719875"/>
              <a:ext cx="54600" cy="234225"/>
            </a:xfrm>
            <a:custGeom>
              <a:rect b="b" l="l" r="r" t="t"/>
              <a:pathLst>
                <a:path extrusionOk="0" h="9369" w="2184">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1170500" y="611925"/>
              <a:ext cx="55350" cy="236450"/>
            </a:xfrm>
            <a:custGeom>
              <a:rect b="b" l="l" r="r" t="t"/>
              <a:pathLst>
                <a:path extrusionOk="0" h="9458" w="2214">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514275" y="969425"/>
              <a:ext cx="989650" cy="215525"/>
            </a:xfrm>
            <a:custGeom>
              <a:rect b="b" l="l" r="r" t="t"/>
              <a:pathLst>
                <a:path extrusionOk="0" h="8621" w="39586">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439275" y="809950"/>
              <a:ext cx="48950" cy="52425"/>
            </a:xfrm>
            <a:custGeom>
              <a:rect b="b" l="l" r="r" t="t"/>
              <a:pathLst>
                <a:path extrusionOk="0" h="2097" w="1958">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489975" y="794975"/>
              <a:ext cx="62425" cy="51550"/>
            </a:xfrm>
            <a:custGeom>
              <a:rect b="b" l="l" r="r" t="t"/>
              <a:pathLst>
                <a:path extrusionOk="0" h="2062" w="2497">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555325" y="787125"/>
              <a:ext cx="42575" cy="48450"/>
            </a:xfrm>
            <a:custGeom>
              <a:rect b="b" l="l" r="r" t="t"/>
              <a:pathLst>
                <a:path extrusionOk="0" h="1938" w="1703">
                  <a:moveTo>
                    <a:pt x="207" y="0"/>
                  </a:moveTo>
                  <a:lnTo>
                    <a:pt x="1" y="49"/>
                  </a:lnTo>
                  <a:lnTo>
                    <a:pt x="433" y="1938"/>
                  </a:lnTo>
                  <a:lnTo>
                    <a:pt x="1702" y="1653"/>
                  </a:lnTo>
                  <a:lnTo>
                    <a:pt x="1663" y="1475"/>
                  </a:lnTo>
                  <a:lnTo>
                    <a:pt x="601"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600325" y="776800"/>
              <a:ext cx="42550" cy="48450"/>
            </a:xfrm>
            <a:custGeom>
              <a:rect b="b" l="l" r="r" t="t"/>
              <a:pathLst>
                <a:path extrusionOk="0" h="1938" w="1702">
                  <a:moveTo>
                    <a:pt x="207" y="0"/>
                  </a:moveTo>
                  <a:lnTo>
                    <a:pt x="0" y="49"/>
                  </a:lnTo>
                  <a:lnTo>
                    <a:pt x="433" y="1938"/>
                  </a:lnTo>
                  <a:lnTo>
                    <a:pt x="1702" y="1652"/>
                  </a:lnTo>
                  <a:lnTo>
                    <a:pt x="1662" y="1475"/>
                  </a:lnTo>
                  <a:lnTo>
                    <a:pt x="600"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694000" y="749725"/>
              <a:ext cx="42550" cy="50325"/>
            </a:xfrm>
            <a:custGeom>
              <a:rect b="b" l="l" r="r" t="t"/>
              <a:pathLst>
                <a:path extrusionOk="0" h="2013" w="1702">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740950" y="737425"/>
              <a:ext cx="49450" cy="50075"/>
            </a:xfrm>
            <a:custGeom>
              <a:rect b="b" l="l" r="r" t="t"/>
              <a:pathLst>
                <a:path extrusionOk="0" h="2003" w="1978">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796775" y="723675"/>
              <a:ext cx="44525" cy="54875"/>
            </a:xfrm>
            <a:custGeom>
              <a:rect b="b" l="l" r="r" t="t"/>
              <a:pathLst>
                <a:path extrusionOk="0" h="2195" w="1781">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847175" y="710400"/>
              <a:ext cx="50675" cy="56575"/>
            </a:xfrm>
            <a:custGeom>
              <a:rect b="b" l="l" r="r" t="t"/>
              <a:pathLst>
                <a:path extrusionOk="0" h="2263" w="2027">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907425" y="698350"/>
              <a:ext cx="44525" cy="54875"/>
            </a:xfrm>
            <a:custGeom>
              <a:rect b="b" l="l" r="r" t="t"/>
              <a:pathLst>
                <a:path extrusionOk="0" h="2195" w="1781">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1210825" y="630675"/>
              <a:ext cx="49425" cy="50050"/>
            </a:xfrm>
            <a:custGeom>
              <a:rect b="b" l="l" r="r" t="t"/>
              <a:pathLst>
                <a:path extrusionOk="0" h="2002" w="1977">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1266150" y="615500"/>
              <a:ext cx="48450" cy="53075"/>
            </a:xfrm>
            <a:custGeom>
              <a:rect b="b" l="l" r="r" t="t"/>
              <a:pathLst>
                <a:path extrusionOk="0" h="2123" w="1938">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1316800" y="603950"/>
              <a:ext cx="39350" cy="52400"/>
            </a:xfrm>
            <a:custGeom>
              <a:rect b="b" l="l" r="r" t="t"/>
              <a:pathLst>
                <a:path extrusionOk="0" h="2096" w="1574">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24"/>
          <p:cNvGrpSpPr/>
          <p:nvPr/>
        </p:nvGrpSpPr>
        <p:grpSpPr>
          <a:xfrm>
            <a:off x="3197114" y="153467"/>
            <a:ext cx="1299031" cy="763082"/>
            <a:chOff x="3285175" y="1554625"/>
            <a:chExt cx="1458275" cy="856625"/>
          </a:xfrm>
        </p:grpSpPr>
        <p:sp>
          <p:nvSpPr>
            <p:cNvPr id="610" name="Google Shape;610;p24"/>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4"/>
          <p:cNvGrpSpPr/>
          <p:nvPr/>
        </p:nvGrpSpPr>
        <p:grpSpPr>
          <a:xfrm>
            <a:off x="8031392" y="269211"/>
            <a:ext cx="898762" cy="763062"/>
            <a:chOff x="8039217" y="153473"/>
            <a:chExt cx="898762" cy="763062"/>
          </a:xfrm>
        </p:grpSpPr>
        <p:sp>
          <p:nvSpPr>
            <p:cNvPr id="626" name="Google Shape;626;p24"/>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24"/>
          <p:cNvGrpSpPr/>
          <p:nvPr/>
        </p:nvGrpSpPr>
        <p:grpSpPr>
          <a:xfrm rot="657575">
            <a:off x="4953944" y="4227780"/>
            <a:ext cx="773062" cy="656341"/>
            <a:chOff x="3502275" y="3218775"/>
            <a:chExt cx="1175775" cy="998250"/>
          </a:xfrm>
        </p:grpSpPr>
        <p:sp>
          <p:nvSpPr>
            <p:cNvPr id="640" name="Google Shape;640;p24"/>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4"/>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Monthly </a:t>
            </a:r>
            <a:r>
              <a:rPr lang="en">
                <a:solidFill>
                  <a:schemeClr val="lt1"/>
                </a:solidFill>
              </a:rPr>
              <a:t>Release</a:t>
            </a:r>
            <a:endParaRPr>
              <a:solidFill>
                <a:schemeClr val="lt1"/>
              </a:solidFill>
            </a:endParaRPr>
          </a:p>
        </p:txBody>
      </p:sp>
      <p:sp>
        <p:nvSpPr>
          <p:cNvPr id="1337" name="Google Shape;1337;p33"/>
          <p:cNvSpPr txBox="1"/>
          <p:nvPr/>
        </p:nvSpPr>
        <p:spPr>
          <a:xfrm>
            <a:off x="903050" y="1200425"/>
            <a:ext cx="7704000" cy="41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800">
                <a:solidFill>
                  <a:schemeClr val="lt1"/>
                </a:solidFill>
                <a:latin typeface="Fira Sans Medium"/>
                <a:ea typeface="Fira Sans Medium"/>
                <a:cs typeface="Fira Sans Medium"/>
                <a:sym typeface="Fira Sans Medium"/>
              </a:rPr>
              <a:t> January month has the highest count for new release over all the years.</a:t>
            </a:r>
            <a:endParaRPr b="1" sz="2800">
              <a:solidFill>
                <a:schemeClr val="lt1"/>
              </a:solidFill>
              <a:latin typeface="Rajdhani"/>
              <a:ea typeface="Rajdhani"/>
              <a:cs typeface="Rajdhani"/>
              <a:sym typeface="Rajdhani"/>
            </a:endParaRPr>
          </a:p>
        </p:txBody>
      </p:sp>
      <p:grpSp>
        <p:nvGrpSpPr>
          <p:cNvPr id="1338" name="Google Shape;1338;p33"/>
          <p:cNvGrpSpPr/>
          <p:nvPr/>
        </p:nvGrpSpPr>
        <p:grpSpPr>
          <a:xfrm rot="-1936633">
            <a:off x="109124" y="4288725"/>
            <a:ext cx="730938" cy="620617"/>
            <a:chOff x="8039217" y="153473"/>
            <a:chExt cx="898762" cy="763062"/>
          </a:xfrm>
        </p:grpSpPr>
        <p:sp>
          <p:nvSpPr>
            <p:cNvPr id="1339" name="Google Shape;1339;p33"/>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3"/>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3"/>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3"/>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3"/>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3"/>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3"/>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3"/>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3"/>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3"/>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3"/>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3"/>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3"/>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33"/>
          <p:cNvGrpSpPr/>
          <p:nvPr/>
        </p:nvGrpSpPr>
        <p:grpSpPr>
          <a:xfrm>
            <a:off x="7272698" y="210764"/>
            <a:ext cx="1103914" cy="648465"/>
            <a:chOff x="3285175" y="1554625"/>
            <a:chExt cx="1458275" cy="856625"/>
          </a:xfrm>
        </p:grpSpPr>
        <p:sp>
          <p:nvSpPr>
            <p:cNvPr id="1353" name="Google Shape;1353;p33"/>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3"/>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3"/>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3"/>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3"/>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3"/>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3"/>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3"/>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3"/>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3"/>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3"/>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3"/>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3"/>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3"/>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3"/>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68" name="Google Shape;1368;p33"/>
          <p:cNvPicPr preferRelativeResize="0"/>
          <p:nvPr/>
        </p:nvPicPr>
        <p:blipFill>
          <a:blip r:embed="rId3">
            <a:alphaModFix/>
          </a:blip>
          <a:stretch>
            <a:fillRect/>
          </a:stretch>
        </p:blipFill>
        <p:spPr>
          <a:xfrm>
            <a:off x="2552875" y="2038625"/>
            <a:ext cx="4792524" cy="2875525"/>
          </a:xfrm>
          <a:prstGeom prst="rect">
            <a:avLst/>
          </a:prstGeom>
          <a:noFill/>
          <a:ln>
            <a:noFill/>
          </a:ln>
        </p:spPr>
      </p:pic>
      <p:sp>
        <p:nvSpPr>
          <p:cNvPr id="1369" name="Google Shape;1369;p33"/>
          <p:cNvSpPr txBox="1"/>
          <p:nvPr/>
        </p:nvSpPr>
        <p:spPr>
          <a:xfrm>
            <a:off x="2449926" y="1938975"/>
            <a:ext cx="5408700" cy="3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Monthly release in all the years</a:t>
            </a:r>
            <a:endParaRPr sz="12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r>
              <a:rPr lang="en"/>
              <a:t>. Critic vs </a:t>
            </a:r>
            <a:r>
              <a:rPr lang="en">
                <a:solidFill>
                  <a:schemeClr val="lt1"/>
                </a:solidFill>
              </a:rPr>
              <a:t>Audience Ratings</a:t>
            </a:r>
            <a:endParaRPr>
              <a:solidFill>
                <a:schemeClr val="lt1"/>
              </a:solidFill>
            </a:endParaRPr>
          </a:p>
        </p:txBody>
      </p:sp>
      <p:sp>
        <p:nvSpPr>
          <p:cNvPr id="1375" name="Google Shape;1375;p34"/>
          <p:cNvSpPr txBox="1"/>
          <p:nvPr/>
        </p:nvSpPr>
        <p:spPr>
          <a:xfrm>
            <a:off x="720000" y="1200425"/>
            <a:ext cx="7887000" cy="542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800">
                <a:solidFill>
                  <a:schemeClr val="lt1"/>
                </a:solidFill>
                <a:latin typeface="Fira Sans Medium"/>
                <a:ea typeface="Fira Sans Medium"/>
                <a:cs typeface="Fira Sans Medium"/>
                <a:sym typeface="Fira Sans Medium"/>
              </a:rPr>
              <a:t>Some movies have discrepancies between tomatometer rating and audience ratings. Below are the Top 10 Discrepancies Films </a:t>
            </a:r>
            <a:r>
              <a:rPr lang="en" sz="1800">
                <a:solidFill>
                  <a:schemeClr val="lt1"/>
                </a:solidFill>
                <a:latin typeface="Fira Sans Medium"/>
                <a:ea typeface="Fira Sans Medium"/>
                <a:cs typeface="Fira Sans Medium"/>
                <a:sym typeface="Fira Sans Medium"/>
              </a:rPr>
              <a:t>.</a:t>
            </a:r>
            <a:endParaRPr b="1" sz="2800">
              <a:solidFill>
                <a:schemeClr val="lt1"/>
              </a:solidFill>
              <a:latin typeface="Rajdhani"/>
              <a:ea typeface="Rajdhani"/>
              <a:cs typeface="Rajdhani"/>
              <a:sym typeface="Rajdhani"/>
            </a:endParaRPr>
          </a:p>
        </p:txBody>
      </p:sp>
      <p:grpSp>
        <p:nvGrpSpPr>
          <p:cNvPr id="1376" name="Google Shape;1376;p34"/>
          <p:cNvGrpSpPr/>
          <p:nvPr/>
        </p:nvGrpSpPr>
        <p:grpSpPr>
          <a:xfrm rot="-1936633">
            <a:off x="109124" y="4288725"/>
            <a:ext cx="730938" cy="620617"/>
            <a:chOff x="8039217" y="153473"/>
            <a:chExt cx="898762" cy="763062"/>
          </a:xfrm>
        </p:grpSpPr>
        <p:sp>
          <p:nvSpPr>
            <p:cNvPr id="1377" name="Google Shape;1377;p34"/>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4"/>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4"/>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4"/>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4"/>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4"/>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4"/>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4"/>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4"/>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4"/>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4"/>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4"/>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4"/>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4"/>
          <p:cNvGrpSpPr/>
          <p:nvPr/>
        </p:nvGrpSpPr>
        <p:grpSpPr>
          <a:xfrm>
            <a:off x="7272698" y="210764"/>
            <a:ext cx="1103914" cy="648465"/>
            <a:chOff x="3285175" y="1554625"/>
            <a:chExt cx="1458275" cy="856625"/>
          </a:xfrm>
        </p:grpSpPr>
        <p:sp>
          <p:nvSpPr>
            <p:cNvPr id="1391" name="Google Shape;1391;p34"/>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4"/>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4"/>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4"/>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4"/>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4"/>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4"/>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4"/>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4"/>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4"/>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4"/>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4"/>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4"/>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4"/>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4"/>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06" name="Google Shape;1406;p34"/>
          <p:cNvPicPr preferRelativeResize="0"/>
          <p:nvPr/>
        </p:nvPicPr>
        <p:blipFill rotWithShape="1">
          <a:blip r:embed="rId3">
            <a:alphaModFix/>
          </a:blip>
          <a:srcRect b="0" l="0" r="0" t="0"/>
          <a:stretch/>
        </p:blipFill>
        <p:spPr>
          <a:xfrm>
            <a:off x="1863824" y="1925523"/>
            <a:ext cx="4856100" cy="306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Critics Language</a:t>
            </a:r>
            <a:endParaRPr>
              <a:solidFill>
                <a:schemeClr val="lt1"/>
              </a:solidFill>
            </a:endParaRPr>
          </a:p>
        </p:txBody>
      </p:sp>
      <p:sp>
        <p:nvSpPr>
          <p:cNvPr id="1412" name="Google Shape;1412;p35"/>
          <p:cNvSpPr txBox="1"/>
          <p:nvPr/>
        </p:nvSpPr>
        <p:spPr>
          <a:xfrm>
            <a:off x="903050" y="1200425"/>
            <a:ext cx="7704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800">
                <a:solidFill>
                  <a:schemeClr val="lt1"/>
                </a:solidFill>
                <a:latin typeface="Fira Sans Medium"/>
                <a:ea typeface="Fira Sans Medium"/>
                <a:cs typeface="Fira Sans Medium"/>
                <a:sym typeface="Fira Sans Medium"/>
              </a:rPr>
              <a:t>Critics given are classified into three types: Positive, Negative and Neutral.</a:t>
            </a:r>
            <a:endParaRPr b="1" sz="2800">
              <a:solidFill>
                <a:schemeClr val="lt1"/>
              </a:solidFill>
              <a:latin typeface="Rajdhani"/>
              <a:ea typeface="Rajdhani"/>
              <a:cs typeface="Rajdhani"/>
              <a:sym typeface="Rajdhani"/>
            </a:endParaRPr>
          </a:p>
        </p:txBody>
      </p:sp>
      <p:grpSp>
        <p:nvGrpSpPr>
          <p:cNvPr id="1413" name="Google Shape;1413;p35"/>
          <p:cNvGrpSpPr/>
          <p:nvPr/>
        </p:nvGrpSpPr>
        <p:grpSpPr>
          <a:xfrm rot="-1936633">
            <a:off x="109124" y="4288725"/>
            <a:ext cx="730938" cy="620617"/>
            <a:chOff x="8039217" y="153473"/>
            <a:chExt cx="898762" cy="763062"/>
          </a:xfrm>
        </p:grpSpPr>
        <p:sp>
          <p:nvSpPr>
            <p:cNvPr id="1414" name="Google Shape;1414;p35"/>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5"/>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5"/>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5"/>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5"/>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5"/>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5"/>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5"/>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5"/>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5"/>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5"/>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5"/>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5"/>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5"/>
          <p:cNvGrpSpPr/>
          <p:nvPr/>
        </p:nvGrpSpPr>
        <p:grpSpPr>
          <a:xfrm>
            <a:off x="7272698" y="210764"/>
            <a:ext cx="1103914" cy="648465"/>
            <a:chOff x="3285175" y="1554625"/>
            <a:chExt cx="1458275" cy="856625"/>
          </a:xfrm>
        </p:grpSpPr>
        <p:sp>
          <p:nvSpPr>
            <p:cNvPr id="1428" name="Google Shape;1428;p35"/>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5"/>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5"/>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5"/>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5"/>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5"/>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5"/>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5"/>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5"/>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5"/>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5"/>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5"/>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5"/>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5"/>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5"/>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3" name="Google Shape;1443;p35"/>
          <p:cNvSpPr txBox="1"/>
          <p:nvPr/>
        </p:nvSpPr>
        <p:spPr>
          <a:xfrm>
            <a:off x="2449925" y="1722975"/>
            <a:ext cx="5408700" cy="3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Critics Languages Used</a:t>
            </a:r>
            <a:endParaRPr sz="1200">
              <a:solidFill>
                <a:schemeClr val="lt1"/>
              </a:solidFill>
            </a:endParaRPr>
          </a:p>
        </p:txBody>
      </p:sp>
      <p:pic>
        <p:nvPicPr>
          <p:cNvPr id="1444" name="Google Shape;1444;p35"/>
          <p:cNvPicPr preferRelativeResize="0"/>
          <p:nvPr/>
        </p:nvPicPr>
        <p:blipFill>
          <a:blip r:embed="rId3">
            <a:alphaModFix/>
          </a:blip>
          <a:stretch>
            <a:fillRect/>
          </a:stretch>
        </p:blipFill>
        <p:spPr>
          <a:xfrm>
            <a:off x="2114988" y="2038622"/>
            <a:ext cx="5604125" cy="270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grpSp>
        <p:nvGrpSpPr>
          <p:cNvPr id="1449" name="Google Shape;1449;p36"/>
          <p:cNvGrpSpPr/>
          <p:nvPr/>
        </p:nvGrpSpPr>
        <p:grpSpPr>
          <a:xfrm>
            <a:off x="347158" y="434041"/>
            <a:ext cx="2287836" cy="2280054"/>
            <a:chOff x="279983" y="1350416"/>
            <a:chExt cx="2287836" cy="2280054"/>
          </a:xfrm>
        </p:grpSpPr>
        <p:sp>
          <p:nvSpPr>
            <p:cNvPr id="1450" name="Google Shape;1450;p36"/>
            <p:cNvSpPr/>
            <p:nvPr/>
          </p:nvSpPr>
          <p:spPr>
            <a:xfrm rot="-758099">
              <a:off x="465324" y="1537006"/>
              <a:ext cx="1917154" cy="1906876"/>
            </a:xfrm>
            <a:custGeom>
              <a:rect b="b" l="l" r="r" t="t"/>
              <a:pathLst>
                <a:path extrusionOk="0" h="58439" w="58754">
                  <a:moveTo>
                    <a:pt x="31885" y="0"/>
                  </a:moveTo>
                  <a:cubicBezTo>
                    <a:pt x="27636" y="0"/>
                    <a:pt x="23447" y="1082"/>
                    <a:pt x="19729" y="3147"/>
                  </a:cubicBezTo>
                  <a:cubicBezTo>
                    <a:pt x="17369" y="4455"/>
                    <a:pt x="15490" y="6009"/>
                    <a:pt x="14153" y="7770"/>
                  </a:cubicBezTo>
                  <a:cubicBezTo>
                    <a:pt x="12924" y="9412"/>
                    <a:pt x="12038" y="11281"/>
                    <a:pt x="11556" y="13277"/>
                  </a:cubicBezTo>
                  <a:cubicBezTo>
                    <a:pt x="6462" y="13818"/>
                    <a:pt x="2361" y="18027"/>
                    <a:pt x="2056" y="23210"/>
                  </a:cubicBezTo>
                  <a:lnTo>
                    <a:pt x="69" y="56560"/>
                  </a:lnTo>
                  <a:cubicBezTo>
                    <a:pt x="1" y="57573"/>
                    <a:pt x="817" y="58438"/>
                    <a:pt x="1840" y="58438"/>
                  </a:cubicBezTo>
                  <a:lnTo>
                    <a:pt x="52027" y="58438"/>
                  </a:lnTo>
                  <a:cubicBezTo>
                    <a:pt x="52951" y="58438"/>
                    <a:pt x="53718" y="57730"/>
                    <a:pt x="53797" y="56806"/>
                  </a:cubicBezTo>
                  <a:lnTo>
                    <a:pt x="54889" y="43765"/>
                  </a:lnTo>
                  <a:cubicBezTo>
                    <a:pt x="57514" y="38788"/>
                    <a:pt x="58754" y="32504"/>
                    <a:pt x="58291" y="26475"/>
                  </a:cubicBezTo>
                  <a:cubicBezTo>
                    <a:pt x="57810" y="20093"/>
                    <a:pt x="55725" y="14388"/>
                    <a:pt x="52263" y="9982"/>
                  </a:cubicBezTo>
                  <a:cubicBezTo>
                    <a:pt x="47345" y="3728"/>
                    <a:pt x="39723" y="0"/>
                    <a:pt x="31885"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6"/>
            <p:cNvSpPr/>
            <p:nvPr/>
          </p:nvSpPr>
          <p:spPr>
            <a:xfrm rot="-758099">
              <a:off x="866074" y="1556161"/>
              <a:ext cx="1444473" cy="1664270"/>
            </a:xfrm>
            <a:custGeom>
              <a:rect b="b" l="l" r="r" t="t"/>
              <a:pathLst>
                <a:path extrusionOk="0" h="51004" w="44268">
                  <a:moveTo>
                    <a:pt x="19165" y="0"/>
                  </a:moveTo>
                  <a:cubicBezTo>
                    <a:pt x="15329" y="0"/>
                    <a:pt x="11452" y="942"/>
                    <a:pt x="7869" y="2926"/>
                  </a:cubicBezTo>
                  <a:cubicBezTo>
                    <a:pt x="5951" y="3989"/>
                    <a:pt x="4171" y="5336"/>
                    <a:pt x="2843" y="7067"/>
                  </a:cubicBezTo>
                  <a:cubicBezTo>
                    <a:pt x="837" y="9693"/>
                    <a:pt x="1" y="13076"/>
                    <a:pt x="70" y="16380"/>
                  </a:cubicBezTo>
                  <a:cubicBezTo>
                    <a:pt x="109" y="18721"/>
                    <a:pt x="601" y="21101"/>
                    <a:pt x="1820" y="23107"/>
                  </a:cubicBezTo>
                  <a:cubicBezTo>
                    <a:pt x="4594" y="27671"/>
                    <a:pt x="10711" y="29736"/>
                    <a:pt x="12688" y="34702"/>
                  </a:cubicBezTo>
                  <a:cubicBezTo>
                    <a:pt x="13819" y="37545"/>
                    <a:pt x="13337" y="40780"/>
                    <a:pt x="14212" y="43711"/>
                  </a:cubicBezTo>
                  <a:cubicBezTo>
                    <a:pt x="14950" y="46180"/>
                    <a:pt x="16612" y="48284"/>
                    <a:pt x="18834" y="49582"/>
                  </a:cubicBezTo>
                  <a:cubicBezTo>
                    <a:pt x="20602" y="50601"/>
                    <a:pt x="22762" y="51003"/>
                    <a:pt x="24919" y="51003"/>
                  </a:cubicBezTo>
                  <a:cubicBezTo>
                    <a:pt x="26469" y="51003"/>
                    <a:pt x="28018" y="50795"/>
                    <a:pt x="29417" y="50458"/>
                  </a:cubicBezTo>
                  <a:cubicBezTo>
                    <a:pt x="33695" y="49425"/>
                    <a:pt x="36950" y="46789"/>
                    <a:pt x="39281" y="43367"/>
                  </a:cubicBezTo>
                  <a:cubicBezTo>
                    <a:pt x="42871" y="38095"/>
                    <a:pt x="44267" y="30936"/>
                    <a:pt x="43795" y="24838"/>
                  </a:cubicBezTo>
                  <a:cubicBezTo>
                    <a:pt x="43372" y="19232"/>
                    <a:pt x="41651" y="13774"/>
                    <a:pt x="38140" y="9309"/>
                  </a:cubicBezTo>
                  <a:cubicBezTo>
                    <a:pt x="33441" y="3326"/>
                    <a:pt x="26375" y="0"/>
                    <a:pt x="191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6"/>
            <p:cNvSpPr/>
            <p:nvPr/>
          </p:nvSpPr>
          <p:spPr>
            <a:xfrm rot="-758099">
              <a:off x="592220" y="2164781"/>
              <a:ext cx="453168" cy="1361658"/>
            </a:xfrm>
            <a:custGeom>
              <a:rect b="b" l="l" r="r" t="t"/>
              <a:pathLst>
                <a:path extrusionOk="0" h="41730" w="13888">
                  <a:moveTo>
                    <a:pt x="13887" y="0"/>
                  </a:moveTo>
                  <a:lnTo>
                    <a:pt x="10612" y="79"/>
                  </a:lnTo>
                  <a:cubicBezTo>
                    <a:pt x="6010" y="187"/>
                    <a:pt x="2263" y="3797"/>
                    <a:pt x="1987" y="8390"/>
                  </a:cubicBezTo>
                  <a:lnTo>
                    <a:pt x="1" y="41729"/>
                  </a:lnTo>
                  <a:lnTo>
                    <a:pt x="13887" y="41729"/>
                  </a:lnTo>
                  <a:lnTo>
                    <a:pt x="138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6"/>
            <p:cNvSpPr/>
            <p:nvPr/>
          </p:nvSpPr>
          <p:spPr>
            <a:xfrm rot="-758099">
              <a:off x="592220" y="2164781"/>
              <a:ext cx="453168" cy="1361658"/>
            </a:xfrm>
            <a:custGeom>
              <a:rect b="b" l="l" r="r" t="t"/>
              <a:pathLst>
                <a:path extrusionOk="0" h="41730" w="13888">
                  <a:moveTo>
                    <a:pt x="13887" y="0"/>
                  </a:moveTo>
                  <a:lnTo>
                    <a:pt x="10612" y="79"/>
                  </a:lnTo>
                  <a:cubicBezTo>
                    <a:pt x="6010" y="187"/>
                    <a:pt x="2263" y="3797"/>
                    <a:pt x="1987" y="8390"/>
                  </a:cubicBezTo>
                  <a:lnTo>
                    <a:pt x="1" y="41729"/>
                  </a:lnTo>
                  <a:lnTo>
                    <a:pt x="13887" y="41729"/>
                  </a:lnTo>
                  <a:lnTo>
                    <a:pt x="13887" y="0"/>
                  </a:ln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6"/>
            <p:cNvSpPr/>
            <p:nvPr/>
          </p:nvSpPr>
          <p:spPr>
            <a:xfrm rot="-758099">
              <a:off x="1569385" y="1707263"/>
              <a:ext cx="365230" cy="332730"/>
            </a:xfrm>
            <a:custGeom>
              <a:rect b="b" l="l" r="r" t="t"/>
              <a:pathLst>
                <a:path extrusionOk="0" h="10197" w="11193">
                  <a:moveTo>
                    <a:pt x="5596" y="0"/>
                  </a:moveTo>
                  <a:cubicBezTo>
                    <a:pt x="4291" y="0"/>
                    <a:pt x="2986" y="499"/>
                    <a:pt x="1988" y="1498"/>
                  </a:cubicBezTo>
                  <a:cubicBezTo>
                    <a:pt x="1" y="3484"/>
                    <a:pt x="1" y="6710"/>
                    <a:pt x="1988" y="8707"/>
                  </a:cubicBezTo>
                  <a:cubicBezTo>
                    <a:pt x="2986" y="9700"/>
                    <a:pt x="4291" y="10197"/>
                    <a:pt x="5596" y="10197"/>
                  </a:cubicBezTo>
                  <a:cubicBezTo>
                    <a:pt x="6900" y="10197"/>
                    <a:pt x="8203" y="9700"/>
                    <a:pt x="9196" y="8707"/>
                  </a:cubicBezTo>
                  <a:cubicBezTo>
                    <a:pt x="11193" y="6710"/>
                    <a:pt x="11193" y="3484"/>
                    <a:pt x="9196" y="1498"/>
                  </a:cubicBezTo>
                  <a:cubicBezTo>
                    <a:pt x="8203" y="499"/>
                    <a:pt x="6900" y="0"/>
                    <a:pt x="5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6"/>
            <p:cNvSpPr/>
            <p:nvPr/>
          </p:nvSpPr>
          <p:spPr>
            <a:xfrm rot="-758099">
              <a:off x="1295842" y="1646091"/>
              <a:ext cx="358802" cy="209975"/>
            </a:xfrm>
            <a:custGeom>
              <a:rect b="b" l="l" r="r" t="t"/>
              <a:pathLst>
                <a:path extrusionOk="0" h="6435" w="10996">
                  <a:moveTo>
                    <a:pt x="6226" y="2294"/>
                  </a:moveTo>
                  <a:cubicBezTo>
                    <a:pt x="6511" y="3091"/>
                    <a:pt x="6442" y="3976"/>
                    <a:pt x="6049" y="4724"/>
                  </a:cubicBezTo>
                  <a:cubicBezTo>
                    <a:pt x="5921" y="4950"/>
                    <a:pt x="5655" y="5343"/>
                    <a:pt x="5262" y="5402"/>
                  </a:cubicBezTo>
                  <a:cubicBezTo>
                    <a:pt x="5238" y="5404"/>
                    <a:pt x="5214" y="5406"/>
                    <a:pt x="5189" y="5406"/>
                  </a:cubicBezTo>
                  <a:cubicBezTo>
                    <a:pt x="5000" y="5406"/>
                    <a:pt x="4823" y="5338"/>
                    <a:pt x="4692" y="5215"/>
                  </a:cubicBezTo>
                  <a:cubicBezTo>
                    <a:pt x="4465" y="5019"/>
                    <a:pt x="4328" y="4733"/>
                    <a:pt x="4318" y="4438"/>
                  </a:cubicBezTo>
                  <a:cubicBezTo>
                    <a:pt x="4308" y="3799"/>
                    <a:pt x="4800" y="3268"/>
                    <a:pt x="5085" y="3003"/>
                  </a:cubicBezTo>
                  <a:cubicBezTo>
                    <a:pt x="5419" y="2698"/>
                    <a:pt x="5803" y="2462"/>
                    <a:pt x="6226" y="2294"/>
                  </a:cubicBezTo>
                  <a:close/>
                  <a:moveTo>
                    <a:pt x="3451" y="0"/>
                  </a:moveTo>
                  <a:cubicBezTo>
                    <a:pt x="2980" y="0"/>
                    <a:pt x="2504" y="101"/>
                    <a:pt x="2056" y="308"/>
                  </a:cubicBezTo>
                  <a:cubicBezTo>
                    <a:pt x="768" y="908"/>
                    <a:pt x="0" y="2275"/>
                    <a:pt x="168" y="3691"/>
                  </a:cubicBezTo>
                  <a:cubicBezTo>
                    <a:pt x="181" y="3794"/>
                    <a:pt x="258" y="3842"/>
                    <a:pt x="336" y="3842"/>
                  </a:cubicBezTo>
                  <a:cubicBezTo>
                    <a:pt x="429" y="3842"/>
                    <a:pt x="523" y="3775"/>
                    <a:pt x="512" y="3652"/>
                  </a:cubicBezTo>
                  <a:cubicBezTo>
                    <a:pt x="355" y="2373"/>
                    <a:pt x="1043" y="1154"/>
                    <a:pt x="2203" y="613"/>
                  </a:cubicBezTo>
                  <a:cubicBezTo>
                    <a:pt x="2604" y="426"/>
                    <a:pt x="3029" y="336"/>
                    <a:pt x="3452" y="336"/>
                  </a:cubicBezTo>
                  <a:cubicBezTo>
                    <a:pt x="4254" y="336"/>
                    <a:pt x="5043" y="663"/>
                    <a:pt x="5616" y="1281"/>
                  </a:cubicBezTo>
                  <a:cubicBezTo>
                    <a:pt x="5813" y="1488"/>
                    <a:pt x="5970" y="1724"/>
                    <a:pt x="6098" y="1990"/>
                  </a:cubicBezTo>
                  <a:cubicBezTo>
                    <a:pt x="5646" y="2167"/>
                    <a:pt x="5223" y="2422"/>
                    <a:pt x="4859" y="2747"/>
                  </a:cubicBezTo>
                  <a:cubicBezTo>
                    <a:pt x="4456" y="3111"/>
                    <a:pt x="3974" y="3701"/>
                    <a:pt x="3984" y="4438"/>
                  </a:cubicBezTo>
                  <a:cubicBezTo>
                    <a:pt x="3993" y="4832"/>
                    <a:pt x="4170" y="5206"/>
                    <a:pt x="4475" y="5471"/>
                  </a:cubicBezTo>
                  <a:cubicBezTo>
                    <a:pt x="4666" y="5646"/>
                    <a:pt x="4914" y="5736"/>
                    <a:pt x="5170" y="5736"/>
                  </a:cubicBezTo>
                  <a:cubicBezTo>
                    <a:pt x="5217" y="5736"/>
                    <a:pt x="5264" y="5733"/>
                    <a:pt x="5311" y="5727"/>
                  </a:cubicBezTo>
                  <a:cubicBezTo>
                    <a:pt x="5714" y="5668"/>
                    <a:pt x="6078" y="5373"/>
                    <a:pt x="6354" y="4881"/>
                  </a:cubicBezTo>
                  <a:cubicBezTo>
                    <a:pt x="6786" y="4045"/>
                    <a:pt x="6865" y="3062"/>
                    <a:pt x="6550" y="2176"/>
                  </a:cubicBezTo>
                  <a:cubicBezTo>
                    <a:pt x="6898" y="2073"/>
                    <a:pt x="7256" y="2021"/>
                    <a:pt x="7608" y="2021"/>
                  </a:cubicBezTo>
                  <a:cubicBezTo>
                    <a:pt x="8164" y="2021"/>
                    <a:pt x="8707" y="2152"/>
                    <a:pt x="9176" y="2422"/>
                  </a:cubicBezTo>
                  <a:cubicBezTo>
                    <a:pt x="9845" y="2826"/>
                    <a:pt x="10317" y="3494"/>
                    <a:pt x="10475" y="4261"/>
                  </a:cubicBezTo>
                  <a:cubicBezTo>
                    <a:pt x="10632" y="4920"/>
                    <a:pt x="10514" y="5609"/>
                    <a:pt x="10140" y="6169"/>
                  </a:cubicBezTo>
                  <a:cubicBezTo>
                    <a:pt x="10091" y="6238"/>
                    <a:pt x="10111" y="6346"/>
                    <a:pt x="10179" y="6396"/>
                  </a:cubicBezTo>
                  <a:cubicBezTo>
                    <a:pt x="10209" y="6425"/>
                    <a:pt x="10248" y="6435"/>
                    <a:pt x="10278" y="6435"/>
                  </a:cubicBezTo>
                  <a:cubicBezTo>
                    <a:pt x="10337" y="6435"/>
                    <a:pt x="10386" y="6405"/>
                    <a:pt x="10416" y="6366"/>
                  </a:cubicBezTo>
                  <a:cubicBezTo>
                    <a:pt x="10848" y="5727"/>
                    <a:pt x="10996" y="4940"/>
                    <a:pt x="10809" y="4193"/>
                  </a:cubicBezTo>
                  <a:cubicBezTo>
                    <a:pt x="10622" y="3337"/>
                    <a:pt x="10101" y="2589"/>
                    <a:pt x="9344" y="2127"/>
                  </a:cubicBezTo>
                  <a:cubicBezTo>
                    <a:pt x="8828" y="1831"/>
                    <a:pt x="8234" y="1688"/>
                    <a:pt x="7626" y="1688"/>
                  </a:cubicBezTo>
                  <a:cubicBezTo>
                    <a:pt x="7225" y="1688"/>
                    <a:pt x="6817" y="1750"/>
                    <a:pt x="6423" y="1872"/>
                  </a:cubicBezTo>
                  <a:cubicBezTo>
                    <a:pt x="6285" y="1567"/>
                    <a:pt x="6088" y="1291"/>
                    <a:pt x="5862" y="1045"/>
                  </a:cubicBezTo>
                  <a:cubicBezTo>
                    <a:pt x="5224" y="363"/>
                    <a:pt x="4346" y="0"/>
                    <a:pt x="3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6"/>
            <p:cNvSpPr/>
            <p:nvPr/>
          </p:nvSpPr>
          <p:spPr>
            <a:xfrm rot="-758099">
              <a:off x="692544" y="2073858"/>
              <a:ext cx="1008012" cy="1367825"/>
            </a:xfrm>
            <a:custGeom>
              <a:rect b="b" l="l" r="r" t="t"/>
              <a:pathLst>
                <a:path extrusionOk="0" h="41919" w="30892">
                  <a:moveTo>
                    <a:pt x="18496" y="1"/>
                  </a:moveTo>
                  <a:cubicBezTo>
                    <a:pt x="18432" y="1"/>
                    <a:pt x="18368" y="1"/>
                    <a:pt x="18303" y="3"/>
                  </a:cubicBezTo>
                  <a:lnTo>
                    <a:pt x="10613" y="189"/>
                  </a:lnTo>
                  <a:cubicBezTo>
                    <a:pt x="10598" y="185"/>
                    <a:pt x="10583" y="182"/>
                    <a:pt x="10568" y="182"/>
                  </a:cubicBezTo>
                  <a:cubicBezTo>
                    <a:pt x="10554" y="182"/>
                    <a:pt x="10539" y="185"/>
                    <a:pt x="10524" y="189"/>
                  </a:cubicBezTo>
                  <a:cubicBezTo>
                    <a:pt x="5961" y="337"/>
                    <a:pt x="2263" y="3946"/>
                    <a:pt x="1988" y="8500"/>
                  </a:cubicBezTo>
                  <a:lnTo>
                    <a:pt x="1" y="41918"/>
                  </a:lnTo>
                  <a:lnTo>
                    <a:pt x="30892" y="41918"/>
                  </a:lnTo>
                  <a:lnTo>
                    <a:pt x="27302" y="7920"/>
                  </a:lnTo>
                  <a:cubicBezTo>
                    <a:pt x="26827" y="3410"/>
                    <a:pt x="23015" y="1"/>
                    <a:pt x="18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6"/>
            <p:cNvSpPr/>
            <p:nvPr/>
          </p:nvSpPr>
          <p:spPr>
            <a:xfrm rot="-758099">
              <a:off x="784561" y="1758577"/>
              <a:ext cx="1127047" cy="857619"/>
            </a:xfrm>
            <a:custGeom>
              <a:rect b="b" l="l" r="r" t="t"/>
              <a:pathLst>
                <a:path extrusionOk="0" h="26283" w="34540">
                  <a:moveTo>
                    <a:pt x="15693" y="1"/>
                  </a:moveTo>
                  <a:cubicBezTo>
                    <a:pt x="13932" y="1"/>
                    <a:pt x="12134" y="595"/>
                    <a:pt x="10946" y="1882"/>
                  </a:cubicBezTo>
                  <a:cubicBezTo>
                    <a:pt x="9707" y="3259"/>
                    <a:pt x="9265" y="5246"/>
                    <a:pt x="7927" y="6524"/>
                  </a:cubicBezTo>
                  <a:cubicBezTo>
                    <a:pt x="7770" y="6691"/>
                    <a:pt x="7573" y="6819"/>
                    <a:pt x="7357" y="6898"/>
                  </a:cubicBezTo>
                  <a:lnTo>
                    <a:pt x="6599" y="5659"/>
                  </a:lnTo>
                  <a:lnTo>
                    <a:pt x="6599" y="5659"/>
                  </a:lnTo>
                  <a:cubicBezTo>
                    <a:pt x="6717" y="7252"/>
                    <a:pt x="6904" y="8599"/>
                    <a:pt x="6845" y="9484"/>
                  </a:cubicBezTo>
                  <a:cubicBezTo>
                    <a:pt x="6786" y="10360"/>
                    <a:pt x="6688" y="11078"/>
                    <a:pt x="6029" y="11658"/>
                  </a:cubicBezTo>
                  <a:cubicBezTo>
                    <a:pt x="5547" y="12091"/>
                    <a:pt x="4937" y="12337"/>
                    <a:pt x="4377" y="12651"/>
                  </a:cubicBezTo>
                  <a:cubicBezTo>
                    <a:pt x="1259" y="14431"/>
                    <a:pt x="0" y="18296"/>
                    <a:pt x="1485" y="21571"/>
                  </a:cubicBezTo>
                  <a:cubicBezTo>
                    <a:pt x="2449" y="23715"/>
                    <a:pt x="4455" y="25240"/>
                    <a:pt x="6570" y="26282"/>
                  </a:cubicBezTo>
                  <a:lnTo>
                    <a:pt x="29996" y="25987"/>
                  </a:lnTo>
                  <a:cubicBezTo>
                    <a:pt x="32868" y="23814"/>
                    <a:pt x="34540" y="20322"/>
                    <a:pt x="33950" y="17333"/>
                  </a:cubicBezTo>
                  <a:cubicBezTo>
                    <a:pt x="33714" y="16133"/>
                    <a:pt x="33291" y="14933"/>
                    <a:pt x="32455" y="14038"/>
                  </a:cubicBezTo>
                  <a:cubicBezTo>
                    <a:pt x="30527" y="11963"/>
                    <a:pt x="26898" y="11953"/>
                    <a:pt x="25344" y="9583"/>
                  </a:cubicBezTo>
                  <a:cubicBezTo>
                    <a:pt x="24695" y="8599"/>
                    <a:pt x="24548" y="7370"/>
                    <a:pt x="24194" y="6239"/>
                  </a:cubicBezTo>
                  <a:cubicBezTo>
                    <a:pt x="23102" y="2797"/>
                    <a:pt x="19739" y="210"/>
                    <a:pt x="16139" y="14"/>
                  </a:cubicBezTo>
                  <a:cubicBezTo>
                    <a:pt x="15991" y="5"/>
                    <a:pt x="15842" y="1"/>
                    <a:pt x="15693"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6"/>
            <p:cNvSpPr/>
            <p:nvPr/>
          </p:nvSpPr>
          <p:spPr>
            <a:xfrm rot="-758099">
              <a:off x="1183520" y="2201824"/>
              <a:ext cx="336026" cy="267339"/>
            </a:xfrm>
            <a:custGeom>
              <a:rect b="b" l="l" r="r" t="t"/>
              <a:pathLst>
                <a:path extrusionOk="0" h="8193" w="10298">
                  <a:moveTo>
                    <a:pt x="7583" y="0"/>
                  </a:moveTo>
                  <a:lnTo>
                    <a:pt x="1879" y="521"/>
                  </a:lnTo>
                  <a:lnTo>
                    <a:pt x="1" y="806"/>
                  </a:lnTo>
                  <a:lnTo>
                    <a:pt x="1387" y="8192"/>
                  </a:lnTo>
                  <a:lnTo>
                    <a:pt x="10298" y="7976"/>
                  </a:lnTo>
                  <a:lnTo>
                    <a:pt x="9825" y="5006"/>
                  </a:lnTo>
                  <a:lnTo>
                    <a:pt x="7583"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6"/>
            <p:cNvSpPr/>
            <p:nvPr/>
          </p:nvSpPr>
          <p:spPr>
            <a:xfrm rot="-758099">
              <a:off x="1231787" y="2180532"/>
              <a:ext cx="259345" cy="188733"/>
            </a:xfrm>
            <a:custGeom>
              <a:rect b="b" l="l" r="r" t="t"/>
              <a:pathLst>
                <a:path extrusionOk="0" h="5784" w="7948">
                  <a:moveTo>
                    <a:pt x="7072" y="0"/>
                  </a:moveTo>
                  <a:lnTo>
                    <a:pt x="1" y="1072"/>
                  </a:lnTo>
                  <a:cubicBezTo>
                    <a:pt x="1" y="1210"/>
                    <a:pt x="11" y="1357"/>
                    <a:pt x="21" y="1495"/>
                  </a:cubicBezTo>
                  <a:cubicBezTo>
                    <a:pt x="50" y="1908"/>
                    <a:pt x="40" y="2410"/>
                    <a:pt x="217" y="2793"/>
                  </a:cubicBezTo>
                  <a:cubicBezTo>
                    <a:pt x="434" y="3285"/>
                    <a:pt x="935" y="3698"/>
                    <a:pt x="1339" y="4042"/>
                  </a:cubicBezTo>
                  <a:cubicBezTo>
                    <a:pt x="2689" y="5173"/>
                    <a:pt x="4384" y="5783"/>
                    <a:pt x="6114" y="5783"/>
                  </a:cubicBezTo>
                  <a:cubicBezTo>
                    <a:pt x="6551" y="5783"/>
                    <a:pt x="6990" y="5744"/>
                    <a:pt x="7426" y="5665"/>
                  </a:cubicBezTo>
                  <a:cubicBezTo>
                    <a:pt x="7603" y="5635"/>
                    <a:pt x="7780" y="5586"/>
                    <a:pt x="7947" y="5547"/>
                  </a:cubicBezTo>
                  <a:lnTo>
                    <a:pt x="7072" y="0"/>
                  </a:lnTo>
                  <a:close/>
                </a:path>
              </a:pathLst>
            </a:custGeom>
            <a:solidFill>
              <a:srgbClr val="DCD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6"/>
            <p:cNvSpPr/>
            <p:nvPr/>
          </p:nvSpPr>
          <p:spPr>
            <a:xfrm rot="-758099">
              <a:off x="1032600" y="1783096"/>
              <a:ext cx="536604" cy="566428"/>
            </a:xfrm>
            <a:custGeom>
              <a:rect b="b" l="l" r="r" t="t"/>
              <a:pathLst>
                <a:path extrusionOk="0" h="17359" w="16445">
                  <a:moveTo>
                    <a:pt x="7632" y="0"/>
                  </a:moveTo>
                  <a:cubicBezTo>
                    <a:pt x="3423" y="0"/>
                    <a:pt x="10" y="3511"/>
                    <a:pt x="10" y="7848"/>
                  </a:cubicBezTo>
                  <a:cubicBezTo>
                    <a:pt x="0" y="10100"/>
                    <a:pt x="954" y="12244"/>
                    <a:pt x="2616" y="13749"/>
                  </a:cubicBezTo>
                  <a:cubicBezTo>
                    <a:pt x="3462" y="15844"/>
                    <a:pt x="5459" y="16876"/>
                    <a:pt x="6108" y="17122"/>
                  </a:cubicBezTo>
                  <a:cubicBezTo>
                    <a:pt x="6533" y="17286"/>
                    <a:pt x="7119" y="17358"/>
                    <a:pt x="7787" y="17358"/>
                  </a:cubicBezTo>
                  <a:cubicBezTo>
                    <a:pt x="10208" y="17358"/>
                    <a:pt x="13715" y="16410"/>
                    <a:pt x="14625" y="15431"/>
                  </a:cubicBezTo>
                  <a:cubicBezTo>
                    <a:pt x="16444" y="13454"/>
                    <a:pt x="14979" y="5635"/>
                    <a:pt x="14979" y="5635"/>
                  </a:cubicBezTo>
                  <a:lnTo>
                    <a:pt x="14910" y="5311"/>
                  </a:lnTo>
                  <a:cubicBezTo>
                    <a:pt x="13985" y="2055"/>
                    <a:pt x="11094" y="0"/>
                    <a:pt x="7632"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6"/>
            <p:cNvSpPr/>
            <p:nvPr/>
          </p:nvSpPr>
          <p:spPr>
            <a:xfrm rot="-758099">
              <a:off x="1365758" y="2187050"/>
              <a:ext cx="139429" cy="132348"/>
            </a:xfrm>
            <a:custGeom>
              <a:rect b="b" l="l" r="r" t="t"/>
              <a:pathLst>
                <a:path extrusionOk="0" h="4056" w="4273">
                  <a:moveTo>
                    <a:pt x="2025" y="1"/>
                  </a:moveTo>
                  <a:cubicBezTo>
                    <a:pt x="1499" y="1"/>
                    <a:pt x="1056" y="415"/>
                    <a:pt x="1037" y="950"/>
                  </a:cubicBezTo>
                  <a:cubicBezTo>
                    <a:pt x="969" y="932"/>
                    <a:pt x="901" y="923"/>
                    <a:pt x="835" y="923"/>
                  </a:cubicBezTo>
                  <a:cubicBezTo>
                    <a:pt x="377" y="923"/>
                    <a:pt x="1" y="1344"/>
                    <a:pt x="113" y="1825"/>
                  </a:cubicBezTo>
                  <a:lnTo>
                    <a:pt x="250" y="2406"/>
                  </a:lnTo>
                  <a:cubicBezTo>
                    <a:pt x="427" y="2888"/>
                    <a:pt x="732" y="3330"/>
                    <a:pt x="1135" y="3655"/>
                  </a:cubicBezTo>
                  <a:cubicBezTo>
                    <a:pt x="1464" y="3920"/>
                    <a:pt x="1866" y="4056"/>
                    <a:pt x="2279" y="4056"/>
                  </a:cubicBezTo>
                  <a:cubicBezTo>
                    <a:pt x="2386" y="4056"/>
                    <a:pt x="2494" y="4047"/>
                    <a:pt x="2601" y="4028"/>
                  </a:cubicBezTo>
                  <a:cubicBezTo>
                    <a:pt x="3112" y="3910"/>
                    <a:pt x="3525" y="3527"/>
                    <a:pt x="3830" y="3104"/>
                  </a:cubicBezTo>
                  <a:cubicBezTo>
                    <a:pt x="4027" y="2838"/>
                    <a:pt x="4165" y="2524"/>
                    <a:pt x="4224" y="2189"/>
                  </a:cubicBezTo>
                  <a:cubicBezTo>
                    <a:pt x="4273" y="1855"/>
                    <a:pt x="4174" y="1511"/>
                    <a:pt x="3948" y="1265"/>
                  </a:cubicBezTo>
                  <a:cubicBezTo>
                    <a:pt x="3801" y="1118"/>
                    <a:pt x="3608" y="1041"/>
                    <a:pt x="3412" y="1041"/>
                  </a:cubicBezTo>
                  <a:cubicBezTo>
                    <a:pt x="3280" y="1041"/>
                    <a:pt x="3146" y="1076"/>
                    <a:pt x="3024" y="1147"/>
                  </a:cubicBezTo>
                  <a:cubicBezTo>
                    <a:pt x="3112" y="576"/>
                    <a:pt x="2699" y="55"/>
                    <a:pt x="2129" y="6"/>
                  </a:cubicBezTo>
                  <a:cubicBezTo>
                    <a:pt x="2094" y="2"/>
                    <a:pt x="2059" y="1"/>
                    <a:pt x="2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6"/>
            <p:cNvSpPr/>
            <p:nvPr/>
          </p:nvSpPr>
          <p:spPr>
            <a:xfrm rot="-758099">
              <a:off x="940019" y="1840309"/>
              <a:ext cx="245216" cy="371332"/>
            </a:xfrm>
            <a:custGeom>
              <a:rect b="b" l="l" r="r" t="t"/>
              <a:pathLst>
                <a:path extrusionOk="0" h="11380" w="7515">
                  <a:moveTo>
                    <a:pt x="6501" y="1"/>
                  </a:moveTo>
                  <a:cubicBezTo>
                    <a:pt x="6501" y="1"/>
                    <a:pt x="0" y="1299"/>
                    <a:pt x="522" y="5076"/>
                  </a:cubicBezTo>
                  <a:cubicBezTo>
                    <a:pt x="1043" y="8852"/>
                    <a:pt x="2056" y="11242"/>
                    <a:pt x="2056" y="11242"/>
                  </a:cubicBezTo>
                  <a:cubicBezTo>
                    <a:pt x="2056" y="11242"/>
                    <a:pt x="2469" y="10721"/>
                    <a:pt x="2990" y="10554"/>
                  </a:cubicBezTo>
                  <a:cubicBezTo>
                    <a:pt x="2990" y="10554"/>
                    <a:pt x="3066" y="10547"/>
                    <a:pt x="3191" y="10547"/>
                  </a:cubicBezTo>
                  <a:cubicBezTo>
                    <a:pt x="3626" y="10547"/>
                    <a:pt x="4660" y="10630"/>
                    <a:pt x="5134" y="11380"/>
                  </a:cubicBezTo>
                  <a:cubicBezTo>
                    <a:pt x="5724" y="10839"/>
                    <a:pt x="6039" y="10022"/>
                    <a:pt x="6147" y="9226"/>
                  </a:cubicBezTo>
                  <a:cubicBezTo>
                    <a:pt x="6246" y="8419"/>
                    <a:pt x="6108" y="7613"/>
                    <a:pt x="5734" y="6895"/>
                  </a:cubicBezTo>
                  <a:cubicBezTo>
                    <a:pt x="6767" y="6148"/>
                    <a:pt x="7308" y="4928"/>
                    <a:pt x="7406" y="3650"/>
                  </a:cubicBezTo>
                  <a:cubicBezTo>
                    <a:pt x="7514" y="2371"/>
                    <a:pt x="7150" y="1102"/>
                    <a:pt x="650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6"/>
            <p:cNvSpPr/>
            <p:nvPr/>
          </p:nvSpPr>
          <p:spPr>
            <a:xfrm rot="-758099">
              <a:off x="1048743" y="1724805"/>
              <a:ext cx="459596" cy="243030"/>
            </a:xfrm>
            <a:custGeom>
              <a:rect b="b" l="l" r="r" t="t"/>
              <a:pathLst>
                <a:path extrusionOk="0" h="7448" w="14085">
                  <a:moveTo>
                    <a:pt x="7467" y="1"/>
                  </a:moveTo>
                  <a:cubicBezTo>
                    <a:pt x="2185" y="1"/>
                    <a:pt x="1" y="3435"/>
                    <a:pt x="1" y="3435"/>
                  </a:cubicBezTo>
                  <a:lnTo>
                    <a:pt x="1820" y="3671"/>
                  </a:lnTo>
                  <a:cubicBezTo>
                    <a:pt x="1820" y="3671"/>
                    <a:pt x="2112" y="3588"/>
                    <a:pt x="2533" y="3588"/>
                  </a:cubicBezTo>
                  <a:cubicBezTo>
                    <a:pt x="3050" y="3588"/>
                    <a:pt x="3761" y="3713"/>
                    <a:pt x="4368" y="4271"/>
                  </a:cubicBezTo>
                  <a:cubicBezTo>
                    <a:pt x="5479" y="5294"/>
                    <a:pt x="6079" y="7448"/>
                    <a:pt x="6079" y="7448"/>
                  </a:cubicBezTo>
                  <a:lnTo>
                    <a:pt x="14084" y="5894"/>
                  </a:lnTo>
                  <a:cubicBezTo>
                    <a:pt x="14084" y="5894"/>
                    <a:pt x="12973" y="524"/>
                    <a:pt x="8901" y="81"/>
                  </a:cubicBezTo>
                  <a:cubicBezTo>
                    <a:pt x="8400" y="26"/>
                    <a:pt x="7922" y="1"/>
                    <a:pt x="7467"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6"/>
            <p:cNvSpPr/>
            <p:nvPr/>
          </p:nvSpPr>
          <p:spPr>
            <a:xfrm rot="-758099">
              <a:off x="1048664" y="2160481"/>
              <a:ext cx="145074" cy="145106"/>
            </a:xfrm>
            <a:custGeom>
              <a:rect b="b" l="l" r="r" t="t"/>
              <a:pathLst>
                <a:path extrusionOk="0" h="4447" w="4446">
                  <a:moveTo>
                    <a:pt x="2223" y="1"/>
                  </a:moveTo>
                  <a:cubicBezTo>
                    <a:pt x="994" y="1"/>
                    <a:pt x="1" y="994"/>
                    <a:pt x="1" y="2224"/>
                  </a:cubicBezTo>
                  <a:cubicBezTo>
                    <a:pt x="1" y="3453"/>
                    <a:pt x="994" y="4446"/>
                    <a:pt x="2223" y="4446"/>
                  </a:cubicBezTo>
                  <a:cubicBezTo>
                    <a:pt x="3453" y="4446"/>
                    <a:pt x="4446" y="3453"/>
                    <a:pt x="4446" y="2224"/>
                  </a:cubicBezTo>
                  <a:cubicBezTo>
                    <a:pt x="4446" y="994"/>
                    <a:pt x="3453" y="1"/>
                    <a:pt x="2223"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6"/>
            <p:cNvSpPr/>
            <p:nvPr/>
          </p:nvSpPr>
          <p:spPr>
            <a:xfrm rot="-758099">
              <a:off x="1066833" y="2200072"/>
              <a:ext cx="87318" cy="70024"/>
            </a:xfrm>
            <a:custGeom>
              <a:rect b="b" l="l" r="r" t="t"/>
              <a:pathLst>
                <a:path extrusionOk="0" h="2146" w="2676">
                  <a:moveTo>
                    <a:pt x="113" y="1"/>
                  </a:moveTo>
                  <a:cubicBezTo>
                    <a:pt x="59" y="1"/>
                    <a:pt x="10" y="47"/>
                    <a:pt x="10" y="110"/>
                  </a:cubicBezTo>
                  <a:cubicBezTo>
                    <a:pt x="0" y="169"/>
                    <a:pt x="49" y="228"/>
                    <a:pt x="118" y="228"/>
                  </a:cubicBezTo>
                  <a:cubicBezTo>
                    <a:pt x="974" y="297"/>
                    <a:pt x="1751" y="779"/>
                    <a:pt x="2203" y="1516"/>
                  </a:cubicBezTo>
                  <a:cubicBezTo>
                    <a:pt x="1948" y="1369"/>
                    <a:pt x="1672" y="1261"/>
                    <a:pt x="1387" y="1211"/>
                  </a:cubicBezTo>
                  <a:cubicBezTo>
                    <a:pt x="1290" y="1194"/>
                    <a:pt x="1192" y="1185"/>
                    <a:pt x="1096" y="1185"/>
                  </a:cubicBezTo>
                  <a:cubicBezTo>
                    <a:pt x="870" y="1185"/>
                    <a:pt x="649" y="1233"/>
                    <a:pt x="443" y="1330"/>
                  </a:cubicBezTo>
                  <a:cubicBezTo>
                    <a:pt x="384" y="1359"/>
                    <a:pt x="364" y="1428"/>
                    <a:pt x="394" y="1487"/>
                  </a:cubicBezTo>
                  <a:cubicBezTo>
                    <a:pt x="414" y="1528"/>
                    <a:pt x="453" y="1550"/>
                    <a:pt x="495" y="1550"/>
                  </a:cubicBezTo>
                  <a:cubicBezTo>
                    <a:pt x="514" y="1550"/>
                    <a:pt x="533" y="1545"/>
                    <a:pt x="551" y="1536"/>
                  </a:cubicBezTo>
                  <a:cubicBezTo>
                    <a:pt x="722" y="1454"/>
                    <a:pt x="906" y="1415"/>
                    <a:pt x="1095" y="1415"/>
                  </a:cubicBezTo>
                  <a:cubicBezTo>
                    <a:pt x="1179" y="1415"/>
                    <a:pt x="1263" y="1423"/>
                    <a:pt x="1348" y="1438"/>
                  </a:cubicBezTo>
                  <a:cubicBezTo>
                    <a:pt x="1623" y="1497"/>
                    <a:pt x="1889" y="1595"/>
                    <a:pt x="2134" y="1752"/>
                  </a:cubicBezTo>
                  <a:cubicBezTo>
                    <a:pt x="2272" y="1811"/>
                    <a:pt x="2380" y="1929"/>
                    <a:pt x="2439" y="2067"/>
                  </a:cubicBezTo>
                  <a:cubicBezTo>
                    <a:pt x="2459" y="2116"/>
                    <a:pt x="2498" y="2146"/>
                    <a:pt x="2557" y="2146"/>
                  </a:cubicBezTo>
                  <a:cubicBezTo>
                    <a:pt x="2567" y="2146"/>
                    <a:pt x="2577" y="2146"/>
                    <a:pt x="2587" y="2136"/>
                  </a:cubicBezTo>
                  <a:cubicBezTo>
                    <a:pt x="2646" y="2116"/>
                    <a:pt x="2675" y="2057"/>
                    <a:pt x="2666" y="1998"/>
                  </a:cubicBezTo>
                  <a:cubicBezTo>
                    <a:pt x="2302" y="877"/>
                    <a:pt x="1298" y="90"/>
                    <a:pt x="128" y="2"/>
                  </a:cubicBezTo>
                  <a:cubicBezTo>
                    <a:pt x="123" y="1"/>
                    <a:pt x="118" y="1"/>
                    <a:pt x="1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6"/>
            <p:cNvSpPr/>
            <p:nvPr/>
          </p:nvSpPr>
          <p:spPr>
            <a:xfrm rot="-758099">
              <a:off x="1260336" y="2069432"/>
              <a:ext cx="53742" cy="45748"/>
            </a:xfrm>
            <a:custGeom>
              <a:rect b="b" l="l" r="r" t="t"/>
              <a:pathLst>
                <a:path extrusionOk="0" h="1402" w="1647">
                  <a:moveTo>
                    <a:pt x="933" y="0"/>
                  </a:moveTo>
                  <a:cubicBezTo>
                    <a:pt x="927" y="0"/>
                    <a:pt x="921" y="0"/>
                    <a:pt x="915" y="0"/>
                  </a:cubicBezTo>
                  <a:cubicBezTo>
                    <a:pt x="296" y="20"/>
                    <a:pt x="1" y="777"/>
                    <a:pt x="453" y="1210"/>
                  </a:cubicBezTo>
                  <a:cubicBezTo>
                    <a:pt x="594" y="1342"/>
                    <a:pt x="764" y="1401"/>
                    <a:pt x="930" y="1401"/>
                  </a:cubicBezTo>
                  <a:cubicBezTo>
                    <a:pt x="1297" y="1401"/>
                    <a:pt x="1647" y="1112"/>
                    <a:pt x="1633" y="679"/>
                  </a:cubicBezTo>
                  <a:cubicBezTo>
                    <a:pt x="1624" y="301"/>
                    <a:pt x="1309" y="0"/>
                    <a:pt x="9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6"/>
            <p:cNvSpPr/>
            <p:nvPr/>
          </p:nvSpPr>
          <p:spPr>
            <a:xfrm rot="-758099">
              <a:off x="1430702" y="1997855"/>
              <a:ext cx="48162" cy="45584"/>
            </a:xfrm>
            <a:custGeom>
              <a:rect b="b" l="l" r="r" t="t"/>
              <a:pathLst>
                <a:path extrusionOk="0" h="1397" w="1476">
                  <a:moveTo>
                    <a:pt x="741" y="1"/>
                  </a:moveTo>
                  <a:cubicBezTo>
                    <a:pt x="389" y="1"/>
                    <a:pt x="85" y="256"/>
                    <a:pt x="39" y="614"/>
                  </a:cubicBezTo>
                  <a:cubicBezTo>
                    <a:pt x="0" y="998"/>
                    <a:pt x="266" y="1352"/>
                    <a:pt x="649" y="1391"/>
                  </a:cubicBezTo>
                  <a:cubicBezTo>
                    <a:pt x="679" y="1395"/>
                    <a:pt x="709" y="1397"/>
                    <a:pt x="738" y="1397"/>
                  </a:cubicBezTo>
                  <a:cubicBezTo>
                    <a:pt x="1085" y="1397"/>
                    <a:pt x="1381" y="1135"/>
                    <a:pt x="1426" y="781"/>
                  </a:cubicBezTo>
                  <a:cubicBezTo>
                    <a:pt x="1475" y="398"/>
                    <a:pt x="1200" y="54"/>
                    <a:pt x="816" y="4"/>
                  </a:cubicBezTo>
                  <a:cubicBezTo>
                    <a:pt x="791" y="2"/>
                    <a:pt x="766" y="1"/>
                    <a:pt x="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6"/>
            <p:cNvSpPr/>
            <p:nvPr/>
          </p:nvSpPr>
          <p:spPr>
            <a:xfrm rot="-758099">
              <a:off x="1395969" y="1999078"/>
              <a:ext cx="41114" cy="118611"/>
            </a:xfrm>
            <a:custGeom>
              <a:rect b="b" l="l" r="r" t="t"/>
              <a:pathLst>
                <a:path extrusionOk="0" h="3635" w="1260">
                  <a:moveTo>
                    <a:pt x="447" y="1"/>
                  </a:moveTo>
                  <a:cubicBezTo>
                    <a:pt x="392" y="1"/>
                    <a:pt x="342" y="39"/>
                    <a:pt x="325" y="104"/>
                  </a:cubicBezTo>
                  <a:lnTo>
                    <a:pt x="99" y="1137"/>
                  </a:lnTo>
                  <a:cubicBezTo>
                    <a:pt x="1" y="1599"/>
                    <a:pt x="188" y="2081"/>
                    <a:pt x="581" y="2346"/>
                  </a:cubicBezTo>
                  <a:lnTo>
                    <a:pt x="955" y="2592"/>
                  </a:lnTo>
                  <a:lnTo>
                    <a:pt x="640" y="3458"/>
                  </a:lnTo>
                  <a:cubicBezTo>
                    <a:pt x="611" y="3526"/>
                    <a:pt x="650" y="3605"/>
                    <a:pt x="719" y="3625"/>
                  </a:cubicBezTo>
                  <a:cubicBezTo>
                    <a:pt x="729" y="3635"/>
                    <a:pt x="748" y="3635"/>
                    <a:pt x="758" y="3635"/>
                  </a:cubicBezTo>
                  <a:cubicBezTo>
                    <a:pt x="817" y="3635"/>
                    <a:pt x="866" y="3605"/>
                    <a:pt x="886" y="3546"/>
                  </a:cubicBezTo>
                  <a:lnTo>
                    <a:pt x="1230" y="2582"/>
                  </a:lnTo>
                  <a:cubicBezTo>
                    <a:pt x="1260" y="2523"/>
                    <a:pt x="1230" y="2464"/>
                    <a:pt x="1181" y="2435"/>
                  </a:cubicBezTo>
                  <a:lnTo>
                    <a:pt x="729" y="2130"/>
                  </a:lnTo>
                  <a:cubicBezTo>
                    <a:pt x="424" y="1923"/>
                    <a:pt x="266" y="1550"/>
                    <a:pt x="345" y="1196"/>
                  </a:cubicBezTo>
                  <a:lnTo>
                    <a:pt x="581" y="153"/>
                  </a:lnTo>
                  <a:cubicBezTo>
                    <a:pt x="601" y="84"/>
                    <a:pt x="552" y="15"/>
                    <a:pt x="483" y="6"/>
                  </a:cubicBezTo>
                  <a:cubicBezTo>
                    <a:pt x="471" y="2"/>
                    <a:pt x="459" y="1"/>
                    <a:pt x="4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6"/>
            <p:cNvSpPr/>
            <p:nvPr/>
          </p:nvSpPr>
          <p:spPr>
            <a:xfrm rot="-758099">
              <a:off x="1389335" y="2123656"/>
              <a:ext cx="73320" cy="37329"/>
            </a:xfrm>
            <a:custGeom>
              <a:rect b="b" l="l" r="r" t="t"/>
              <a:pathLst>
                <a:path extrusionOk="0" h="1144" w="2247">
                  <a:moveTo>
                    <a:pt x="2085" y="1"/>
                  </a:moveTo>
                  <a:cubicBezTo>
                    <a:pt x="2036" y="1"/>
                    <a:pt x="1986" y="28"/>
                    <a:pt x="1964" y="91"/>
                  </a:cubicBezTo>
                  <a:cubicBezTo>
                    <a:pt x="1954" y="101"/>
                    <a:pt x="1692" y="888"/>
                    <a:pt x="1109" y="888"/>
                  </a:cubicBezTo>
                  <a:cubicBezTo>
                    <a:pt x="1106" y="888"/>
                    <a:pt x="1102" y="888"/>
                    <a:pt x="1098" y="888"/>
                  </a:cubicBezTo>
                  <a:cubicBezTo>
                    <a:pt x="508" y="868"/>
                    <a:pt x="292" y="209"/>
                    <a:pt x="282" y="179"/>
                  </a:cubicBezTo>
                  <a:cubicBezTo>
                    <a:pt x="259" y="115"/>
                    <a:pt x="208" y="87"/>
                    <a:pt x="158" y="87"/>
                  </a:cubicBezTo>
                  <a:cubicBezTo>
                    <a:pt x="78" y="87"/>
                    <a:pt x="0" y="156"/>
                    <a:pt x="36" y="258"/>
                  </a:cubicBezTo>
                  <a:cubicBezTo>
                    <a:pt x="46" y="288"/>
                    <a:pt x="312" y="1114"/>
                    <a:pt x="1088" y="1143"/>
                  </a:cubicBezTo>
                  <a:lnTo>
                    <a:pt x="1118" y="1143"/>
                  </a:lnTo>
                  <a:cubicBezTo>
                    <a:pt x="1875" y="1143"/>
                    <a:pt x="2190" y="209"/>
                    <a:pt x="2210" y="170"/>
                  </a:cubicBezTo>
                  <a:cubicBezTo>
                    <a:pt x="2246" y="72"/>
                    <a:pt x="2166" y="1"/>
                    <a:pt x="20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6"/>
            <p:cNvSpPr/>
            <p:nvPr/>
          </p:nvSpPr>
          <p:spPr>
            <a:xfrm rot="-758099">
              <a:off x="1224962" y="2016315"/>
              <a:ext cx="61965" cy="37753"/>
            </a:xfrm>
            <a:custGeom>
              <a:rect b="b" l="l" r="r" t="t"/>
              <a:pathLst>
                <a:path extrusionOk="0" h="1157" w="1899">
                  <a:moveTo>
                    <a:pt x="1357" y="0"/>
                  </a:moveTo>
                  <a:cubicBezTo>
                    <a:pt x="712" y="0"/>
                    <a:pt x="116" y="464"/>
                    <a:pt x="0" y="1156"/>
                  </a:cubicBezTo>
                  <a:cubicBezTo>
                    <a:pt x="649" y="851"/>
                    <a:pt x="1289" y="497"/>
                    <a:pt x="1898" y="114"/>
                  </a:cubicBezTo>
                  <a:cubicBezTo>
                    <a:pt x="1720" y="36"/>
                    <a:pt x="1537" y="0"/>
                    <a:pt x="13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6"/>
            <p:cNvSpPr/>
            <p:nvPr/>
          </p:nvSpPr>
          <p:spPr>
            <a:xfrm rot="-758099">
              <a:off x="1403438" y="1941288"/>
              <a:ext cx="70938" cy="18567"/>
            </a:xfrm>
            <a:custGeom>
              <a:rect b="b" l="l" r="r" t="t"/>
              <a:pathLst>
                <a:path extrusionOk="0" h="569" w="2174">
                  <a:moveTo>
                    <a:pt x="1068" y="1"/>
                  </a:moveTo>
                  <a:cubicBezTo>
                    <a:pt x="674" y="1"/>
                    <a:pt x="278" y="168"/>
                    <a:pt x="0" y="504"/>
                  </a:cubicBezTo>
                  <a:cubicBezTo>
                    <a:pt x="477" y="549"/>
                    <a:pt x="949" y="569"/>
                    <a:pt x="1423" y="569"/>
                  </a:cubicBezTo>
                  <a:cubicBezTo>
                    <a:pt x="1672" y="569"/>
                    <a:pt x="1922" y="563"/>
                    <a:pt x="2174" y="553"/>
                  </a:cubicBezTo>
                  <a:cubicBezTo>
                    <a:pt x="1896" y="186"/>
                    <a:pt x="1483" y="1"/>
                    <a:pt x="10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6"/>
            <p:cNvSpPr/>
            <p:nvPr/>
          </p:nvSpPr>
          <p:spPr>
            <a:xfrm rot="-758099">
              <a:off x="894530" y="2355915"/>
              <a:ext cx="1291373" cy="1013135"/>
            </a:xfrm>
            <a:custGeom>
              <a:rect b="b" l="l" r="r" t="t"/>
              <a:pathLst>
                <a:path extrusionOk="0" h="31049" w="39576">
                  <a:moveTo>
                    <a:pt x="23299" y="0"/>
                  </a:moveTo>
                  <a:lnTo>
                    <a:pt x="22630" y="49"/>
                  </a:lnTo>
                  <a:lnTo>
                    <a:pt x="22561" y="49"/>
                  </a:lnTo>
                  <a:lnTo>
                    <a:pt x="21528" y="118"/>
                  </a:lnTo>
                  <a:lnTo>
                    <a:pt x="19709" y="236"/>
                  </a:lnTo>
                  <a:lnTo>
                    <a:pt x="16660" y="443"/>
                  </a:lnTo>
                  <a:lnTo>
                    <a:pt x="16601" y="443"/>
                  </a:lnTo>
                  <a:lnTo>
                    <a:pt x="12756" y="698"/>
                  </a:lnTo>
                  <a:lnTo>
                    <a:pt x="12471" y="2547"/>
                  </a:lnTo>
                  <a:cubicBezTo>
                    <a:pt x="12471" y="2547"/>
                    <a:pt x="5930" y="4396"/>
                    <a:pt x="2803" y="7819"/>
                  </a:cubicBezTo>
                  <a:cubicBezTo>
                    <a:pt x="0" y="10877"/>
                    <a:pt x="915" y="27577"/>
                    <a:pt x="1131" y="31048"/>
                  </a:cubicBezTo>
                  <a:lnTo>
                    <a:pt x="24980" y="31048"/>
                  </a:lnTo>
                  <a:lnTo>
                    <a:pt x="38267" y="29376"/>
                  </a:lnTo>
                  <a:cubicBezTo>
                    <a:pt x="38208" y="28678"/>
                    <a:pt x="39575" y="29101"/>
                    <a:pt x="39398" y="27488"/>
                  </a:cubicBezTo>
                  <a:cubicBezTo>
                    <a:pt x="39261" y="26170"/>
                    <a:pt x="39083" y="24616"/>
                    <a:pt x="38877" y="22944"/>
                  </a:cubicBezTo>
                  <a:cubicBezTo>
                    <a:pt x="38661" y="21174"/>
                    <a:pt x="38415" y="19276"/>
                    <a:pt x="38120" y="17368"/>
                  </a:cubicBezTo>
                  <a:cubicBezTo>
                    <a:pt x="38080" y="17063"/>
                    <a:pt x="38031" y="16768"/>
                    <a:pt x="37982" y="16463"/>
                  </a:cubicBezTo>
                  <a:cubicBezTo>
                    <a:pt x="37952" y="16277"/>
                    <a:pt x="37923" y="16090"/>
                    <a:pt x="37893" y="15893"/>
                  </a:cubicBezTo>
                  <a:cubicBezTo>
                    <a:pt x="37825" y="15480"/>
                    <a:pt x="37756" y="15057"/>
                    <a:pt x="37687" y="14654"/>
                  </a:cubicBezTo>
                  <a:cubicBezTo>
                    <a:pt x="37598" y="14113"/>
                    <a:pt x="37500" y="13582"/>
                    <a:pt x="37402" y="13051"/>
                  </a:cubicBezTo>
                  <a:cubicBezTo>
                    <a:pt x="37294" y="12431"/>
                    <a:pt x="37176" y="11821"/>
                    <a:pt x="37048" y="11241"/>
                  </a:cubicBezTo>
                  <a:cubicBezTo>
                    <a:pt x="37028" y="11094"/>
                    <a:pt x="36999" y="10956"/>
                    <a:pt x="36969" y="10828"/>
                  </a:cubicBezTo>
                  <a:cubicBezTo>
                    <a:pt x="36861" y="10297"/>
                    <a:pt x="36703" y="9786"/>
                    <a:pt x="36507" y="9294"/>
                  </a:cubicBezTo>
                  <a:cubicBezTo>
                    <a:pt x="36320" y="8822"/>
                    <a:pt x="36104" y="8369"/>
                    <a:pt x="35848" y="7937"/>
                  </a:cubicBezTo>
                  <a:cubicBezTo>
                    <a:pt x="32435" y="2232"/>
                    <a:pt x="23761" y="1967"/>
                    <a:pt x="23761" y="1967"/>
                  </a:cubicBezTo>
                  <a:lnTo>
                    <a:pt x="23574" y="1180"/>
                  </a:lnTo>
                  <a:lnTo>
                    <a:pt x="232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6"/>
            <p:cNvSpPr/>
            <p:nvPr/>
          </p:nvSpPr>
          <p:spPr>
            <a:xfrm rot="-758099">
              <a:off x="1252943" y="2258743"/>
              <a:ext cx="353679" cy="597883"/>
            </a:xfrm>
            <a:custGeom>
              <a:rect b="b" l="l" r="r" t="t"/>
              <a:pathLst>
                <a:path extrusionOk="0" h="18323" w="10839">
                  <a:moveTo>
                    <a:pt x="6459" y="1"/>
                  </a:moveTo>
                  <a:cubicBezTo>
                    <a:pt x="5572" y="1"/>
                    <a:pt x="3127" y="4369"/>
                    <a:pt x="2430" y="6157"/>
                  </a:cubicBezTo>
                  <a:cubicBezTo>
                    <a:pt x="1742" y="7957"/>
                    <a:pt x="1565" y="10268"/>
                    <a:pt x="1447" y="11143"/>
                  </a:cubicBezTo>
                  <a:cubicBezTo>
                    <a:pt x="1328" y="12009"/>
                    <a:pt x="1" y="15490"/>
                    <a:pt x="1" y="15490"/>
                  </a:cubicBezTo>
                  <a:lnTo>
                    <a:pt x="6777" y="18323"/>
                  </a:lnTo>
                  <a:cubicBezTo>
                    <a:pt x="6777" y="18323"/>
                    <a:pt x="10475" y="6560"/>
                    <a:pt x="10662" y="5469"/>
                  </a:cubicBezTo>
                  <a:cubicBezTo>
                    <a:pt x="10839" y="4367"/>
                    <a:pt x="9609" y="4239"/>
                    <a:pt x="9609" y="4239"/>
                  </a:cubicBezTo>
                  <a:cubicBezTo>
                    <a:pt x="9590" y="2990"/>
                    <a:pt x="8636" y="2981"/>
                    <a:pt x="8607" y="2981"/>
                  </a:cubicBezTo>
                  <a:cubicBezTo>
                    <a:pt x="8606" y="2981"/>
                    <a:pt x="8606" y="2981"/>
                    <a:pt x="8606" y="2981"/>
                  </a:cubicBezTo>
                  <a:cubicBezTo>
                    <a:pt x="8606" y="2981"/>
                    <a:pt x="8773" y="2135"/>
                    <a:pt x="8498" y="1486"/>
                  </a:cubicBezTo>
                  <a:cubicBezTo>
                    <a:pt x="8329" y="1077"/>
                    <a:pt x="8076" y="979"/>
                    <a:pt x="7871" y="979"/>
                  </a:cubicBezTo>
                  <a:cubicBezTo>
                    <a:pt x="7682" y="979"/>
                    <a:pt x="7534" y="1063"/>
                    <a:pt x="7534" y="1063"/>
                  </a:cubicBezTo>
                  <a:cubicBezTo>
                    <a:pt x="7534" y="1063"/>
                    <a:pt x="7613" y="30"/>
                    <a:pt x="6462" y="1"/>
                  </a:cubicBezTo>
                  <a:cubicBezTo>
                    <a:pt x="6461" y="1"/>
                    <a:pt x="6460" y="1"/>
                    <a:pt x="64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6"/>
            <p:cNvSpPr/>
            <p:nvPr/>
          </p:nvSpPr>
          <p:spPr>
            <a:xfrm rot="-758099">
              <a:off x="1252521" y="2254931"/>
              <a:ext cx="350807" cy="602060"/>
            </a:xfrm>
            <a:custGeom>
              <a:rect b="b" l="l" r="r" t="t"/>
              <a:pathLst>
                <a:path extrusionOk="0" fill="none" h="18451" w="10751">
                  <a:moveTo>
                    <a:pt x="1" y="15618"/>
                  </a:moveTo>
                  <a:cubicBezTo>
                    <a:pt x="1" y="15618"/>
                    <a:pt x="1358" y="11989"/>
                    <a:pt x="1417" y="11439"/>
                  </a:cubicBezTo>
                  <a:cubicBezTo>
                    <a:pt x="1476" y="10888"/>
                    <a:pt x="1771" y="7239"/>
                    <a:pt x="2981" y="5095"/>
                  </a:cubicBezTo>
                  <a:cubicBezTo>
                    <a:pt x="4200" y="2961"/>
                    <a:pt x="5587" y="1"/>
                    <a:pt x="6521" y="119"/>
                  </a:cubicBezTo>
                  <a:cubicBezTo>
                    <a:pt x="7446" y="237"/>
                    <a:pt x="7564" y="640"/>
                    <a:pt x="7534" y="1191"/>
                  </a:cubicBezTo>
                  <a:cubicBezTo>
                    <a:pt x="7534" y="1191"/>
                    <a:pt x="9029" y="1171"/>
                    <a:pt x="8655" y="3109"/>
                  </a:cubicBezTo>
                  <a:cubicBezTo>
                    <a:pt x="8655" y="3109"/>
                    <a:pt x="9786" y="3069"/>
                    <a:pt x="9560" y="4377"/>
                  </a:cubicBezTo>
                  <a:cubicBezTo>
                    <a:pt x="9560" y="4377"/>
                    <a:pt x="10750" y="4348"/>
                    <a:pt x="10662" y="5597"/>
                  </a:cubicBezTo>
                  <a:cubicBezTo>
                    <a:pt x="10573" y="6836"/>
                    <a:pt x="6777" y="18451"/>
                    <a:pt x="6777" y="18451"/>
                  </a:cubicBezTo>
                </a:path>
              </a:pathLst>
            </a:custGeom>
            <a:solidFill>
              <a:schemeClr val="lt2"/>
            </a:solidFill>
            <a:ln cap="rnd" cmpd="sng" w="6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6"/>
            <p:cNvSpPr/>
            <p:nvPr/>
          </p:nvSpPr>
          <p:spPr>
            <a:xfrm rot="-758099">
              <a:off x="1411877" y="2283970"/>
              <a:ext cx="43659" cy="103992"/>
            </a:xfrm>
            <a:custGeom>
              <a:rect b="b" l="l" r="r" t="t"/>
              <a:pathLst>
                <a:path extrusionOk="0" h="3187" w="1338">
                  <a:moveTo>
                    <a:pt x="1187" y="0"/>
                  </a:moveTo>
                  <a:cubicBezTo>
                    <a:pt x="1137" y="0"/>
                    <a:pt x="1087" y="36"/>
                    <a:pt x="1072" y="89"/>
                  </a:cubicBezTo>
                  <a:lnTo>
                    <a:pt x="30" y="3020"/>
                  </a:lnTo>
                  <a:cubicBezTo>
                    <a:pt x="0" y="3079"/>
                    <a:pt x="39" y="3157"/>
                    <a:pt x="108" y="3177"/>
                  </a:cubicBezTo>
                  <a:cubicBezTo>
                    <a:pt x="118" y="3187"/>
                    <a:pt x="138" y="3187"/>
                    <a:pt x="148" y="3187"/>
                  </a:cubicBezTo>
                  <a:cubicBezTo>
                    <a:pt x="207" y="3187"/>
                    <a:pt x="256" y="3157"/>
                    <a:pt x="275" y="3098"/>
                  </a:cubicBezTo>
                  <a:lnTo>
                    <a:pt x="1308" y="168"/>
                  </a:lnTo>
                  <a:cubicBezTo>
                    <a:pt x="1338" y="99"/>
                    <a:pt x="1298" y="30"/>
                    <a:pt x="1229" y="10"/>
                  </a:cubicBezTo>
                  <a:cubicBezTo>
                    <a:pt x="1216" y="4"/>
                    <a:pt x="1201" y="0"/>
                    <a:pt x="118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6"/>
            <p:cNvSpPr/>
            <p:nvPr/>
          </p:nvSpPr>
          <p:spPr>
            <a:xfrm rot="-758099">
              <a:off x="1469038" y="2335163"/>
              <a:ext cx="31521" cy="67186"/>
            </a:xfrm>
            <a:custGeom>
              <a:rect b="b" l="l" r="r" t="t"/>
              <a:pathLst>
                <a:path extrusionOk="0" h="2059" w="966">
                  <a:moveTo>
                    <a:pt x="804" y="0"/>
                  </a:moveTo>
                  <a:cubicBezTo>
                    <a:pt x="755" y="0"/>
                    <a:pt x="708" y="27"/>
                    <a:pt x="689" y="90"/>
                  </a:cubicBezTo>
                  <a:lnTo>
                    <a:pt x="30" y="1890"/>
                  </a:lnTo>
                  <a:cubicBezTo>
                    <a:pt x="1" y="1959"/>
                    <a:pt x="40" y="2028"/>
                    <a:pt x="109" y="2057"/>
                  </a:cubicBezTo>
                  <a:lnTo>
                    <a:pt x="148" y="2057"/>
                  </a:lnTo>
                  <a:cubicBezTo>
                    <a:pt x="155" y="2058"/>
                    <a:pt x="161" y="2059"/>
                    <a:pt x="167" y="2059"/>
                  </a:cubicBezTo>
                  <a:cubicBezTo>
                    <a:pt x="217" y="2059"/>
                    <a:pt x="259" y="2023"/>
                    <a:pt x="276" y="1979"/>
                  </a:cubicBezTo>
                  <a:lnTo>
                    <a:pt x="935" y="169"/>
                  </a:lnTo>
                  <a:cubicBezTo>
                    <a:pt x="966" y="71"/>
                    <a:pt x="883" y="0"/>
                    <a:pt x="804"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6"/>
            <p:cNvSpPr/>
            <p:nvPr/>
          </p:nvSpPr>
          <p:spPr>
            <a:xfrm rot="-758099">
              <a:off x="1510765" y="2368819"/>
              <a:ext cx="28584" cy="78900"/>
            </a:xfrm>
            <a:custGeom>
              <a:rect b="b" l="l" r="r" t="t"/>
              <a:pathLst>
                <a:path extrusionOk="0" h="2418" w="876">
                  <a:moveTo>
                    <a:pt x="723" y="1"/>
                  </a:moveTo>
                  <a:cubicBezTo>
                    <a:pt x="671" y="1"/>
                    <a:pt x="620" y="30"/>
                    <a:pt x="600" y="97"/>
                  </a:cubicBezTo>
                  <a:lnTo>
                    <a:pt x="20" y="2260"/>
                  </a:lnTo>
                  <a:cubicBezTo>
                    <a:pt x="0" y="2329"/>
                    <a:pt x="40" y="2398"/>
                    <a:pt x="118" y="2418"/>
                  </a:cubicBezTo>
                  <a:lnTo>
                    <a:pt x="148" y="2418"/>
                  </a:lnTo>
                  <a:cubicBezTo>
                    <a:pt x="207" y="2418"/>
                    <a:pt x="256" y="2378"/>
                    <a:pt x="266" y="2329"/>
                  </a:cubicBezTo>
                  <a:lnTo>
                    <a:pt x="846" y="166"/>
                  </a:lnTo>
                  <a:cubicBezTo>
                    <a:pt x="876" y="65"/>
                    <a:pt x="799" y="1"/>
                    <a:pt x="723" y="1"/>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6"/>
            <p:cNvSpPr/>
            <p:nvPr/>
          </p:nvSpPr>
          <p:spPr>
            <a:xfrm rot="-758099">
              <a:off x="1021522" y="2764054"/>
              <a:ext cx="639617" cy="654040"/>
            </a:xfrm>
            <a:custGeom>
              <a:rect b="b" l="l" r="r" t="t"/>
              <a:pathLst>
                <a:path extrusionOk="0" h="20044" w="19602">
                  <a:moveTo>
                    <a:pt x="9442" y="0"/>
                  </a:moveTo>
                  <a:lnTo>
                    <a:pt x="8400" y="2901"/>
                  </a:lnTo>
                  <a:cubicBezTo>
                    <a:pt x="8400" y="2901"/>
                    <a:pt x="6197" y="3305"/>
                    <a:pt x="4869" y="4180"/>
                  </a:cubicBezTo>
                  <a:cubicBezTo>
                    <a:pt x="3532" y="5045"/>
                    <a:pt x="1" y="18480"/>
                    <a:pt x="1" y="18480"/>
                  </a:cubicBezTo>
                  <a:lnTo>
                    <a:pt x="12383" y="20043"/>
                  </a:lnTo>
                  <a:lnTo>
                    <a:pt x="16209" y="20043"/>
                  </a:lnTo>
                  <a:cubicBezTo>
                    <a:pt x="16700" y="18666"/>
                    <a:pt x="18146" y="14487"/>
                    <a:pt x="18815" y="11900"/>
                  </a:cubicBezTo>
                  <a:cubicBezTo>
                    <a:pt x="18864" y="11713"/>
                    <a:pt x="18903" y="11536"/>
                    <a:pt x="18953" y="11369"/>
                  </a:cubicBezTo>
                  <a:cubicBezTo>
                    <a:pt x="18972" y="11281"/>
                    <a:pt x="18982" y="11202"/>
                    <a:pt x="19002" y="11133"/>
                  </a:cubicBezTo>
                  <a:cubicBezTo>
                    <a:pt x="19602" y="8399"/>
                    <a:pt x="17890" y="5940"/>
                    <a:pt x="17684" y="5645"/>
                  </a:cubicBezTo>
                  <a:cubicBezTo>
                    <a:pt x="17674" y="5635"/>
                    <a:pt x="17664" y="5626"/>
                    <a:pt x="17664" y="5626"/>
                  </a:cubicBezTo>
                  <a:lnTo>
                    <a:pt x="18412" y="2842"/>
                  </a:lnTo>
                  <a:lnTo>
                    <a:pt x="17763" y="2626"/>
                  </a:lnTo>
                  <a:lnTo>
                    <a:pt x="17753" y="2626"/>
                  </a:lnTo>
                  <a:lnTo>
                    <a:pt x="10809" y="433"/>
                  </a:lnTo>
                  <a:lnTo>
                    <a:pt x="94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6"/>
            <p:cNvSpPr/>
            <p:nvPr/>
          </p:nvSpPr>
          <p:spPr>
            <a:xfrm rot="-758099">
              <a:off x="1034568" y="2758524"/>
              <a:ext cx="626467" cy="656748"/>
            </a:xfrm>
            <a:custGeom>
              <a:rect b="b" l="l" r="r" t="t"/>
              <a:pathLst>
                <a:path extrusionOk="0" h="20127" w="19199">
                  <a:moveTo>
                    <a:pt x="9026" y="1"/>
                  </a:moveTo>
                  <a:cubicBezTo>
                    <a:pt x="9002" y="1"/>
                    <a:pt x="8981" y="8"/>
                    <a:pt x="8960" y="15"/>
                  </a:cubicBezTo>
                  <a:cubicBezTo>
                    <a:pt x="8931" y="35"/>
                    <a:pt x="8901" y="64"/>
                    <a:pt x="8891" y="94"/>
                  </a:cubicBezTo>
                  <a:lnTo>
                    <a:pt x="7760" y="3732"/>
                  </a:lnTo>
                  <a:cubicBezTo>
                    <a:pt x="7426" y="3831"/>
                    <a:pt x="5970" y="4313"/>
                    <a:pt x="4771" y="5306"/>
                  </a:cubicBezTo>
                  <a:cubicBezTo>
                    <a:pt x="3423" y="6417"/>
                    <a:pt x="168" y="16685"/>
                    <a:pt x="30" y="17118"/>
                  </a:cubicBezTo>
                  <a:cubicBezTo>
                    <a:pt x="0" y="17220"/>
                    <a:pt x="81" y="17289"/>
                    <a:pt x="159" y="17289"/>
                  </a:cubicBezTo>
                  <a:cubicBezTo>
                    <a:pt x="208" y="17289"/>
                    <a:pt x="257" y="17261"/>
                    <a:pt x="276" y="17196"/>
                  </a:cubicBezTo>
                  <a:cubicBezTo>
                    <a:pt x="315" y="17088"/>
                    <a:pt x="3640" y="6575"/>
                    <a:pt x="4928" y="5503"/>
                  </a:cubicBezTo>
                  <a:cubicBezTo>
                    <a:pt x="6226" y="4431"/>
                    <a:pt x="7878" y="3959"/>
                    <a:pt x="7898" y="3959"/>
                  </a:cubicBezTo>
                  <a:cubicBezTo>
                    <a:pt x="7937" y="3949"/>
                    <a:pt x="7967" y="3919"/>
                    <a:pt x="7987" y="3880"/>
                  </a:cubicBezTo>
                  <a:lnTo>
                    <a:pt x="9108" y="290"/>
                  </a:lnTo>
                  <a:lnTo>
                    <a:pt x="17841" y="3054"/>
                  </a:lnTo>
                  <a:lnTo>
                    <a:pt x="17113" y="5719"/>
                  </a:lnTo>
                  <a:cubicBezTo>
                    <a:pt x="17103" y="5749"/>
                    <a:pt x="17113" y="5788"/>
                    <a:pt x="17133" y="5817"/>
                  </a:cubicBezTo>
                  <a:cubicBezTo>
                    <a:pt x="17153" y="5847"/>
                    <a:pt x="18952" y="8866"/>
                    <a:pt x="18451" y="11227"/>
                  </a:cubicBezTo>
                  <a:cubicBezTo>
                    <a:pt x="17939" y="13616"/>
                    <a:pt x="15648" y="19891"/>
                    <a:pt x="15618" y="19950"/>
                  </a:cubicBezTo>
                  <a:cubicBezTo>
                    <a:pt x="15589" y="20019"/>
                    <a:pt x="15628" y="20097"/>
                    <a:pt x="15697" y="20117"/>
                  </a:cubicBezTo>
                  <a:cubicBezTo>
                    <a:pt x="15707" y="20117"/>
                    <a:pt x="15727" y="20127"/>
                    <a:pt x="15736" y="20127"/>
                  </a:cubicBezTo>
                  <a:cubicBezTo>
                    <a:pt x="15786" y="20127"/>
                    <a:pt x="15835" y="20088"/>
                    <a:pt x="15854" y="20038"/>
                  </a:cubicBezTo>
                  <a:cubicBezTo>
                    <a:pt x="15874" y="19979"/>
                    <a:pt x="18185" y="13695"/>
                    <a:pt x="18697" y="11276"/>
                  </a:cubicBezTo>
                  <a:cubicBezTo>
                    <a:pt x="19198" y="8965"/>
                    <a:pt x="17625" y="6142"/>
                    <a:pt x="17379" y="5729"/>
                  </a:cubicBezTo>
                  <a:lnTo>
                    <a:pt x="18116" y="3005"/>
                  </a:lnTo>
                  <a:cubicBezTo>
                    <a:pt x="18136" y="2936"/>
                    <a:pt x="18097" y="2867"/>
                    <a:pt x="18028" y="2847"/>
                  </a:cubicBezTo>
                  <a:lnTo>
                    <a:pt x="9059" y="5"/>
                  </a:lnTo>
                  <a:cubicBezTo>
                    <a:pt x="9047" y="2"/>
                    <a:pt x="9036" y="1"/>
                    <a:pt x="90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6"/>
            <p:cNvSpPr/>
            <p:nvPr/>
          </p:nvSpPr>
          <p:spPr>
            <a:xfrm rot="-758099">
              <a:off x="1580819" y="2464167"/>
              <a:ext cx="658216" cy="408302"/>
            </a:xfrm>
            <a:custGeom>
              <a:rect b="b" l="l" r="r" t="t"/>
              <a:pathLst>
                <a:path extrusionOk="0" h="12513" w="20172">
                  <a:moveTo>
                    <a:pt x="10654" y="0"/>
                  </a:moveTo>
                  <a:cubicBezTo>
                    <a:pt x="9382" y="0"/>
                    <a:pt x="8222" y="1107"/>
                    <a:pt x="8163" y="2370"/>
                  </a:cubicBezTo>
                  <a:cubicBezTo>
                    <a:pt x="8071" y="2347"/>
                    <a:pt x="7978" y="2336"/>
                    <a:pt x="7885" y="2336"/>
                  </a:cubicBezTo>
                  <a:cubicBezTo>
                    <a:pt x="7236" y="2336"/>
                    <a:pt x="6613" y="2877"/>
                    <a:pt x="6570" y="3531"/>
                  </a:cubicBezTo>
                  <a:cubicBezTo>
                    <a:pt x="6049" y="2872"/>
                    <a:pt x="5429" y="2164"/>
                    <a:pt x="4593" y="2095"/>
                  </a:cubicBezTo>
                  <a:cubicBezTo>
                    <a:pt x="4554" y="2092"/>
                    <a:pt x="4516" y="2091"/>
                    <a:pt x="4477" y="2091"/>
                  </a:cubicBezTo>
                  <a:cubicBezTo>
                    <a:pt x="3463" y="2091"/>
                    <a:pt x="2716" y="3076"/>
                    <a:pt x="3020" y="4062"/>
                  </a:cubicBezTo>
                  <a:cubicBezTo>
                    <a:pt x="2948" y="4049"/>
                    <a:pt x="2876" y="4043"/>
                    <a:pt x="2805" y="4043"/>
                  </a:cubicBezTo>
                  <a:cubicBezTo>
                    <a:pt x="2276" y="4043"/>
                    <a:pt x="1763" y="4380"/>
                    <a:pt x="1486" y="4839"/>
                  </a:cubicBezTo>
                  <a:cubicBezTo>
                    <a:pt x="1161" y="5360"/>
                    <a:pt x="1092" y="5999"/>
                    <a:pt x="1141" y="6609"/>
                  </a:cubicBezTo>
                  <a:cubicBezTo>
                    <a:pt x="374" y="6944"/>
                    <a:pt x="0" y="7986"/>
                    <a:pt x="394" y="8733"/>
                  </a:cubicBezTo>
                  <a:lnTo>
                    <a:pt x="1131" y="9294"/>
                  </a:lnTo>
                  <a:cubicBezTo>
                    <a:pt x="3207" y="10818"/>
                    <a:pt x="5469" y="12353"/>
                    <a:pt x="8035" y="12500"/>
                  </a:cubicBezTo>
                  <a:cubicBezTo>
                    <a:pt x="8177" y="12509"/>
                    <a:pt x="8318" y="12513"/>
                    <a:pt x="8459" y="12513"/>
                  </a:cubicBezTo>
                  <a:cubicBezTo>
                    <a:pt x="9957" y="12513"/>
                    <a:pt x="11431" y="12052"/>
                    <a:pt x="12815" y="11467"/>
                  </a:cubicBezTo>
                  <a:cubicBezTo>
                    <a:pt x="14212" y="10887"/>
                    <a:pt x="15549" y="10189"/>
                    <a:pt x="16828" y="9383"/>
                  </a:cubicBezTo>
                  <a:cubicBezTo>
                    <a:pt x="17929" y="8674"/>
                    <a:pt x="19031" y="7848"/>
                    <a:pt x="19650" y="6688"/>
                  </a:cubicBezTo>
                  <a:cubicBezTo>
                    <a:pt x="19985" y="6088"/>
                    <a:pt x="20172" y="5350"/>
                    <a:pt x="19896" y="4721"/>
                  </a:cubicBezTo>
                  <a:cubicBezTo>
                    <a:pt x="19708" y="4282"/>
                    <a:pt x="19219" y="3967"/>
                    <a:pt x="18758" y="3967"/>
                  </a:cubicBezTo>
                  <a:cubicBezTo>
                    <a:pt x="18568" y="3967"/>
                    <a:pt x="18382" y="4020"/>
                    <a:pt x="18224" y="4141"/>
                  </a:cubicBezTo>
                  <a:cubicBezTo>
                    <a:pt x="18185" y="3580"/>
                    <a:pt x="17624" y="3157"/>
                    <a:pt x="17064" y="3098"/>
                  </a:cubicBezTo>
                  <a:cubicBezTo>
                    <a:pt x="17014" y="3094"/>
                    <a:pt x="16964" y="3092"/>
                    <a:pt x="16914" y="3092"/>
                  </a:cubicBezTo>
                  <a:cubicBezTo>
                    <a:pt x="16406" y="3092"/>
                    <a:pt x="15911" y="3313"/>
                    <a:pt x="15490" y="3600"/>
                  </a:cubicBezTo>
                  <a:cubicBezTo>
                    <a:pt x="15392" y="3039"/>
                    <a:pt x="15136" y="2479"/>
                    <a:pt x="14654" y="2174"/>
                  </a:cubicBezTo>
                  <a:cubicBezTo>
                    <a:pt x="14459" y="2050"/>
                    <a:pt x="14223" y="1986"/>
                    <a:pt x="13991" y="1986"/>
                  </a:cubicBezTo>
                  <a:cubicBezTo>
                    <a:pt x="13652" y="1986"/>
                    <a:pt x="13321" y="2123"/>
                    <a:pt x="13140" y="2410"/>
                  </a:cubicBezTo>
                  <a:cubicBezTo>
                    <a:pt x="13100" y="1141"/>
                    <a:pt x="11940" y="0"/>
                    <a:pt x="10671" y="0"/>
                  </a:cubicBezTo>
                  <a:cubicBezTo>
                    <a:pt x="10666" y="0"/>
                    <a:pt x="10660" y="0"/>
                    <a:pt x="10654" y="0"/>
                  </a:cubicBezTo>
                  <a:close/>
                </a:path>
              </a:pathLst>
            </a:custGeom>
            <a:solidFill>
              <a:srgbClr val="F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6"/>
            <p:cNvSpPr/>
            <p:nvPr/>
          </p:nvSpPr>
          <p:spPr>
            <a:xfrm rot="-758099">
              <a:off x="1580819" y="2464167"/>
              <a:ext cx="658216" cy="408302"/>
            </a:xfrm>
            <a:custGeom>
              <a:rect b="b" l="l" r="r" t="t"/>
              <a:pathLst>
                <a:path extrusionOk="0" h="12513" w="20172">
                  <a:moveTo>
                    <a:pt x="10654" y="0"/>
                  </a:moveTo>
                  <a:cubicBezTo>
                    <a:pt x="9382" y="0"/>
                    <a:pt x="8222" y="1107"/>
                    <a:pt x="8163" y="2370"/>
                  </a:cubicBezTo>
                  <a:cubicBezTo>
                    <a:pt x="8071" y="2347"/>
                    <a:pt x="7978" y="2336"/>
                    <a:pt x="7885" y="2336"/>
                  </a:cubicBezTo>
                  <a:cubicBezTo>
                    <a:pt x="7236" y="2336"/>
                    <a:pt x="6613" y="2877"/>
                    <a:pt x="6570" y="3531"/>
                  </a:cubicBezTo>
                  <a:cubicBezTo>
                    <a:pt x="6049" y="2872"/>
                    <a:pt x="5429" y="2164"/>
                    <a:pt x="4593" y="2095"/>
                  </a:cubicBezTo>
                  <a:cubicBezTo>
                    <a:pt x="4554" y="2092"/>
                    <a:pt x="4516" y="2091"/>
                    <a:pt x="4477" y="2091"/>
                  </a:cubicBezTo>
                  <a:cubicBezTo>
                    <a:pt x="3463" y="2091"/>
                    <a:pt x="2716" y="3076"/>
                    <a:pt x="3020" y="4062"/>
                  </a:cubicBezTo>
                  <a:cubicBezTo>
                    <a:pt x="2948" y="4049"/>
                    <a:pt x="2876" y="4043"/>
                    <a:pt x="2805" y="4043"/>
                  </a:cubicBezTo>
                  <a:cubicBezTo>
                    <a:pt x="2276" y="4043"/>
                    <a:pt x="1763" y="4380"/>
                    <a:pt x="1486" y="4839"/>
                  </a:cubicBezTo>
                  <a:cubicBezTo>
                    <a:pt x="1161" y="5360"/>
                    <a:pt x="1092" y="5999"/>
                    <a:pt x="1141" y="6609"/>
                  </a:cubicBezTo>
                  <a:cubicBezTo>
                    <a:pt x="374" y="6944"/>
                    <a:pt x="0" y="7986"/>
                    <a:pt x="394" y="8733"/>
                  </a:cubicBezTo>
                  <a:lnTo>
                    <a:pt x="1131" y="9294"/>
                  </a:lnTo>
                  <a:cubicBezTo>
                    <a:pt x="3207" y="10818"/>
                    <a:pt x="5469" y="12353"/>
                    <a:pt x="8035" y="12500"/>
                  </a:cubicBezTo>
                  <a:cubicBezTo>
                    <a:pt x="8177" y="12509"/>
                    <a:pt x="8318" y="12513"/>
                    <a:pt x="8459" y="12513"/>
                  </a:cubicBezTo>
                  <a:cubicBezTo>
                    <a:pt x="9957" y="12513"/>
                    <a:pt x="11431" y="12052"/>
                    <a:pt x="12815" y="11467"/>
                  </a:cubicBezTo>
                  <a:cubicBezTo>
                    <a:pt x="14212" y="10887"/>
                    <a:pt x="15549" y="10189"/>
                    <a:pt x="16828" y="9383"/>
                  </a:cubicBezTo>
                  <a:cubicBezTo>
                    <a:pt x="17929" y="8674"/>
                    <a:pt x="19031" y="7848"/>
                    <a:pt x="19650" y="6688"/>
                  </a:cubicBezTo>
                  <a:cubicBezTo>
                    <a:pt x="19985" y="6088"/>
                    <a:pt x="20172" y="5350"/>
                    <a:pt x="19896" y="4721"/>
                  </a:cubicBezTo>
                  <a:cubicBezTo>
                    <a:pt x="19708" y="4282"/>
                    <a:pt x="19219" y="3967"/>
                    <a:pt x="18758" y="3967"/>
                  </a:cubicBezTo>
                  <a:cubicBezTo>
                    <a:pt x="18568" y="3967"/>
                    <a:pt x="18382" y="4020"/>
                    <a:pt x="18224" y="4141"/>
                  </a:cubicBezTo>
                  <a:cubicBezTo>
                    <a:pt x="18185" y="3580"/>
                    <a:pt x="17624" y="3157"/>
                    <a:pt x="17064" y="3098"/>
                  </a:cubicBezTo>
                  <a:cubicBezTo>
                    <a:pt x="17014" y="3094"/>
                    <a:pt x="16964" y="3092"/>
                    <a:pt x="16914" y="3092"/>
                  </a:cubicBezTo>
                  <a:cubicBezTo>
                    <a:pt x="16406" y="3092"/>
                    <a:pt x="15911" y="3313"/>
                    <a:pt x="15490" y="3600"/>
                  </a:cubicBezTo>
                  <a:cubicBezTo>
                    <a:pt x="15392" y="3039"/>
                    <a:pt x="15136" y="2479"/>
                    <a:pt x="14654" y="2174"/>
                  </a:cubicBezTo>
                  <a:cubicBezTo>
                    <a:pt x="14459" y="2050"/>
                    <a:pt x="14223" y="1986"/>
                    <a:pt x="13991" y="1986"/>
                  </a:cubicBezTo>
                  <a:cubicBezTo>
                    <a:pt x="13652" y="1986"/>
                    <a:pt x="13321" y="2123"/>
                    <a:pt x="13140" y="2410"/>
                  </a:cubicBezTo>
                  <a:cubicBezTo>
                    <a:pt x="13100" y="1141"/>
                    <a:pt x="11940" y="0"/>
                    <a:pt x="10671" y="0"/>
                  </a:cubicBezTo>
                  <a:cubicBezTo>
                    <a:pt x="10666" y="0"/>
                    <a:pt x="10660" y="0"/>
                    <a:pt x="106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6"/>
            <p:cNvSpPr/>
            <p:nvPr/>
          </p:nvSpPr>
          <p:spPr>
            <a:xfrm rot="-758099">
              <a:off x="1635191" y="2571135"/>
              <a:ext cx="583134" cy="353320"/>
            </a:xfrm>
            <a:custGeom>
              <a:rect b="b" l="l" r="r" t="t"/>
              <a:pathLst>
                <a:path extrusionOk="0" h="10828" w="17871">
                  <a:moveTo>
                    <a:pt x="13079" y="1"/>
                  </a:moveTo>
                  <a:cubicBezTo>
                    <a:pt x="12575" y="1"/>
                    <a:pt x="12069" y="258"/>
                    <a:pt x="11802" y="828"/>
                  </a:cubicBezTo>
                  <a:cubicBezTo>
                    <a:pt x="11482" y="608"/>
                    <a:pt x="11099" y="505"/>
                    <a:pt x="10712" y="505"/>
                  </a:cubicBezTo>
                  <a:cubicBezTo>
                    <a:pt x="10303" y="505"/>
                    <a:pt x="9889" y="621"/>
                    <a:pt x="9540" y="838"/>
                  </a:cubicBezTo>
                  <a:cubicBezTo>
                    <a:pt x="8872" y="1251"/>
                    <a:pt x="8429" y="1989"/>
                    <a:pt x="8262" y="2766"/>
                  </a:cubicBezTo>
                  <a:cubicBezTo>
                    <a:pt x="7908" y="2363"/>
                    <a:pt x="7544" y="1940"/>
                    <a:pt x="7062" y="1704"/>
                  </a:cubicBezTo>
                  <a:cubicBezTo>
                    <a:pt x="6858" y="1608"/>
                    <a:pt x="6626" y="1554"/>
                    <a:pt x="6398" y="1554"/>
                  </a:cubicBezTo>
                  <a:cubicBezTo>
                    <a:pt x="6087" y="1554"/>
                    <a:pt x="5783" y="1654"/>
                    <a:pt x="5567" y="1881"/>
                  </a:cubicBezTo>
                  <a:cubicBezTo>
                    <a:pt x="5205" y="1333"/>
                    <a:pt x="4627" y="1065"/>
                    <a:pt x="4050" y="1065"/>
                  </a:cubicBezTo>
                  <a:cubicBezTo>
                    <a:pt x="3434" y="1065"/>
                    <a:pt x="2819" y="1370"/>
                    <a:pt x="2469" y="1969"/>
                  </a:cubicBezTo>
                  <a:cubicBezTo>
                    <a:pt x="2376" y="1945"/>
                    <a:pt x="2280" y="1933"/>
                    <a:pt x="2184" y="1933"/>
                  </a:cubicBezTo>
                  <a:cubicBezTo>
                    <a:pt x="1777" y="1933"/>
                    <a:pt x="1367" y="2142"/>
                    <a:pt x="1112" y="2461"/>
                  </a:cubicBezTo>
                  <a:cubicBezTo>
                    <a:pt x="807" y="2874"/>
                    <a:pt x="669" y="3385"/>
                    <a:pt x="709" y="3897"/>
                  </a:cubicBezTo>
                  <a:cubicBezTo>
                    <a:pt x="276" y="4084"/>
                    <a:pt x="1" y="4526"/>
                    <a:pt x="20" y="4998"/>
                  </a:cubicBezTo>
                  <a:lnTo>
                    <a:pt x="158" y="6169"/>
                  </a:lnTo>
                  <a:cubicBezTo>
                    <a:pt x="1594" y="8431"/>
                    <a:pt x="3826" y="10319"/>
                    <a:pt x="6482" y="10732"/>
                  </a:cubicBezTo>
                  <a:cubicBezTo>
                    <a:pt x="6880" y="10797"/>
                    <a:pt x="7281" y="10828"/>
                    <a:pt x="7683" y="10828"/>
                  </a:cubicBezTo>
                  <a:cubicBezTo>
                    <a:pt x="8908" y="10828"/>
                    <a:pt x="10136" y="10547"/>
                    <a:pt x="11291" y="10132"/>
                  </a:cubicBezTo>
                  <a:cubicBezTo>
                    <a:pt x="13366" y="9385"/>
                    <a:pt x="15313" y="8145"/>
                    <a:pt x="16641" y="6375"/>
                  </a:cubicBezTo>
                  <a:cubicBezTo>
                    <a:pt x="17153" y="5677"/>
                    <a:pt x="17585" y="4890"/>
                    <a:pt x="17723" y="4034"/>
                  </a:cubicBezTo>
                  <a:cubicBezTo>
                    <a:pt x="17870" y="3189"/>
                    <a:pt x="17703" y="2244"/>
                    <a:pt x="17143" y="1586"/>
                  </a:cubicBezTo>
                  <a:cubicBezTo>
                    <a:pt x="16818" y="1192"/>
                    <a:pt x="16356" y="927"/>
                    <a:pt x="15854" y="868"/>
                  </a:cubicBezTo>
                  <a:cubicBezTo>
                    <a:pt x="15791" y="859"/>
                    <a:pt x="15729" y="855"/>
                    <a:pt x="15666" y="855"/>
                  </a:cubicBezTo>
                  <a:cubicBezTo>
                    <a:pt x="15222" y="855"/>
                    <a:pt x="14803" y="1066"/>
                    <a:pt x="14527" y="1428"/>
                  </a:cubicBezTo>
                  <a:cubicBezTo>
                    <a:pt x="14521" y="530"/>
                    <a:pt x="13802" y="1"/>
                    <a:pt x="13079" y="1"/>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6"/>
            <p:cNvSpPr/>
            <p:nvPr/>
          </p:nvSpPr>
          <p:spPr>
            <a:xfrm rot="-758099">
              <a:off x="1669632" y="2640795"/>
              <a:ext cx="640563" cy="632177"/>
            </a:xfrm>
            <a:custGeom>
              <a:rect b="b" l="l" r="r" t="t"/>
              <a:pathLst>
                <a:path extrusionOk="0" h="19374" w="19631">
                  <a:moveTo>
                    <a:pt x="10682" y="0"/>
                  </a:moveTo>
                  <a:cubicBezTo>
                    <a:pt x="10618" y="0"/>
                    <a:pt x="10552" y="3"/>
                    <a:pt x="10484" y="9"/>
                  </a:cubicBezTo>
                  <a:cubicBezTo>
                    <a:pt x="9245" y="107"/>
                    <a:pt x="8793" y="1218"/>
                    <a:pt x="8665" y="1622"/>
                  </a:cubicBezTo>
                  <a:cubicBezTo>
                    <a:pt x="8645" y="1671"/>
                    <a:pt x="8635" y="1720"/>
                    <a:pt x="8625" y="1769"/>
                  </a:cubicBezTo>
                  <a:cubicBezTo>
                    <a:pt x="8625" y="1769"/>
                    <a:pt x="8596" y="3382"/>
                    <a:pt x="7091" y="3559"/>
                  </a:cubicBezTo>
                  <a:cubicBezTo>
                    <a:pt x="7010" y="3568"/>
                    <a:pt x="6932" y="3573"/>
                    <a:pt x="6857" y="3573"/>
                  </a:cubicBezTo>
                  <a:cubicBezTo>
                    <a:pt x="5510" y="3573"/>
                    <a:pt x="4937" y="2162"/>
                    <a:pt x="4937" y="2162"/>
                  </a:cubicBezTo>
                  <a:cubicBezTo>
                    <a:pt x="4898" y="2084"/>
                    <a:pt x="4849" y="2005"/>
                    <a:pt x="4800" y="1936"/>
                  </a:cubicBezTo>
                  <a:cubicBezTo>
                    <a:pt x="4584" y="1646"/>
                    <a:pt x="4117" y="1175"/>
                    <a:pt x="3322" y="1175"/>
                  </a:cubicBezTo>
                  <a:cubicBezTo>
                    <a:pt x="3174" y="1175"/>
                    <a:pt x="3014" y="1191"/>
                    <a:pt x="2842" y="1228"/>
                  </a:cubicBezTo>
                  <a:cubicBezTo>
                    <a:pt x="1348" y="1543"/>
                    <a:pt x="1407" y="2733"/>
                    <a:pt x="1407" y="2733"/>
                  </a:cubicBezTo>
                  <a:cubicBezTo>
                    <a:pt x="1367" y="2674"/>
                    <a:pt x="1318" y="2625"/>
                    <a:pt x="1279" y="2585"/>
                  </a:cubicBezTo>
                  <a:cubicBezTo>
                    <a:pt x="1249" y="2546"/>
                    <a:pt x="1220" y="2517"/>
                    <a:pt x="1180" y="2477"/>
                  </a:cubicBezTo>
                  <a:cubicBezTo>
                    <a:pt x="1131" y="2438"/>
                    <a:pt x="1092" y="2399"/>
                    <a:pt x="1053" y="2369"/>
                  </a:cubicBezTo>
                  <a:cubicBezTo>
                    <a:pt x="1043" y="2359"/>
                    <a:pt x="1033" y="2340"/>
                    <a:pt x="1023" y="2340"/>
                  </a:cubicBezTo>
                  <a:cubicBezTo>
                    <a:pt x="885" y="2234"/>
                    <a:pt x="765" y="2185"/>
                    <a:pt x="662" y="2185"/>
                  </a:cubicBezTo>
                  <a:cubicBezTo>
                    <a:pt x="582" y="2185"/>
                    <a:pt x="513" y="2215"/>
                    <a:pt x="453" y="2271"/>
                  </a:cubicBezTo>
                  <a:cubicBezTo>
                    <a:pt x="266" y="2428"/>
                    <a:pt x="158" y="2831"/>
                    <a:pt x="108" y="3323"/>
                  </a:cubicBezTo>
                  <a:cubicBezTo>
                    <a:pt x="0" y="4562"/>
                    <a:pt x="217" y="6362"/>
                    <a:pt x="217" y="6362"/>
                  </a:cubicBezTo>
                  <a:lnTo>
                    <a:pt x="3236" y="19068"/>
                  </a:lnTo>
                  <a:lnTo>
                    <a:pt x="4583" y="19373"/>
                  </a:lnTo>
                  <a:lnTo>
                    <a:pt x="7366" y="19373"/>
                  </a:lnTo>
                  <a:lnTo>
                    <a:pt x="8478" y="18616"/>
                  </a:lnTo>
                  <a:lnTo>
                    <a:pt x="9628" y="19373"/>
                  </a:lnTo>
                  <a:lnTo>
                    <a:pt x="12795" y="19373"/>
                  </a:lnTo>
                  <a:lnTo>
                    <a:pt x="14349" y="18675"/>
                  </a:lnTo>
                  <a:lnTo>
                    <a:pt x="15736" y="19373"/>
                  </a:lnTo>
                  <a:lnTo>
                    <a:pt x="17968" y="19373"/>
                  </a:lnTo>
                  <a:lnTo>
                    <a:pt x="18008" y="19354"/>
                  </a:lnTo>
                  <a:lnTo>
                    <a:pt x="18401" y="4287"/>
                  </a:lnTo>
                  <a:cubicBezTo>
                    <a:pt x="18401" y="4287"/>
                    <a:pt x="19630" y="2015"/>
                    <a:pt x="18578" y="1504"/>
                  </a:cubicBezTo>
                  <a:cubicBezTo>
                    <a:pt x="18440" y="1445"/>
                    <a:pt x="18303" y="1415"/>
                    <a:pt x="18155" y="1405"/>
                  </a:cubicBezTo>
                  <a:cubicBezTo>
                    <a:pt x="17418" y="1366"/>
                    <a:pt x="17064" y="854"/>
                    <a:pt x="16857" y="569"/>
                  </a:cubicBezTo>
                  <a:cubicBezTo>
                    <a:pt x="16782" y="460"/>
                    <a:pt x="16726" y="384"/>
                    <a:pt x="16682" y="384"/>
                  </a:cubicBezTo>
                  <a:cubicBezTo>
                    <a:pt x="16663" y="384"/>
                    <a:pt x="16646" y="399"/>
                    <a:pt x="16631" y="432"/>
                  </a:cubicBezTo>
                  <a:lnTo>
                    <a:pt x="16601" y="471"/>
                  </a:lnTo>
                  <a:cubicBezTo>
                    <a:pt x="16562" y="589"/>
                    <a:pt x="16523" y="707"/>
                    <a:pt x="16503" y="825"/>
                  </a:cubicBezTo>
                  <a:cubicBezTo>
                    <a:pt x="16503" y="825"/>
                    <a:pt x="16237" y="1897"/>
                    <a:pt x="15539" y="2576"/>
                  </a:cubicBezTo>
                  <a:cubicBezTo>
                    <a:pt x="15362" y="2753"/>
                    <a:pt x="15146" y="2890"/>
                    <a:pt x="14910" y="2989"/>
                  </a:cubicBezTo>
                  <a:cubicBezTo>
                    <a:pt x="14733" y="3057"/>
                    <a:pt x="14546" y="3097"/>
                    <a:pt x="14349" y="3107"/>
                  </a:cubicBezTo>
                  <a:lnTo>
                    <a:pt x="14290" y="3107"/>
                  </a:lnTo>
                  <a:cubicBezTo>
                    <a:pt x="14274" y="3107"/>
                    <a:pt x="14258" y="3107"/>
                    <a:pt x="14243" y="3107"/>
                  </a:cubicBezTo>
                  <a:cubicBezTo>
                    <a:pt x="12719" y="3107"/>
                    <a:pt x="12353" y="1238"/>
                    <a:pt x="12353" y="1238"/>
                  </a:cubicBezTo>
                  <a:cubicBezTo>
                    <a:pt x="12353" y="1238"/>
                    <a:pt x="12343" y="1199"/>
                    <a:pt x="12313" y="1140"/>
                  </a:cubicBezTo>
                  <a:cubicBezTo>
                    <a:pt x="12211" y="851"/>
                    <a:pt x="11792" y="0"/>
                    <a:pt x="10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6"/>
            <p:cNvSpPr/>
            <p:nvPr/>
          </p:nvSpPr>
          <p:spPr>
            <a:xfrm rot="-758099">
              <a:off x="1623160" y="2757463"/>
              <a:ext cx="209290" cy="574977"/>
            </a:xfrm>
            <a:custGeom>
              <a:rect b="b" l="l" r="r" t="t"/>
              <a:pathLst>
                <a:path extrusionOk="0" h="17621" w="6414">
                  <a:moveTo>
                    <a:pt x="1570" y="0"/>
                  </a:moveTo>
                  <a:cubicBezTo>
                    <a:pt x="1525" y="0"/>
                    <a:pt x="1481" y="2"/>
                    <a:pt x="1437" y="6"/>
                  </a:cubicBezTo>
                  <a:cubicBezTo>
                    <a:pt x="561" y="95"/>
                    <a:pt x="1" y="960"/>
                    <a:pt x="1" y="960"/>
                  </a:cubicBezTo>
                  <a:lnTo>
                    <a:pt x="4053" y="17620"/>
                  </a:lnTo>
                  <a:lnTo>
                    <a:pt x="6413" y="17620"/>
                  </a:lnTo>
                  <a:lnTo>
                    <a:pt x="3669" y="3704"/>
                  </a:lnTo>
                  <a:lnTo>
                    <a:pt x="3463" y="2671"/>
                  </a:lnTo>
                  <a:lnTo>
                    <a:pt x="3109" y="832"/>
                  </a:lnTo>
                  <a:cubicBezTo>
                    <a:pt x="3069" y="793"/>
                    <a:pt x="3040" y="764"/>
                    <a:pt x="3000" y="724"/>
                  </a:cubicBezTo>
                  <a:cubicBezTo>
                    <a:pt x="2951" y="685"/>
                    <a:pt x="2912" y="646"/>
                    <a:pt x="2873" y="616"/>
                  </a:cubicBezTo>
                  <a:cubicBezTo>
                    <a:pt x="2863" y="606"/>
                    <a:pt x="2863" y="596"/>
                    <a:pt x="2853" y="596"/>
                  </a:cubicBezTo>
                  <a:cubicBezTo>
                    <a:pt x="2705" y="459"/>
                    <a:pt x="2548" y="341"/>
                    <a:pt x="2381" y="242"/>
                  </a:cubicBezTo>
                  <a:cubicBezTo>
                    <a:pt x="2134" y="81"/>
                    <a:pt x="1852" y="0"/>
                    <a:pt x="1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6"/>
            <p:cNvSpPr/>
            <p:nvPr/>
          </p:nvSpPr>
          <p:spPr>
            <a:xfrm rot="-758099">
              <a:off x="1829672" y="2674845"/>
              <a:ext cx="157278" cy="616613"/>
            </a:xfrm>
            <a:custGeom>
              <a:rect b="b" l="l" r="r" t="t"/>
              <a:pathLst>
                <a:path extrusionOk="0" h="18897" w="4820">
                  <a:moveTo>
                    <a:pt x="2147" y="0"/>
                  </a:moveTo>
                  <a:cubicBezTo>
                    <a:pt x="2071" y="0"/>
                    <a:pt x="1992" y="4"/>
                    <a:pt x="1909" y="14"/>
                  </a:cubicBezTo>
                  <a:cubicBezTo>
                    <a:pt x="394" y="191"/>
                    <a:pt x="138" y="1685"/>
                    <a:pt x="138" y="1685"/>
                  </a:cubicBezTo>
                  <a:cubicBezTo>
                    <a:pt x="99" y="1597"/>
                    <a:pt x="50" y="1528"/>
                    <a:pt x="1" y="1459"/>
                  </a:cubicBezTo>
                  <a:lnTo>
                    <a:pt x="1" y="1459"/>
                  </a:lnTo>
                  <a:lnTo>
                    <a:pt x="660" y="5924"/>
                  </a:lnTo>
                  <a:lnTo>
                    <a:pt x="906" y="7567"/>
                  </a:lnTo>
                  <a:lnTo>
                    <a:pt x="2577" y="18896"/>
                  </a:lnTo>
                  <a:lnTo>
                    <a:pt x="4820" y="18896"/>
                  </a:lnTo>
                  <a:lnTo>
                    <a:pt x="4240" y="7891"/>
                  </a:lnTo>
                  <a:lnTo>
                    <a:pt x="4151" y="6190"/>
                  </a:lnTo>
                  <a:lnTo>
                    <a:pt x="3876" y="1145"/>
                  </a:lnTo>
                  <a:cubicBezTo>
                    <a:pt x="3856" y="1194"/>
                    <a:pt x="3846" y="1243"/>
                    <a:pt x="3836" y="1292"/>
                  </a:cubicBezTo>
                  <a:cubicBezTo>
                    <a:pt x="3836" y="1292"/>
                    <a:pt x="3467" y="0"/>
                    <a:pt x="21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6"/>
            <p:cNvSpPr/>
            <p:nvPr/>
          </p:nvSpPr>
          <p:spPr>
            <a:xfrm rot="-758099">
              <a:off x="2066106" y="2592820"/>
              <a:ext cx="148304" cy="646274"/>
            </a:xfrm>
            <a:custGeom>
              <a:rect b="b" l="l" r="r" t="t"/>
              <a:pathLst>
                <a:path extrusionOk="0" h="19806" w="4545">
                  <a:moveTo>
                    <a:pt x="1972" y="1"/>
                  </a:moveTo>
                  <a:cubicBezTo>
                    <a:pt x="1967" y="1"/>
                    <a:pt x="1962" y="3"/>
                    <a:pt x="1958" y="8"/>
                  </a:cubicBezTo>
                  <a:cubicBezTo>
                    <a:pt x="374" y="106"/>
                    <a:pt x="30" y="1670"/>
                    <a:pt x="30" y="1670"/>
                  </a:cubicBezTo>
                  <a:cubicBezTo>
                    <a:pt x="30" y="1670"/>
                    <a:pt x="20" y="1631"/>
                    <a:pt x="0" y="1572"/>
                  </a:cubicBezTo>
                  <a:lnTo>
                    <a:pt x="0" y="1572"/>
                  </a:lnTo>
                  <a:lnTo>
                    <a:pt x="109" y="6017"/>
                  </a:lnTo>
                  <a:lnTo>
                    <a:pt x="158" y="7846"/>
                  </a:lnTo>
                  <a:lnTo>
                    <a:pt x="472" y="19805"/>
                  </a:lnTo>
                  <a:lnTo>
                    <a:pt x="4249" y="19805"/>
                  </a:lnTo>
                  <a:lnTo>
                    <a:pt x="4308" y="16255"/>
                  </a:lnTo>
                  <a:lnTo>
                    <a:pt x="4485" y="4689"/>
                  </a:lnTo>
                  <a:lnTo>
                    <a:pt x="4505" y="3588"/>
                  </a:lnTo>
                  <a:lnTo>
                    <a:pt x="4544" y="1001"/>
                  </a:lnTo>
                  <a:cubicBezTo>
                    <a:pt x="4469" y="892"/>
                    <a:pt x="4413" y="816"/>
                    <a:pt x="4366" y="816"/>
                  </a:cubicBezTo>
                  <a:cubicBezTo>
                    <a:pt x="4345" y="816"/>
                    <a:pt x="4326" y="831"/>
                    <a:pt x="4308" y="864"/>
                  </a:cubicBezTo>
                  <a:lnTo>
                    <a:pt x="4288" y="903"/>
                  </a:lnTo>
                  <a:cubicBezTo>
                    <a:pt x="4239" y="1021"/>
                    <a:pt x="4210" y="1139"/>
                    <a:pt x="4190" y="1267"/>
                  </a:cubicBezTo>
                  <a:cubicBezTo>
                    <a:pt x="3803" y="483"/>
                    <a:pt x="3009" y="2"/>
                    <a:pt x="2157" y="2"/>
                  </a:cubicBezTo>
                  <a:cubicBezTo>
                    <a:pt x="2101" y="2"/>
                    <a:pt x="2044" y="4"/>
                    <a:pt x="1987" y="8"/>
                  </a:cubicBezTo>
                  <a:cubicBezTo>
                    <a:pt x="1982" y="3"/>
                    <a:pt x="1977" y="1"/>
                    <a:pt x="19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6"/>
            <p:cNvSpPr/>
            <p:nvPr/>
          </p:nvSpPr>
          <p:spPr>
            <a:xfrm rot="-758099">
              <a:off x="2083722" y="2653543"/>
              <a:ext cx="43039" cy="115739"/>
            </a:xfrm>
            <a:custGeom>
              <a:rect b="b" l="l" r="r" t="t"/>
              <a:pathLst>
                <a:path extrusionOk="0" h="3547" w="1319">
                  <a:moveTo>
                    <a:pt x="581" y="0"/>
                  </a:moveTo>
                  <a:cubicBezTo>
                    <a:pt x="257" y="0"/>
                    <a:pt x="1" y="266"/>
                    <a:pt x="11" y="590"/>
                  </a:cubicBezTo>
                  <a:lnTo>
                    <a:pt x="50" y="2980"/>
                  </a:lnTo>
                  <a:cubicBezTo>
                    <a:pt x="60" y="3265"/>
                    <a:pt x="276" y="3501"/>
                    <a:pt x="561" y="3541"/>
                  </a:cubicBezTo>
                  <a:cubicBezTo>
                    <a:pt x="589" y="3545"/>
                    <a:pt x="617" y="3547"/>
                    <a:pt x="644" y="3547"/>
                  </a:cubicBezTo>
                  <a:cubicBezTo>
                    <a:pt x="944" y="3547"/>
                    <a:pt x="1202" y="3306"/>
                    <a:pt x="1211" y="2990"/>
                  </a:cubicBezTo>
                  <a:lnTo>
                    <a:pt x="1299" y="600"/>
                  </a:lnTo>
                  <a:cubicBezTo>
                    <a:pt x="1319" y="276"/>
                    <a:pt x="1053" y="0"/>
                    <a:pt x="719"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6"/>
            <p:cNvSpPr/>
            <p:nvPr/>
          </p:nvSpPr>
          <p:spPr>
            <a:xfrm rot="-758099">
              <a:off x="2112809" y="2792349"/>
              <a:ext cx="31456" cy="75343"/>
            </a:xfrm>
            <a:custGeom>
              <a:rect b="b" l="l" r="r" t="t"/>
              <a:pathLst>
                <a:path extrusionOk="0" h="2309" w="964">
                  <a:moveTo>
                    <a:pt x="469" y="0"/>
                  </a:moveTo>
                  <a:cubicBezTo>
                    <a:pt x="448" y="0"/>
                    <a:pt x="426" y="2"/>
                    <a:pt x="404" y="5"/>
                  </a:cubicBezTo>
                  <a:cubicBezTo>
                    <a:pt x="197" y="35"/>
                    <a:pt x="40" y="212"/>
                    <a:pt x="30" y="428"/>
                  </a:cubicBezTo>
                  <a:lnTo>
                    <a:pt x="1" y="1864"/>
                  </a:lnTo>
                  <a:cubicBezTo>
                    <a:pt x="1" y="2090"/>
                    <a:pt x="178" y="2287"/>
                    <a:pt x="414" y="2307"/>
                  </a:cubicBezTo>
                  <a:lnTo>
                    <a:pt x="502" y="2307"/>
                  </a:lnTo>
                  <a:cubicBezTo>
                    <a:pt x="513" y="2308"/>
                    <a:pt x="524" y="2308"/>
                    <a:pt x="534" y="2308"/>
                  </a:cubicBezTo>
                  <a:cubicBezTo>
                    <a:pt x="775" y="2308"/>
                    <a:pt x="964" y="2099"/>
                    <a:pt x="955" y="1854"/>
                  </a:cubicBezTo>
                  <a:lnTo>
                    <a:pt x="895" y="419"/>
                  </a:lnTo>
                  <a:cubicBezTo>
                    <a:pt x="887" y="185"/>
                    <a:pt x="697" y="0"/>
                    <a:pt x="469"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6"/>
            <p:cNvSpPr/>
            <p:nvPr/>
          </p:nvSpPr>
          <p:spPr>
            <a:xfrm rot="-758099">
              <a:off x="2174291" y="2564054"/>
              <a:ext cx="150849" cy="650450"/>
            </a:xfrm>
            <a:custGeom>
              <a:rect b="b" l="l" r="r" t="t"/>
              <a:pathLst>
                <a:path extrusionOk="0" h="19934" w="4623">
                  <a:moveTo>
                    <a:pt x="2518" y="1"/>
                  </a:moveTo>
                  <a:cubicBezTo>
                    <a:pt x="2348" y="1"/>
                    <a:pt x="2177" y="21"/>
                    <a:pt x="2016" y="57"/>
                  </a:cubicBezTo>
                  <a:cubicBezTo>
                    <a:pt x="1505" y="165"/>
                    <a:pt x="1082" y="510"/>
                    <a:pt x="885" y="992"/>
                  </a:cubicBezTo>
                  <a:lnTo>
                    <a:pt x="866" y="1031"/>
                  </a:lnTo>
                  <a:lnTo>
                    <a:pt x="728" y="3962"/>
                  </a:lnTo>
                  <a:lnTo>
                    <a:pt x="669" y="5270"/>
                  </a:lnTo>
                  <a:lnTo>
                    <a:pt x="364" y="11849"/>
                  </a:lnTo>
                  <a:lnTo>
                    <a:pt x="0" y="19933"/>
                  </a:lnTo>
                  <a:lnTo>
                    <a:pt x="3059" y="19933"/>
                  </a:lnTo>
                  <a:lnTo>
                    <a:pt x="4622" y="1326"/>
                  </a:lnTo>
                  <a:cubicBezTo>
                    <a:pt x="4622" y="1326"/>
                    <a:pt x="4524" y="539"/>
                    <a:pt x="3570" y="175"/>
                  </a:cubicBezTo>
                  <a:cubicBezTo>
                    <a:pt x="3285" y="77"/>
                    <a:pt x="2990" y="18"/>
                    <a:pt x="2695" y="8"/>
                  </a:cubicBezTo>
                  <a:cubicBezTo>
                    <a:pt x="2636" y="3"/>
                    <a:pt x="2577" y="1"/>
                    <a:pt x="2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6"/>
            <p:cNvSpPr/>
            <p:nvPr/>
          </p:nvSpPr>
          <p:spPr>
            <a:xfrm rot="-758099">
              <a:off x="817181" y="3118294"/>
              <a:ext cx="358802" cy="333611"/>
            </a:xfrm>
            <a:custGeom>
              <a:rect b="b" l="l" r="r" t="t"/>
              <a:pathLst>
                <a:path extrusionOk="0" h="10224" w="10996">
                  <a:moveTo>
                    <a:pt x="5489" y="0"/>
                  </a:moveTo>
                  <a:cubicBezTo>
                    <a:pt x="3021" y="0"/>
                    <a:pt x="852" y="1789"/>
                    <a:pt x="453" y="4296"/>
                  </a:cubicBezTo>
                  <a:cubicBezTo>
                    <a:pt x="1" y="7089"/>
                    <a:pt x="1889" y="9705"/>
                    <a:pt x="4682" y="10157"/>
                  </a:cubicBezTo>
                  <a:cubicBezTo>
                    <a:pt x="4958" y="10202"/>
                    <a:pt x="5233" y="10224"/>
                    <a:pt x="5505" y="10224"/>
                  </a:cubicBezTo>
                  <a:cubicBezTo>
                    <a:pt x="7965" y="10224"/>
                    <a:pt x="10136" y="8435"/>
                    <a:pt x="10544" y="5928"/>
                  </a:cubicBezTo>
                  <a:cubicBezTo>
                    <a:pt x="10996" y="3145"/>
                    <a:pt x="9098" y="519"/>
                    <a:pt x="6315" y="67"/>
                  </a:cubicBezTo>
                  <a:cubicBezTo>
                    <a:pt x="6037" y="22"/>
                    <a:pt x="5761" y="0"/>
                    <a:pt x="5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6"/>
            <p:cNvSpPr/>
            <p:nvPr/>
          </p:nvSpPr>
          <p:spPr>
            <a:xfrm rot="-758099">
              <a:off x="1950861" y="2051752"/>
              <a:ext cx="284601" cy="423181"/>
            </a:xfrm>
            <a:custGeom>
              <a:rect b="b" l="l" r="r" t="t"/>
              <a:pathLst>
                <a:path extrusionOk="0" h="12969" w="8722">
                  <a:moveTo>
                    <a:pt x="3145" y="3636"/>
                  </a:moveTo>
                  <a:cubicBezTo>
                    <a:pt x="3528" y="3636"/>
                    <a:pt x="3902" y="3724"/>
                    <a:pt x="4246" y="3882"/>
                  </a:cubicBezTo>
                  <a:cubicBezTo>
                    <a:pt x="4207" y="4049"/>
                    <a:pt x="4158" y="4206"/>
                    <a:pt x="4089" y="4354"/>
                  </a:cubicBezTo>
                  <a:cubicBezTo>
                    <a:pt x="3774" y="5081"/>
                    <a:pt x="3056" y="5583"/>
                    <a:pt x="2329" y="5583"/>
                  </a:cubicBezTo>
                  <a:cubicBezTo>
                    <a:pt x="2313" y="5584"/>
                    <a:pt x="2297" y="5584"/>
                    <a:pt x="2281" y="5584"/>
                  </a:cubicBezTo>
                  <a:cubicBezTo>
                    <a:pt x="2110" y="5584"/>
                    <a:pt x="1942" y="5536"/>
                    <a:pt x="1797" y="5455"/>
                  </a:cubicBezTo>
                  <a:cubicBezTo>
                    <a:pt x="1502" y="5259"/>
                    <a:pt x="1404" y="4806"/>
                    <a:pt x="1581" y="4442"/>
                  </a:cubicBezTo>
                  <a:cubicBezTo>
                    <a:pt x="1729" y="4108"/>
                    <a:pt x="2083" y="3852"/>
                    <a:pt x="2525" y="3714"/>
                  </a:cubicBezTo>
                  <a:cubicBezTo>
                    <a:pt x="2722" y="3665"/>
                    <a:pt x="2938" y="3636"/>
                    <a:pt x="3145" y="3636"/>
                  </a:cubicBezTo>
                  <a:close/>
                  <a:moveTo>
                    <a:pt x="5210" y="7511"/>
                  </a:moveTo>
                  <a:cubicBezTo>
                    <a:pt x="5505" y="7521"/>
                    <a:pt x="5800" y="7570"/>
                    <a:pt x="6085" y="7658"/>
                  </a:cubicBezTo>
                  <a:cubicBezTo>
                    <a:pt x="6076" y="7757"/>
                    <a:pt x="6066" y="7855"/>
                    <a:pt x="6056" y="7953"/>
                  </a:cubicBezTo>
                  <a:cubicBezTo>
                    <a:pt x="5967" y="8543"/>
                    <a:pt x="5731" y="9340"/>
                    <a:pt x="5122" y="9783"/>
                  </a:cubicBezTo>
                  <a:cubicBezTo>
                    <a:pt x="4877" y="9951"/>
                    <a:pt x="4585" y="10041"/>
                    <a:pt x="4292" y="10041"/>
                  </a:cubicBezTo>
                  <a:cubicBezTo>
                    <a:pt x="4208" y="10041"/>
                    <a:pt x="4123" y="10034"/>
                    <a:pt x="4040" y="10019"/>
                  </a:cubicBezTo>
                  <a:cubicBezTo>
                    <a:pt x="3764" y="9979"/>
                    <a:pt x="3528" y="9822"/>
                    <a:pt x="3371" y="9605"/>
                  </a:cubicBezTo>
                  <a:cubicBezTo>
                    <a:pt x="3214" y="9340"/>
                    <a:pt x="3184" y="9025"/>
                    <a:pt x="3292" y="8740"/>
                  </a:cubicBezTo>
                  <a:cubicBezTo>
                    <a:pt x="3489" y="8238"/>
                    <a:pt x="3882" y="7845"/>
                    <a:pt x="4384" y="7658"/>
                  </a:cubicBezTo>
                  <a:cubicBezTo>
                    <a:pt x="4650" y="7560"/>
                    <a:pt x="4925" y="7511"/>
                    <a:pt x="5210" y="7511"/>
                  </a:cubicBezTo>
                  <a:close/>
                  <a:moveTo>
                    <a:pt x="1610" y="1"/>
                  </a:moveTo>
                  <a:cubicBezTo>
                    <a:pt x="1082" y="1"/>
                    <a:pt x="568" y="158"/>
                    <a:pt x="165" y="459"/>
                  </a:cubicBezTo>
                  <a:cubicBezTo>
                    <a:pt x="1" y="561"/>
                    <a:pt x="110" y="774"/>
                    <a:pt x="255" y="774"/>
                  </a:cubicBezTo>
                  <a:cubicBezTo>
                    <a:pt x="293" y="774"/>
                    <a:pt x="333" y="759"/>
                    <a:pt x="371" y="725"/>
                  </a:cubicBezTo>
                  <a:cubicBezTo>
                    <a:pt x="711" y="469"/>
                    <a:pt x="1147" y="335"/>
                    <a:pt x="1599" y="335"/>
                  </a:cubicBezTo>
                  <a:cubicBezTo>
                    <a:pt x="1893" y="335"/>
                    <a:pt x="2193" y="392"/>
                    <a:pt x="2476" y="508"/>
                  </a:cubicBezTo>
                  <a:cubicBezTo>
                    <a:pt x="3174" y="813"/>
                    <a:pt x="3725" y="1384"/>
                    <a:pt x="4020" y="2082"/>
                  </a:cubicBezTo>
                  <a:cubicBezTo>
                    <a:pt x="4217" y="2534"/>
                    <a:pt x="4315" y="3036"/>
                    <a:pt x="4286" y="3528"/>
                  </a:cubicBezTo>
                  <a:cubicBezTo>
                    <a:pt x="3926" y="3372"/>
                    <a:pt x="3544" y="3292"/>
                    <a:pt x="3160" y="3292"/>
                  </a:cubicBezTo>
                  <a:cubicBezTo>
                    <a:pt x="2914" y="3292"/>
                    <a:pt x="2668" y="3325"/>
                    <a:pt x="2427" y="3390"/>
                  </a:cubicBezTo>
                  <a:cubicBezTo>
                    <a:pt x="1886" y="3547"/>
                    <a:pt x="1463" y="3882"/>
                    <a:pt x="1266" y="4295"/>
                  </a:cubicBezTo>
                  <a:cubicBezTo>
                    <a:pt x="1021" y="4816"/>
                    <a:pt x="1168" y="5445"/>
                    <a:pt x="1601" y="5731"/>
                  </a:cubicBezTo>
                  <a:cubicBezTo>
                    <a:pt x="1804" y="5860"/>
                    <a:pt x="2032" y="5928"/>
                    <a:pt x="2271" y="5928"/>
                  </a:cubicBezTo>
                  <a:cubicBezTo>
                    <a:pt x="2287" y="5928"/>
                    <a:pt x="2303" y="5928"/>
                    <a:pt x="2319" y="5927"/>
                  </a:cubicBezTo>
                  <a:lnTo>
                    <a:pt x="2329" y="5927"/>
                  </a:lnTo>
                  <a:cubicBezTo>
                    <a:pt x="3174" y="5927"/>
                    <a:pt x="4030" y="5337"/>
                    <a:pt x="4394" y="4491"/>
                  </a:cubicBezTo>
                  <a:cubicBezTo>
                    <a:pt x="4463" y="4344"/>
                    <a:pt x="4512" y="4196"/>
                    <a:pt x="4551" y="4049"/>
                  </a:cubicBezTo>
                  <a:cubicBezTo>
                    <a:pt x="4866" y="4246"/>
                    <a:pt x="5151" y="4491"/>
                    <a:pt x="5367" y="4796"/>
                  </a:cubicBezTo>
                  <a:cubicBezTo>
                    <a:pt x="5869" y="5455"/>
                    <a:pt x="6125" y="6350"/>
                    <a:pt x="6105" y="7314"/>
                  </a:cubicBezTo>
                  <a:cubicBezTo>
                    <a:pt x="5813" y="7223"/>
                    <a:pt x="5509" y="7176"/>
                    <a:pt x="5205" y="7176"/>
                  </a:cubicBezTo>
                  <a:cubicBezTo>
                    <a:pt x="4886" y="7176"/>
                    <a:pt x="4568" y="7228"/>
                    <a:pt x="4266" y="7334"/>
                  </a:cubicBezTo>
                  <a:cubicBezTo>
                    <a:pt x="3666" y="7560"/>
                    <a:pt x="3194" y="8032"/>
                    <a:pt x="2968" y="8632"/>
                  </a:cubicBezTo>
                  <a:cubicBezTo>
                    <a:pt x="2820" y="9015"/>
                    <a:pt x="2869" y="9438"/>
                    <a:pt x="3076" y="9783"/>
                  </a:cubicBezTo>
                  <a:cubicBezTo>
                    <a:pt x="3283" y="10087"/>
                    <a:pt x="3607" y="10294"/>
                    <a:pt x="3971" y="10353"/>
                  </a:cubicBezTo>
                  <a:cubicBezTo>
                    <a:pt x="4079" y="10373"/>
                    <a:pt x="4188" y="10383"/>
                    <a:pt x="4296" y="10383"/>
                  </a:cubicBezTo>
                  <a:cubicBezTo>
                    <a:pt x="4659" y="10383"/>
                    <a:pt x="5015" y="10270"/>
                    <a:pt x="5318" y="10058"/>
                  </a:cubicBezTo>
                  <a:cubicBezTo>
                    <a:pt x="6017" y="9546"/>
                    <a:pt x="6292" y="8661"/>
                    <a:pt x="6390" y="8002"/>
                  </a:cubicBezTo>
                  <a:cubicBezTo>
                    <a:pt x="6400" y="7934"/>
                    <a:pt x="6410" y="7855"/>
                    <a:pt x="6420" y="7786"/>
                  </a:cubicBezTo>
                  <a:cubicBezTo>
                    <a:pt x="6971" y="8042"/>
                    <a:pt x="7433" y="8455"/>
                    <a:pt x="7738" y="8976"/>
                  </a:cubicBezTo>
                  <a:cubicBezTo>
                    <a:pt x="8367" y="10097"/>
                    <a:pt x="8229" y="11622"/>
                    <a:pt x="7393" y="12703"/>
                  </a:cubicBezTo>
                  <a:cubicBezTo>
                    <a:pt x="7334" y="12772"/>
                    <a:pt x="7344" y="12880"/>
                    <a:pt x="7423" y="12939"/>
                  </a:cubicBezTo>
                  <a:cubicBezTo>
                    <a:pt x="7452" y="12959"/>
                    <a:pt x="7492" y="12969"/>
                    <a:pt x="7531" y="12969"/>
                  </a:cubicBezTo>
                  <a:cubicBezTo>
                    <a:pt x="7580" y="12969"/>
                    <a:pt x="7629" y="12949"/>
                    <a:pt x="7659" y="12910"/>
                  </a:cubicBezTo>
                  <a:cubicBezTo>
                    <a:pt x="8574" y="11730"/>
                    <a:pt x="8721" y="10038"/>
                    <a:pt x="8023" y="8809"/>
                  </a:cubicBezTo>
                  <a:cubicBezTo>
                    <a:pt x="7669" y="8189"/>
                    <a:pt x="7108" y="7707"/>
                    <a:pt x="6439" y="7432"/>
                  </a:cubicBezTo>
                  <a:cubicBezTo>
                    <a:pt x="6489" y="6360"/>
                    <a:pt x="6203" y="5347"/>
                    <a:pt x="5643" y="4590"/>
                  </a:cubicBezTo>
                  <a:cubicBezTo>
                    <a:pt x="5367" y="4216"/>
                    <a:pt x="5013" y="3911"/>
                    <a:pt x="4610" y="3685"/>
                  </a:cubicBezTo>
                  <a:cubicBezTo>
                    <a:pt x="4669" y="3095"/>
                    <a:pt x="4571" y="2495"/>
                    <a:pt x="4325" y="1944"/>
                  </a:cubicBezTo>
                  <a:cubicBezTo>
                    <a:pt x="4000" y="1167"/>
                    <a:pt x="3381" y="538"/>
                    <a:pt x="2604" y="194"/>
                  </a:cubicBezTo>
                  <a:cubicBezTo>
                    <a:pt x="2284" y="64"/>
                    <a:pt x="1944" y="1"/>
                    <a:pt x="1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6"/>
            <p:cNvSpPr/>
            <p:nvPr/>
          </p:nvSpPr>
          <p:spPr>
            <a:xfrm rot="-758099">
              <a:off x="742434" y="2422395"/>
              <a:ext cx="241986" cy="293965"/>
            </a:xfrm>
            <a:custGeom>
              <a:rect b="b" l="l" r="r" t="t"/>
              <a:pathLst>
                <a:path extrusionOk="0" h="9009" w="7416">
                  <a:moveTo>
                    <a:pt x="4318" y="3511"/>
                  </a:moveTo>
                  <a:lnTo>
                    <a:pt x="4318" y="3511"/>
                  </a:lnTo>
                  <a:cubicBezTo>
                    <a:pt x="4987" y="3649"/>
                    <a:pt x="5587" y="4023"/>
                    <a:pt x="6010" y="4574"/>
                  </a:cubicBezTo>
                  <a:cubicBezTo>
                    <a:pt x="6187" y="4810"/>
                    <a:pt x="6384" y="5183"/>
                    <a:pt x="6354" y="5586"/>
                  </a:cubicBezTo>
                  <a:cubicBezTo>
                    <a:pt x="6325" y="5950"/>
                    <a:pt x="6079" y="6265"/>
                    <a:pt x="5774" y="6324"/>
                  </a:cubicBezTo>
                  <a:cubicBezTo>
                    <a:pt x="5732" y="6333"/>
                    <a:pt x="5690" y="6337"/>
                    <a:pt x="5649" y="6337"/>
                  </a:cubicBezTo>
                  <a:cubicBezTo>
                    <a:pt x="5265" y="6337"/>
                    <a:pt x="4917" y="5983"/>
                    <a:pt x="4722" y="5645"/>
                  </a:cubicBezTo>
                  <a:cubicBezTo>
                    <a:pt x="4348" y="4996"/>
                    <a:pt x="4210" y="4249"/>
                    <a:pt x="4318" y="3511"/>
                  </a:cubicBezTo>
                  <a:close/>
                  <a:moveTo>
                    <a:pt x="7180" y="1"/>
                  </a:moveTo>
                  <a:cubicBezTo>
                    <a:pt x="7161" y="1"/>
                    <a:pt x="7142" y="4"/>
                    <a:pt x="7121" y="10"/>
                  </a:cubicBezTo>
                  <a:cubicBezTo>
                    <a:pt x="5912" y="364"/>
                    <a:pt x="4879" y="1210"/>
                    <a:pt x="4348" y="2262"/>
                  </a:cubicBezTo>
                  <a:cubicBezTo>
                    <a:pt x="4220" y="2538"/>
                    <a:pt x="4112" y="2823"/>
                    <a:pt x="4043" y="3118"/>
                  </a:cubicBezTo>
                  <a:cubicBezTo>
                    <a:pt x="3928" y="3108"/>
                    <a:pt x="3812" y="3102"/>
                    <a:pt x="3697" y="3102"/>
                  </a:cubicBezTo>
                  <a:cubicBezTo>
                    <a:pt x="3479" y="3102"/>
                    <a:pt x="3262" y="3122"/>
                    <a:pt x="3050" y="3167"/>
                  </a:cubicBezTo>
                  <a:cubicBezTo>
                    <a:pt x="1899" y="3413"/>
                    <a:pt x="876" y="4298"/>
                    <a:pt x="424" y="5439"/>
                  </a:cubicBezTo>
                  <a:cubicBezTo>
                    <a:pt x="1" y="6580"/>
                    <a:pt x="80" y="7839"/>
                    <a:pt x="640" y="8920"/>
                  </a:cubicBezTo>
                  <a:cubicBezTo>
                    <a:pt x="670" y="8970"/>
                    <a:pt x="729" y="9009"/>
                    <a:pt x="797" y="9009"/>
                  </a:cubicBezTo>
                  <a:cubicBezTo>
                    <a:pt x="817" y="9009"/>
                    <a:pt x="847" y="8999"/>
                    <a:pt x="866" y="8989"/>
                  </a:cubicBezTo>
                  <a:cubicBezTo>
                    <a:pt x="955" y="8950"/>
                    <a:pt x="984" y="8842"/>
                    <a:pt x="945" y="8763"/>
                  </a:cubicBezTo>
                  <a:cubicBezTo>
                    <a:pt x="434" y="7770"/>
                    <a:pt x="355" y="6609"/>
                    <a:pt x="748" y="5567"/>
                  </a:cubicBezTo>
                  <a:cubicBezTo>
                    <a:pt x="1152" y="4524"/>
                    <a:pt x="2086" y="3718"/>
                    <a:pt x="3118" y="3502"/>
                  </a:cubicBezTo>
                  <a:cubicBezTo>
                    <a:pt x="3301" y="3464"/>
                    <a:pt x="3484" y="3446"/>
                    <a:pt x="3670" y="3446"/>
                  </a:cubicBezTo>
                  <a:cubicBezTo>
                    <a:pt x="3773" y="3446"/>
                    <a:pt x="3878" y="3452"/>
                    <a:pt x="3984" y="3462"/>
                  </a:cubicBezTo>
                  <a:cubicBezTo>
                    <a:pt x="3866" y="4269"/>
                    <a:pt x="4013" y="5095"/>
                    <a:pt x="4417" y="5813"/>
                  </a:cubicBezTo>
                  <a:cubicBezTo>
                    <a:pt x="4679" y="6241"/>
                    <a:pt x="5112" y="6670"/>
                    <a:pt x="5641" y="6670"/>
                  </a:cubicBezTo>
                  <a:cubicBezTo>
                    <a:pt x="5707" y="6670"/>
                    <a:pt x="5774" y="6663"/>
                    <a:pt x="5843" y="6649"/>
                  </a:cubicBezTo>
                  <a:cubicBezTo>
                    <a:pt x="6285" y="6560"/>
                    <a:pt x="6649" y="6127"/>
                    <a:pt x="6689" y="5616"/>
                  </a:cubicBezTo>
                  <a:cubicBezTo>
                    <a:pt x="6738" y="5105"/>
                    <a:pt x="6492" y="4652"/>
                    <a:pt x="6275" y="4367"/>
                  </a:cubicBezTo>
                  <a:cubicBezTo>
                    <a:pt x="5813" y="3747"/>
                    <a:pt x="5135" y="3324"/>
                    <a:pt x="4387" y="3167"/>
                  </a:cubicBezTo>
                  <a:cubicBezTo>
                    <a:pt x="4446" y="2911"/>
                    <a:pt x="4535" y="2656"/>
                    <a:pt x="4653" y="2410"/>
                  </a:cubicBezTo>
                  <a:cubicBezTo>
                    <a:pt x="5144" y="1436"/>
                    <a:pt x="6098" y="659"/>
                    <a:pt x="7220" y="335"/>
                  </a:cubicBezTo>
                  <a:cubicBezTo>
                    <a:pt x="7415" y="272"/>
                    <a:pt x="7353" y="1"/>
                    <a:pt x="7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3" name="Google Shape;1493;p36"/>
          <p:cNvSpPr txBox="1"/>
          <p:nvPr>
            <p:ph idx="4294967295" type="ctrTitle"/>
          </p:nvPr>
        </p:nvSpPr>
        <p:spPr>
          <a:xfrm>
            <a:off x="2717850" y="535000"/>
            <a:ext cx="4249500" cy="17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t>Thanks</a:t>
            </a:r>
            <a:r>
              <a:rPr lang="en" sz="7000">
                <a:solidFill>
                  <a:schemeClr val="lt1"/>
                </a:solidFill>
              </a:rPr>
              <a:t>!</a:t>
            </a:r>
            <a:endParaRPr sz="7000">
              <a:solidFill>
                <a:schemeClr val="lt1"/>
              </a:solidFill>
            </a:endParaRPr>
          </a:p>
        </p:txBody>
      </p:sp>
      <p:grpSp>
        <p:nvGrpSpPr>
          <p:cNvPr id="1494" name="Google Shape;1494;p36"/>
          <p:cNvGrpSpPr/>
          <p:nvPr/>
        </p:nvGrpSpPr>
        <p:grpSpPr>
          <a:xfrm rot="-1006400">
            <a:off x="7059941" y="534932"/>
            <a:ext cx="1458345" cy="856666"/>
            <a:chOff x="3285175" y="1554625"/>
            <a:chExt cx="1458275" cy="856625"/>
          </a:xfrm>
        </p:grpSpPr>
        <p:sp>
          <p:nvSpPr>
            <p:cNvPr id="1495" name="Google Shape;1495;p36"/>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6"/>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6"/>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6"/>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6"/>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6"/>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6"/>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6"/>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6"/>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6"/>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6"/>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6"/>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6"/>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6"/>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6"/>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0" name="Google Shape;1510;p36"/>
          <p:cNvSpPr txBox="1"/>
          <p:nvPr>
            <p:ph idx="4294967295" type="subTitle"/>
          </p:nvPr>
        </p:nvSpPr>
        <p:spPr>
          <a:xfrm>
            <a:off x="3106050" y="1762125"/>
            <a:ext cx="3708300" cy="83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 you have any questions?</a:t>
            </a:r>
            <a:endParaRPr/>
          </a:p>
          <a:p>
            <a:pPr indent="0" lvl="0" marL="0" rtl="0" algn="ctr">
              <a:spcBef>
                <a:spcPts val="1600"/>
              </a:spcBef>
              <a:spcAft>
                <a:spcPts val="1600"/>
              </a:spcAft>
              <a:buNone/>
            </a:pPr>
            <a:r>
              <a:rPr lang="en" u="sng">
                <a:solidFill>
                  <a:schemeClr val="hlink"/>
                </a:solidFill>
                <a:hlinkClick r:id="rId3"/>
              </a:rPr>
              <a:t>igniterofficial909505@gmail.com</a:t>
            </a:r>
            <a:endParaRPr/>
          </a:p>
        </p:txBody>
      </p:sp>
      <p:grpSp>
        <p:nvGrpSpPr>
          <p:cNvPr id="1511" name="Google Shape;1511;p36"/>
          <p:cNvGrpSpPr/>
          <p:nvPr/>
        </p:nvGrpSpPr>
        <p:grpSpPr>
          <a:xfrm rot="-2700000">
            <a:off x="820080" y="3626803"/>
            <a:ext cx="1175764" cy="998240"/>
            <a:chOff x="3502275" y="3218775"/>
            <a:chExt cx="1175775" cy="998250"/>
          </a:xfrm>
        </p:grpSpPr>
        <p:sp>
          <p:nvSpPr>
            <p:cNvPr id="1512" name="Google Shape;1512;p36"/>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6"/>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6"/>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6"/>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6"/>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6"/>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6"/>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6"/>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6"/>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6"/>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6"/>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6"/>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4" name="Google Shape;1524;p36"/>
          <p:cNvGrpSpPr/>
          <p:nvPr/>
        </p:nvGrpSpPr>
        <p:grpSpPr>
          <a:xfrm>
            <a:off x="6967350" y="2597925"/>
            <a:ext cx="1840779" cy="2116810"/>
            <a:chOff x="6752050" y="2491675"/>
            <a:chExt cx="1840779" cy="2116810"/>
          </a:xfrm>
        </p:grpSpPr>
        <p:sp>
          <p:nvSpPr>
            <p:cNvPr id="1525" name="Google Shape;1525;p36"/>
            <p:cNvSpPr/>
            <p:nvPr/>
          </p:nvSpPr>
          <p:spPr>
            <a:xfrm>
              <a:off x="6752050" y="2491675"/>
              <a:ext cx="1840779" cy="2116810"/>
            </a:xfrm>
            <a:custGeom>
              <a:rect b="b" l="l" r="r" t="t"/>
              <a:pathLst>
                <a:path extrusionOk="0" h="55882" w="48595">
                  <a:moveTo>
                    <a:pt x="20988" y="0"/>
                  </a:moveTo>
                  <a:cubicBezTo>
                    <a:pt x="20476" y="0"/>
                    <a:pt x="19994" y="286"/>
                    <a:pt x="19758" y="748"/>
                  </a:cubicBezTo>
                  <a:lnTo>
                    <a:pt x="19277" y="1672"/>
                  </a:lnTo>
                  <a:lnTo>
                    <a:pt x="16995" y="305"/>
                  </a:lnTo>
                  <a:cubicBezTo>
                    <a:pt x="16790" y="188"/>
                    <a:pt x="16558" y="126"/>
                    <a:pt x="16322" y="126"/>
                  </a:cubicBezTo>
                  <a:cubicBezTo>
                    <a:pt x="16242" y="126"/>
                    <a:pt x="16161" y="133"/>
                    <a:pt x="16080" y="148"/>
                  </a:cubicBezTo>
                  <a:cubicBezTo>
                    <a:pt x="14418" y="453"/>
                    <a:pt x="11389" y="2135"/>
                    <a:pt x="11497" y="6305"/>
                  </a:cubicBezTo>
                  <a:cubicBezTo>
                    <a:pt x="11487" y="6334"/>
                    <a:pt x="11487" y="6373"/>
                    <a:pt x="11478" y="6403"/>
                  </a:cubicBezTo>
                  <a:lnTo>
                    <a:pt x="9963" y="10356"/>
                  </a:lnTo>
                  <a:cubicBezTo>
                    <a:pt x="9717" y="11006"/>
                    <a:pt x="10012" y="11733"/>
                    <a:pt x="10642" y="12028"/>
                  </a:cubicBezTo>
                  <a:lnTo>
                    <a:pt x="10769" y="12087"/>
                  </a:lnTo>
                  <a:cubicBezTo>
                    <a:pt x="7790" y="14861"/>
                    <a:pt x="5606" y="18008"/>
                    <a:pt x="4239" y="21489"/>
                  </a:cubicBezTo>
                  <a:cubicBezTo>
                    <a:pt x="0" y="32288"/>
                    <a:pt x="4033" y="44345"/>
                    <a:pt x="13838" y="50148"/>
                  </a:cubicBezTo>
                  <a:cubicBezTo>
                    <a:pt x="14989" y="50836"/>
                    <a:pt x="16218" y="51397"/>
                    <a:pt x="17487" y="51820"/>
                  </a:cubicBezTo>
                  <a:lnTo>
                    <a:pt x="16621" y="54072"/>
                  </a:lnTo>
                  <a:cubicBezTo>
                    <a:pt x="16277" y="54937"/>
                    <a:pt x="16916" y="55872"/>
                    <a:pt x="17851" y="55881"/>
                  </a:cubicBezTo>
                  <a:lnTo>
                    <a:pt x="18401" y="55881"/>
                  </a:lnTo>
                  <a:cubicBezTo>
                    <a:pt x="18942" y="55881"/>
                    <a:pt x="19434" y="55537"/>
                    <a:pt x="19631" y="55036"/>
                  </a:cubicBezTo>
                  <a:lnTo>
                    <a:pt x="20634" y="52439"/>
                  </a:lnTo>
                  <a:cubicBezTo>
                    <a:pt x="20919" y="52459"/>
                    <a:pt x="21214" y="52469"/>
                    <a:pt x="21499" y="52469"/>
                  </a:cubicBezTo>
                  <a:cubicBezTo>
                    <a:pt x="22709" y="52469"/>
                    <a:pt x="23909" y="52311"/>
                    <a:pt x="25079" y="51987"/>
                  </a:cubicBezTo>
                  <a:lnTo>
                    <a:pt x="26633" y="55144"/>
                  </a:lnTo>
                  <a:cubicBezTo>
                    <a:pt x="26849" y="55596"/>
                    <a:pt x="27312" y="55881"/>
                    <a:pt x="27823" y="55881"/>
                  </a:cubicBezTo>
                  <a:lnTo>
                    <a:pt x="28393" y="55881"/>
                  </a:lnTo>
                  <a:cubicBezTo>
                    <a:pt x="29377" y="55881"/>
                    <a:pt x="30016" y="54849"/>
                    <a:pt x="29583" y="53974"/>
                  </a:cubicBezTo>
                  <a:lnTo>
                    <a:pt x="28059" y="50866"/>
                  </a:lnTo>
                  <a:cubicBezTo>
                    <a:pt x="28561" y="50620"/>
                    <a:pt x="29052" y="50354"/>
                    <a:pt x="29534" y="50059"/>
                  </a:cubicBezTo>
                  <a:cubicBezTo>
                    <a:pt x="30783" y="49312"/>
                    <a:pt x="31914" y="48387"/>
                    <a:pt x="32898" y="47325"/>
                  </a:cubicBezTo>
                  <a:lnTo>
                    <a:pt x="33812" y="49204"/>
                  </a:lnTo>
                  <a:lnTo>
                    <a:pt x="32072" y="54111"/>
                  </a:lnTo>
                  <a:cubicBezTo>
                    <a:pt x="31757" y="54977"/>
                    <a:pt x="32396" y="55881"/>
                    <a:pt x="33321" y="55881"/>
                  </a:cubicBezTo>
                  <a:lnTo>
                    <a:pt x="33871" y="55881"/>
                  </a:lnTo>
                  <a:cubicBezTo>
                    <a:pt x="34432" y="55881"/>
                    <a:pt x="34934" y="55527"/>
                    <a:pt x="35120" y="54996"/>
                  </a:cubicBezTo>
                  <a:lnTo>
                    <a:pt x="35750" y="53226"/>
                  </a:lnTo>
                  <a:lnTo>
                    <a:pt x="36674" y="55134"/>
                  </a:lnTo>
                  <a:cubicBezTo>
                    <a:pt x="36891" y="55586"/>
                    <a:pt x="37353" y="55881"/>
                    <a:pt x="37864" y="55881"/>
                  </a:cubicBezTo>
                  <a:lnTo>
                    <a:pt x="38435" y="55881"/>
                  </a:lnTo>
                  <a:cubicBezTo>
                    <a:pt x="39408" y="55881"/>
                    <a:pt x="40057" y="54859"/>
                    <a:pt x="39625" y="53983"/>
                  </a:cubicBezTo>
                  <a:lnTo>
                    <a:pt x="37235" y="49027"/>
                  </a:lnTo>
                  <a:lnTo>
                    <a:pt x="41523" y="36920"/>
                  </a:lnTo>
                  <a:cubicBezTo>
                    <a:pt x="41985" y="36743"/>
                    <a:pt x="42310" y="36330"/>
                    <a:pt x="42369" y="35838"/>
                  </a:cubicBezTo>
                  <a:lnTo>
                    <a:pt x="42428" y="35327"/>
                  </a:lnTo>
                  <a:cubicBezTo>
                    <a:pt x="42457" y="35091"/>
                    <a:pt x="42418" y="34865"/>
                    <a:pt x="42329" y="34648"/>
                  </a:cubicBezTo>
                  <a:lnTo>
                    <a:pt x="43696" y="30793"/>
                  </a:lnTo>
                  <a:cubicBezTo>
                    <a:pt x="43864" y="30675"/>
                    <a:pt x="43991" y="30518"/>
                    <a:pt x="44080" y="30331"/>
                  </a:cubicBezTo>
                  <a:cubicBezTo>
                    <a:pt x="44611" y="30036"/>
                    <a:pt x="44945" y="29475"/>
                    <a:pt x="44945" y="28865"/>
                  </a:cubicBezTo>
                  <a:lnTo>
                    <a:pt x="44945" y="28826"/>
                  </a:lnTo>
                  <a:cubicBezTo>
                    <a:pt x="44945" y="28590"/>
                    <a:pt x="44896" y="28354"/>
                    <a:pt x="44798" y="28138"/>
                  </a:cubicBezTo>
                  <a:lnTo>
                    <a:pt x="45339" y="25394"/>
                  </a:lnTo>
                  <a:cubicBezTo>
                    <a:pt x="46932" y="23456"/>
                    <a:pt x="47797" y="21027"/>
                    <a:pt x="47797" y="18529"/>
                  </a:cubicBezTo>
                  <a:cubicBezTo>
                    <a:pt x="47788" y="17497"/>
                    <a:pt x="47620" y="16474"/>
                    <a:pt x="47306" y="15490"/>
                  </a:cubicBezTo>
                  <a:lnTo>
                    <a:pt x="48506" y="9442"/>
                  </a:lnTo>
                  <a:cubicBezTo>
                    <a:pt x="48594" y="8999"/>
                    <a:pt x="48476" y="8527"/>
                    <a:pt x="48191" y="8173"/>
                  </a:cubicBezTo>
                  <a:cubicBezTo>
                    <a:pt x="47896" y="7809"/>
                    <a:pt x="47443" y="7603"/>
                    <a:pt x="46981" y="7603"/>
                  </a:cubicBezTo>
                  <a:cubicBezTo>
                    <a:pt x="46912" y="7603"/>
                    <a:pt x="46843" y="7613"/>
                    <a:pt x="46775" y="7613"/>
                  </a:cubicBezTo>
                  <a:cubicBezTo>
                    <a:pt x="46126" y="7701"/>
                    <a:pt x="45604" y="8173"/>
                    <a:pt x="45457" y="8812"/>
                  </a:cubicBezTo>
                  <a:cubicBezTo>
                    <a:pt x="44867" y="8970"/>
                    <a:pt x="44247" y="9117"/>
                    <a:pt x="43588" y="9235"/>
                  </a:cubicBezTo>
                  <a:cubicBezTo>
                    <a:pt x="43460" y="9088"/>
                    <a:pt x="43323" y="8940"/>
                    <a:pt x="43185" y="8803"/>
                  </a:cubicBezTo>
                  <a:cubicBezTo>
                    <a:pt x="40353" y="5872"/>
                    <a:pt x="36517" y="4161"/>
                    <a:pt x="32091" y="3866"/>
                  </a:cubicBezTo>
                  <a:cubicBezTo>
                    <a:pt x="31619" y="3826"/>
                    <a:pt x="31127" y="3816"/>
                    <a:pt x="30636" y="3816"/>
                  </a:cubicBezTo>
                  <a:cubicBezTo>
                    <a:pt x="30193" y="3816"/>
                    <a:pt x="29741" y="3826"/>
                    <a:pt x="29279" y="3856"/>
                  </a:cubicBezTo>
                  <a:cubicBezTo>
                    <a:pt x="29161" y="3610"/>
                    <a:pt x="28974" y="3403"/>
                    <a:pt x="28728" y="3275"/>
                  </a:cubicBezTo>
                  <a:lnTo>
                    <a:pt x="24971" y="1181"/>
                  </a:lnTo>
                  <a:cubicBezTo>
                    <a:pt x="24769" y="1068"/>
                    <a:pt x="24548" y="1014"/>
                    <a:pt x="24329" y="1014"/>
                  </a:cubicBezTo>
                  <a:cubicBezTo>
                    <a:pt x="23991" y="1014"/>
                    <a:pt x="23658" y="1143"/>
                    <a:pt x="23407" y="1387"/>
                  </a:cubicBezTo>
                  <a:lnTo>
                    <a:pt x="22463" y="2292"/>
                  </a:lnTo>
                  <a:lnTo>
                    <a:pt x="22365" y="1594"/>
                  </a:lnTo>
                  <a:cubicBezTo>
                    <a:pt x="22483" y="748"/>
                    <a:pt x="21834" y="0"/>
                    <a:pt x="20988"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6"/>
            <p:cNvSpPr/>
            <p:nvPr/>
          </p:nvSpPr>
          <p:spPr>
            <a:xfrm>
              <a:off x="6806825" y="2680698"/>
              <a:ext cx="1702176" cy="1743048"/>
            </a:xfrm>
            <a:custGeom>
              <a:rect b="b" l="l" r="r" t="t"/>
              <a:pathLst>
                <a:path extrusionOk="0" h="46015" w="44936">
                  <a:moveTo>
                    <a:pt x="29101" y="1"/>
                  </a:moveTo>
                  <a:cubicBezTo>
                    <a:pt x="23633" y="1"/>
                    <a:pt x="17899" y="2131"/>
                    <a:pt x="13631" y="5091"/>
                  </a:cubicBezTo>
                  <a:cubicBezTo>
                    <a:pt x="9382" y="8042"/>
                    <a:pt x="5842" y="11966"/>
                    <a:pt x="3924" y="16834"/>
                  </a:cubicBezTo>
                  <a:cubicBezTo>
                    <a:pt x="0" y="26836"/>
                    <a:pt x="3619" y="38333"/>
                    <a:pt x="12972" y="43869"/>
                  </a:cubicBezTo>
                  <a:cubicBezTo>
                    <a:pt x="14703" y="44892"/>
                    <a:pt x="16611" y="45689"/>
                    <a:pt x="18607" y="45935"/>
                  </a:cubicBezTo>
                  <a:cubicBezTo>
                    <a:pt x="19053" y="45988"/>
                    <a:pt x="19499" y="46014"/>
                    <a:pt x="19945" y="46014"/>
                  </a:cubicBezTo>
                  <a:cubicBezTo>
                    <a:pt x="22524" y="46014"/>
                    <a:pt x="25088" y="45149"/>
                    <a:pt x="27301" y="43791"/>
                  </a:cubicBezTo>
                  <a:cubicBezTo>
                    <a:pt x="29141" y="42670"/>
                    <a:pt x="30803" y="41165"/>
                    <a:pt x="31825" y="39267"/>
                  </a:cubicBezTo>
                  <a:cubicBezTo>
                    <a:pt x="34156" y="34930"/>
                    <a:pt x="32956" y="29108"/>
                    <a:pt x="35976" y="25223"/>
                  </a:cubicBezTo>
                  <a:cubicBezTo>
                    <a:pt x="37697" y="23000"/>
                    <a:pt x="40500" y="21869"/>
                    <a:pt x="42427" y="19814"/>
                  </a:cubicBezTo>
                  <a:cubicBezTo>
                    <a:pt x="44040" y="18063"/>
                    <a:pt x="44935" y="15781"/>
                    <a:pt x="44935" y="13401"/>
                  </a:cubicBezTo>
                  <a:cubicBezTo>
                    <a:pt x="44906" y="10176"/>
                    <a:pt x="42899" y="6871"/>
                    <a:pt x="40696" y="4590"/>
                  </a:cubicBezTo>
                  <a:cubicBezTo>
                    <a:pt x="37874" y="1659"/>
                    <a:pt x="34264" y="302"/>
                    <a:pt x="30458" y="46"/>
                  </a:cubicBezTo>
                  <a:cubicBezTo>
                    <a:pt x="30008" y="16"/>
                    <a:pt x="29556" y="1"/>
                    <a:pt x="291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6"/>
            <p:cNvSpPr/>
            <p:nvPr/>
          </p:nvSpPr>
          <p:spPr>
            <a:xfrm>
              <a:off x="7172637" y="2538230"/>
              <a:ext cx="725743" cy="615474"/>
            </a:xfrm>
            <a:custGeom>
              <a:rect b="b" l="l" r="r" t="t"/>
              <a:pathLst>
                <a:path extrusionOk="0" h="16248" w="19159">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6"/>
            <p:cNvSpPr/>
            <p:nvPr/>
          </p:nvSpPr>
          <p:spPr>
            <a:xfrm>
              <a:off x="7428974" y="2685017"/>
              <a:ext cx="193377" cy="232015"/>
            </a:xfrm>
            <a:custGeom>
              <a:rect b="b" l="l" r="r" t="t"/>
              <a:pathLst>
                <a:path extrusionOk="0" h="6125" w="5105">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6"/>
            <p:cNvSpPr/>
            <p:nvPr/>
          </p:nvSpPr>
          <p:spPr>
            <a:xfrm>
              <a:off x="7284801" y="2538230"/>
              <a:ext cx="258569" cy="497402"/>
            </a:xfrm>
            <a:custGeom>
              <a:rect b="b" l="l" r="r" t="t"/>
              <a:pathLst>
                <a:path extrusionOk="0" fill="none" h="13131" w="6826">
                  <a:moveTo>
                    <a:pt x="6825" y="1"/>
                  </a:moveTo>
                  <a:lnTo>
                    <a:pt x="0" y="13130"/>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6"/>
            <p:cNvSpPr/>
            <p:nvPr/>
          </p:nvSpPr>
          <p:spPr>
            <a:xfrm>
              <a:off x="7234875" y="2737935"/>
              <a:ext cx="164323" cy="74169"/>
            </a:xfrm>
            <a:custGeom>
              <a:rect b="b" l="l" r="r" t="t"/>
              <a:pathLst>
                <a:path extrusionOk="0" fill="none" h="1958" w="4338">
                  <a:moveTo>
                    <a:pt x="0" y="0"/>
                  </a:moveTo>
                  <a:lnTo>
                    <a:pt x="4337" y="1957"/>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6"/>
            <p:cNvSpPr/>
            <p:nvPr/>
          </p:nvSpPr>
          <p:spPr>
            <a:xfrm>
              <a:off x="7387988" y="2676834"/>
              <a:ext cx="176256" cy="312207"/>
            </a:xfrm>
            <a:custGeom>
              <a:rect b="b" l="l" r="r" t="t"/>
              <a:pathLst>
                <a:path extrusionOk="0" fill="none" h="8242" w="4653">
                  <a:moveTo>
                    <a:pt x="4652" y="0"/>
                  </a:moveTo>
                  <a:lnTo>
                    <a:pt x="0" y="8242"/>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6"/>
            <p:cNvSpPr/>
            <p:nvPr/>
          </p:nvSpPr>
          <p:spPr>
            <a:xfrm>
              <a:off x="6946462" y="3336714"/>
              <a:ext cx="288418" cy="266827"/>
            </a:xfrm>
            <a:custGeom>
              <a:rect b="b" l="l" r="r" t="t"/>
              <a:pathLst>
                <a:path extrusionOk="0" h="7044" w="7614">
                  <a:moveTo>
                    <a:pt x="3814" y="0"/>
                  </a:moveTo>
                  <a:cubicBezTo>
                    <a:pt x="3607" y="0"/>
                    <a:pt x="3398" y="19"/>
                    <a:pt x="3187" y="56"/>
                  </a:cubicBezTo>
                  <a:cubicBezTo>
                    <a:pt x="1280" y="400"/>
                    <a:pt x="1" y="2230"/>
                    <a:pt x="345" y="4138"/>
                  </a:cubicBezTo>
                  <a:cubicBezTo>
                    <a:pt x="652" y="5849"/>
                    <a:pt x="2142" y="7043"/>
                    <a:pt x="3814" y="7043"/>
                  </a:cubicBezTo>
                  <a:cubicBezTo>
                    <a:pt x="4016" y="7043"/>
                    <a:pt x="4221" y="7026"/>
                    <a:pt x="4427" y="6990"/>
                  </a:cubicBezTo>
                  <a:cubicBezTo>
                    <a:pt x="6344" y="6646"/>
                    <a:pt x="7613" y="4816"/>
                    <a:pt x="7269" y="2899"/>
                  </a:cubicBezTo>
                  <a:cubicBezTo>
                    <a:pt x="6971" y="1200"/>
                    <a:pt x="5489" y="0"/>
                    <a:pt x="3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6"/>
            <p:cNvSpPr/>
            <p:nvPr/>
          </p:nvSpPr>
          <p:spPr>
            <a:xfrm>
              <a:off x="7546669" y="4028141"/>
              <a:ext cx="286903" cy="266599"/>
            </a:xfrm>
            <a:custGeom>
              <a:rect b="b" l="l" r="r" t="t"/>
              <a:pathLst>
                <a:path extrusionOk="0" h="7038" w="7574">
                  <a:moveTo>
                    <a:pt x="3798" y="0"/>
                  </a:moveTo>
                  <a:cubicBezTo>
                    <a:pt x="3610" y="0"/>
                    <a:pt x="3419" y="16"/>
                    <a:pt x="3227" y="47"/>
                  </a:cubicBezTo>
                  <a:cubicBezTo>
                    <a:pt x="1309" y="352"/>
                    <a:pt x="1" y="2162"/>
                    <a:pt x="316" y="4079"/>
                  </a:cubicBezTo>
                  <a:cubicBezTo>
                    <a:pt x="590" y="5805"/>
                    <a:pt x="2083" y="7037"/>
                    <a:pt x="3777" y="7037"/>
                  </a:cubicBezTo>
                  <a:cubicBezTo>
                    <a:pt x="3965" y="7037"/>
                    <a:pt x="4156" y="7022"/>
                    <a:pt x="4348" y="6990"/>
                  </a:cubicBezTo>
                  <a:cubicBezTo>
                    <a:pt x="6266" y="6686"/>
                    <a:pt x="7574" y="4886"/>
                    <a:pt x="7259" y="2958"/>
                  </a:cubicBezTo>
                  <a:cubicBezTo>
                    <a:pt x="6985" y="1232"/>
                    <a:pt x="5492" y="0"/>
                    <a:pt x="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6"/>
            <p:cNvSpPr/>
            <p:nvPr/>
          </p:nvSpPr>
          <p:spPr>
            <a:xfrm>
              <a:off x="7927785" y="3186515"/>
              <a:ext cx="279820" cy="266599"/>
            </a:xfrm>
            <a:custGeom>
              <a:rect b="b" l="l" r="r" t="t"/>
              <a:pathLst>
                <a:path extrusionOk="0" h="7038" w="7387">
                  <a:moveTo>
                    <a:pt x="3684" y="1"/>
                  </a:moveTo>
                  <a:cubicBezTo>
                    <a:pt x="1897" y="1"/>
                    <a:pt x="373" y="1359"/>
                    <a:pt x="198" y="3176"/>
                  </a:cubicBezTo>
                  <a:cubicBezTo>
                    <a:pt x="1" y="5104"/>
                    <a:pt x="1417" y="6834"/>
                    <a:pt x="3355" y="7021"/>
                  </a:cubicBezTo>
                  <a:cubicBezTo>
                    <a:pt x="3469" y="7032"/>
                    <a:pt x="3583" y="7038"/>
                    <a:pt x="3696" y="7038"/>
                  </a:cubicBezTo>
                  <a:cubicBezTo>
                    <a:pt x="5483" y="7038"/>
                    <a:pt x="7024" y="5677"/>
                    <a:pt x="7200" y="3864"/>
                  </a:cubicBezTo>
                  <a:cubicBezTo>
                    <a:pt x="7387" y="1927"/>
                    <a:pt x="5971" y="206"/>
                    <a:pt x="4043" y="19"/>
                  </a:cubicBezTo>
                  <a:cubicBezTo>
                    <a:pt x="3922" y="7"/>
                    <a:pt x="3803" y="1"/>
                    <a:pt x="3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6"/>
            <p:cNvSpPr/>
            <p:nvPr/>
          </p:nvSpPr>
          <p:spPr>
            <a:xfrm>
              <a:off x="7802249" y="2857903"/>
              <a:ext cx="716803" cy="455052"/>
            </a:xfrm>
            <a:custGeom>
              <a:rect b="b" l="l" r="r" t="t"/>
              <a:pathLst>
                <a:path extrusionOk="0" h="12013" w="18923">
                  <a:moveTo>
                    <a:pt x="18923" y="0"/>
                  </a:moveTo>
                  <a:cubicBezTo>
                    <a:pt x="15311" y="1143"/>
                    <a:pt x="10968" y="1430"/>
                    <a:pt x="7522" y="1430"/>
                  </a:cubicBezTo>
                  <a:cubicBezTo>
                    <a:pt x="4061" y="1430"/>
                    <a:pt x="1505" y="1141"/>
                    <a:pt x="1505" y="1141"/>
                  </a:cubicBezTo>
                  <a:lnTo>
                    <a:pt x="1" y="11379"/>
                  </a:lnTo>
                  <a:cubicBezTo>
                    <a:pt x="2158" y="11835"/>
                    <a:pt x="4199" y="12012"/>
                    <a:pt x="6068" y="12012"/>
                  </a:cubicBezTo>
                  <a:cubicBezTo>
                    <a:pt x="12533" y="12012"/>
                    <a:pt x="16936" y="9894"/>
                    <a:pt x="16936" y="9894"/>
                  </a:cubicBezTo>
                  <a:lnTo>
                    <a:pt x="189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6"/>
            <p:cNvSpPr/>
            <p:nvPr/>
          </p:nvSpPr>
          <p:spPr>
            <a:xfrm>
              <a:off x="7228890" y="3507210"/>
              <a:ext cx="1163484" cy="195650"/>
            </a:xfrm>
            <a:custGeom>
              <a:rect b="b" l="l" r="r" t="t"/>
              <a:pathLst>
                <a:path extrusionOk="0" h="5165" w="30715">
                  <a:moveTo>
                    <a:pt x="15432" y="1"/>
                  </a:moveTo>
                  <a:lnTo>
                    <a:pt x="1" y="2578"/>
                  </a:lnTo>
                  <a:lnTo>
                    <a:pt x="17212" y="5164"/>
                  </a:lnTo>
                  <a:lnTo>
                    <a:pt x="30715" y="2047"/>
                  </a:lnTo>
                  <a:lnTo>
                    <a:pt x="154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6"/>
            <p:cNvSpPr/>
            <p:nvPr/>
          </p:nvSpPr>
          <p:spPr>
            <a:xfrm>
              <a:off x="7166690" y="2824189"/>
              <a:ext cx="1370536" cy="1728805"/>
            </a:xfrm>
            <a:custGeom>
              <a:rect b="b" l="l" r="r" t="t"/>
              <a:pathLst>
                <a:path extrusionOk="0" h="45639" w="36181">
                  <a:moveTo>
                    <a:pt x="15726" y="24110"/>
                  </a:moveTo>
                  <a:lnTo>
                    <a:pt x="16474" y="24208"/>
                  </a:lnTo>
                  <a:lnTo>
                    <a:pt x="16720" y="24720"/>
                  </a:lnTo>
                  <a:lnTo>
                    <a:pt x="16720" y="24720"/>
                  </a:lnTo>
                  <a:lnTo>
                    <a:pt x="15539" y="24582"/>
                  </a:lnTo>
                  <a:lnTo>
                    <a:pt x="15726" y="24110"/>
                  </a:lnTo>
                  <a:close/>
                  <a:moveTo>
                    <a:pt x="3374" y="12269"/>
                  </a:moveTo>
                  <a:lnTo>
                    <a:pt x="16562" y="12967"/>
                  </a:lnTo>
                  <a:lnTo>
                    <a:pt x="15844" y="17560"/>
                  </a:lnTo>
                  <a:cubicBezTo>
                    <a:pt x="15805" y="17845"/>
                    <a:pt x="16002" y="18111"/>
                    <a:pt x="16297" y="18150"/>
                  </a:cubicBezTo>
                  <a:cubicBezTo>
                    <a:pt x="16474" y="18170"/>
                    <a:pt x="16631" y="18189"/>
                    <a:pt x="16690" y="18199"/>
                  </a:cubicBezTo>
                  <a:lnTo>
                    <a:pt x="31305" y="20176"/>
                  </a:lnTo>
                  <a:lnTo>
                    <a:pt x="31246" y="20343"/>
                  </a:lnTo>
                  <a:lnTo>
                    <a:pt x="31108" y="20737"/>
                  </a:lnTo>
                  <a:lnTo>
                    <a:pt x="29190" y="26146"/>
                  </a:lnTo>
                  <a:lnTo>
                    <a:pt x="17339" y="24788"/>
                  </a:lnTo>
                  <a:lnTo>
                    <a:pt x="17093" y="24287"/>
                  </a:lnTo>
                  <a:lnTo>
                    <a:pt x="17093" y="24287"/>
                  </a:lnTo>
                  <a:lnTo>
                    <a:pt x="18588" y="24484"/>
                  </a:lnTo>
                  <a:lnTo>
                    <a:pt x="18765" y="23628"/>
                  </a:lnTo>
                  <a:lnTo>
                    <a:pt x="18982" y="23657"/>
                  </a:lnTo>
                  <a:cubicBezTo>
                    <a:pt x="18998" y="23660"/>
                    <a:pt x="19015" y="23661"/>
                    <a:pt x="19031" y="23661"/>
                  </a:cubicBezTo>
                  <a:cubicBezTo>
                    <a:pt x="19226" y="23661"/>
                    <a:pt x="19385" y="23503"/>
                    <a:pt x="19385" y="23303"/>
                  </a:cubicBezTo>
                  <a:lnTo>
                    <a:pt x="19385" y="23176"/>
                  </a:lnTo>
                  <a:cubicBezTo>
                    <a:pt x="19385" y="22999"/>
                    <a:pt x="19257" y="22851"/>
                    <a:pt x="19080" y="22822"/>
                  </a:cubicBezTo>
                  <a:lnTo>
                    <a:pt x="3403" y="20756"/>
                  </a:lnTo>
                  <a:lnTo>
                    <a:pt x="3374" y="12269"/>
                  </a:lnTo>
                  <a:close/>
                  <a:moveTo>
                    <a:pt x="6128" y="22841"/>
                  </a:moveTo>
                  <a:lnTo>
                    <a:pt x="15195" y="24031"/>
                  </a:lnTo>
                  <a:lnTo>
                    <a:pt x="15008" y="24523"/>
                  </a:lnTo>
                  <a:lnTo>
                    <a:pt x="13858" y="24395"/>
                  </a:lnTo>
                  <a:lnTo>
                    <a:pt x="13799" y="24906"/>
                  </a:lnTo>
                  <a:lnTo>
                    <a:pt x="14812" y="25024"/>
                  </a:lnTo>
                  <a:lnTo>
                    <a:pt x="12864" y="30030"/>
                  </a:lnTo>
                  <a:lnTo>
                    <a:pt x="9462" y="29607"/>
                  </a:lnTo>
                  <a:lnTo>
                    <a:pt x="6128" y="22841"/>
                  </a:lnTo>
                  <a:close/>
                  <a:moveTo>
                    <a:pt x="15343" y="25084"/>
                  </a:moveTo>
                  <a:lnTo>
                    <a:pt x="16995" y="25270"/>
                  </a:lnTo>
                  <a:lnTo>
                    <a:pt x="19709" y="30896"/>
                  </a:lnTo>
                  <a:lnTo>
                    <a:pt x="13395" y="30099"/>
                  </a:lnTo>
                  <a:lnTo>
                    <a:pt x="15343" y="25084"/>
                  </a:lnTo>
                  <a:close/>
                  <a:moveTo>
                    <a:pt x="9737" y="30158"/>
                  </a:moveTo>
                  <a:lnTo>
                    <a:pt x="12678" y="30532"/>
                  </a:lnTo>
                  <a:lnTo>
                    <a:pt x="11458" y="33659"/>
                  </a:lnTo>
                  <a:lnTo>
                    <a:pt x="9737" y="30158"/>
                  </a:lnTo>
                  <a:close/>
                  <a:moveTo>
                    <a:pt x="17605" y="25329"/>
                  </a:moveTo>
                  <a:lnTo>
                    <a:pt x="29003" y="26637"/>
                  </a:lnTo>
                  <a:lnTo>
                    <a:pt x="29013" y="26647"/>
                  </a:lnTo>
                  <a:lnTo>
                    <a:pt x="24450" y="39521"/>
                  </a:lnTo>
                  <a:lnTo>
                    <a:pt x="20595" y="31525"/>
                  </a:lnTo>
                  <a:lnTo>
                    <a:pt x="20595" y="31525"/>
                  </a:lnTo>
                  <a:lnTo>
                    <a:pt x="21608" y="31653"/>
                  </a:lnTo>
                  <a:lnTo>
                    <a:pt x="21667" y="31132"/>
                  </a:lnTo>
                  <a:lnTo>
                    <a:pt x="20319" y="30965"/>
                  </a:lnTo>
                  <a:lnTo>
                    <a:pt x="17605" y="25329"/>
                  </a:lnTo>
                  <a:close/>
                  <a:moveTo>
                    <a:pt x="35948" y="1"/>
                  </a:moveTo>
                  <a:cubicBezTo>
                    <a:pt x="35934" y="1"/>
                    <a:pt x="35921" y="2"/>
                    <a:pt x="35907" y="5"/>
                  </a:cubicBezTo>
                  <a:cubicBezTo>
                    <a:pt x="35809" y="15"/>
                    <a:pt x="35730" y="84"/>
                    <a:pt x="35711" y="172"/>
                  </a:cubicBezTo>
                  <a:lnTo>
                    <a:pt x="31688" y="19478"/>
                  </a:lnTo>
                  <a:lnTo>
                    <a:pt x="16788" y="17491"/>
                  </a:lnTo>
                  <a:cubicBezTo>
                    <a:pt x="16778" y="17490"/>
                    <a:pt x="16767" y="17490"/>
                    <a:pt x="16757" y="17490"/>
                  </a:cubicBezTo>
                  <a:cubicBezTo>
                    <a:pt x="16640" y="17490"/>
                    <a:pt x="16526" y="17539"/>
                    <a:pt x="16454" y="17639"/>
                  </a:cubicBezTo>
                  <a:lnTo>
                    <a:pt x="18854" y="1303"/>
                  </a:lnTo>
                  <a:cubicBezTo>
                    <a:pt x="18870" y="1139"/>
                    <a:pt x="18744" y="1048"/>
                    <a:pt x="18619" y="1048"/>
                  </a:cubicBezTo>
                  <a:cubicBezTo>
                    <a:pt x="18518" y="1048"/>
                    <a:pt x="18418" y="1107"/>
                    <a:pt x="18392" y="1234"/>
                  </a:cubicBezTo>
                  <a:lnTo>
                    <a:pt x="16739" y="11826"/>
                  </a:lnTo>
                  <a:lnTo>
                    <a:pt x="59" y="10941"/>
                  </a:lnTo>
                  <a:lnTo>
                    <a:pt x="0" y="12092"/>
                  </a:lnTo>
                  <a:lnTo>
                    <a:pt x="3108" y="12249"/>
                  </a:lnTo>
                  <a:lnTo>
                    <a:pt x="3148" y="20717"/>
                  </a:lnTo>
                  <a:lnTo>
                    <a:pt x="1741" y="20530"/>
                  </a:lnTo>
                  <a:cubicBezTo>
                    <a:pt x="1729" y="20529"/>
                    <a:pt x="1717" y="20528"/>
                    <a:pt x="1705" y="20528"/>
                  </a:cubicBezTo>
                  <a:cubicBezTo>
                    <a:pt x="1504" y="20528"/>
                    <a:pt x="1338" y="20680"/>
                    <a:pt x="1338" y="20884"/>
                  </a:cubicBezTo>
                  <a:lnTo>
                    <a:pt x="1338" y="20963"/>
                  </a:lnTo>
                  <a:cubicBezTo>
                    <a:pt x="1338" y="21140"/>
                    <a:pt x="1466" y="21287"/>
                    <a:pt x="1643" y="21317"/>
                  </a:cubicBezTo>
                  <a:lnTo>
                    <a:pt x="2135" y="21376"/>
                  </a:lnTo>
                  <a:lnTo>
                    <a:pt x="2243" y="22330"/>
                  </a:lnTo>
                  <a:lnTo>
                    <a:pt x="5508" y="22763"/>
                  </a:lnTo>
                  <a:lnTo>
                    <a:pt x="8852" y="29529"/>
                  </a:lnTo>
                  <a:lnTo>
                    <a:pt x="6983" y="29293"/>
                  </a:lnTo>
                  <a:lnTo>
                    <a:pt x="6914" y="29804"/>
                  </a:lnTo>
                  <a:lnTo>
                    <a:pt x="9127" y="30089"/>
                  </a:lnTo>
                  <a:lnTo>
                    <a:pt x="11222" y="34318"/>
                  </a:lnTo>
                  <a:lnTo>
                    <a:pt x="6806" y="45638"/>
                  </a:lnTo>
                  <a:lnTo>
                    <a:pt x="7357" y="45638"/>
                  </a:lnTo>
                  <a:lnTo>
                    <a:pt x="11507" y="34948"/>
                  </a:lnTo>
                  <a:lnTo>
                    <a:pt x="16779" y="45638"/>
                  </a:lnTo>
                  <a:lnTo>
                    <a:pt x="17359" y="45638"/>
                  </a:lnTo>
                  <a:lnTo>
                    <a:pt x="11773" y="34289"/>
                  </a:lnTo>
                  <a:lnTo>
                    <a:pt x="13199" y="30601"/>
                  </a:lnTo>
                  <a:lnTo>
                    <a:pt x="19975" y="31456"/>
                  </a:lnTo>
                  <a:lnTo>
                    <a:pt x="24204" y="40209"/>
                  </a:lnTo>
                  <a:lnTo>
                    <a:pt x="22276" y="45638"/>
                  </a:lnTo>
                  <a:lnTo>
                    <a:pt x="22827" y="45638"/>
                  </a:lnTo>
                  <a:lnTo>
                    <a:pt x="24519" y="40868"/>
                  </a:lnTo>
                  <a:lnTo>
                    <a:pt x="26820" y="45638"/>
                  </a:lnTo>
                  <a:lnTo>
                    <a:pt x="27390" y="45638"/>
                  </a:lnTo>
                  <a:lnTo>
                    <a:pt x="24764" y="40180"/>
                  </a:lnTo>
                  <a:lnTo>
                    <a:pt x="29534" y="26706"/>
                  </a:lnTo>
                  <a:lnTo>
                    <a:pt x="30016" y="26755"/>
                  </a:lnTo>
                  <a:lnTo>
                    <a:pt x="30075" y="26244"/>
                  </a:lnTo>
                  <a:lnTo>
                    <a:pt x="29711" y="26205"/>
                  </a:lnTo>
                  <a:lnTo>
                    <a:pt x="31639" y="20786"/>
                  </a:lnTo>
                  <a:lnTo>
                    <a:pt x="31826" y="20255"/>
                  </a:lnTo>
                  <a:lnTo>
                    <a:pt x="32170" y="20294"/>
                  </a:lnTo>
                  <a:cubicBezTo>
                    <a:pt x="32182" y="20295"/>
                    <a:pt x="32195" y="20296"/>
                    <a:pt x="32207" y="20296"/>
                  </a:cubicBezTo>
                  <a:cubicBezTo>
                    <a:pt x="32407" y="20296"/>
                    <a:pt x="32573" y="20144"/>
                    <a:pt x="32573" y="19940"/>
                  </a:cubicBezTo>
                  <a:lnTo>
                    <a:pt x="32573" y="19901"/>
                  </a:lnTo>
                  <a:cubicBezTo>
                    <a:pt x="32573" y="19743"/>
                    <a:pt x="32475" y="19606"/>
                    <a:pt x="32327" y="19566"/>
                  </a:cubicBezTo>
                  <a:lnTo>
                    <a:pt x="36163" y="261"/>
                  </a:lnTo>
                  <a:cubicBezTo>
                    <a:pt x="36181" y="127"/>
                    <a:pt x="36077" y="1"/>
                    <a:pt x="35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6"/>
            <p:cNvSpPr/>
            <p:nvPr/>
          </p:nvSpPr>
          <p:spPr>
            <a:xfrm>
              <a:off x="7059753" y="3738811"/>
              <a:ext cx="352095"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6"/>
            <p:cNvSpPr/>
            <p:nvPr/>
          </p:nvSpPr>
          <p:spPr>
            <a:xfrm>
              <a:off x="7378669" y="33581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6"/>
            <p:cNvSpPr/>
            <p:nvPr/>
          </p:nvSpPr>
          <p:spPr>
            <a:xfrm>
              <a:off x="7947142" y="2732102"/>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36"/>
          <p:cNvGrpSpPr/>
          <p:nvPr/>
        </p:nvGrpSpPr>
        <p:grpSpPr>
          <a:xfrm>
            <a:off x="3955041" y="3142896"/>
            <a:ext cx="486531" cy="478413"/>
            <a:chOff x="2866317" y="3817357"/>
            <a:chExt cx="362920" cy="356865"/>
          </a:xfrm>
        </p:grpSpPr>
        <p:sp>
          <p:nvSpPr>
            <p:cNvPr id="1542" name="Google Shape;1542;p36"/>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6"/>
            <p:cNvSpPr/>
            <p:nvPr/>
          </p:nvSpPr>
          <p:spPr>
            <a:xfrm>
              <a:off x="3021457" y="3817357"/>
              <a:ext cx="207780" cy="356576"/>
            </a:xfrm>
            <a:custGeom>
              <a:rect b="b" l="l" r="r" t="t"/>
              <a:pathLst>
                <a:path extrusionOk="0" h="13602" w="7926">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6"/>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5" name="Google Shape;1545;p36"/>
          <p:cNvGrpSpPr/>
          <p:nvPr/>
        </p:nvGrpSpPr>
        <p:grpSpPr>
          <a:xfrm>
            <a:off x="4599069" y="3143096"/>
            <a:ext cx="487058" cy="478026"/>
            <a:chOff x="3763184" y="3817357"/>
            <a:chExt cx="363314" cy="356576"/>
          </a:xfrm>
        </p:grpSpPr>
        <p:sp>
          <p:nvSpPr>
            <p:cNvPr id="1546" name="Google Shape;1546;p36"/>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6"/>
            <p:cNvSpPr/>
            <p:nvPr/>
          </p:nvSpPr>
          <p:spPr>
            <a:xfrm>
              <a:off x="3918324"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6"/>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6"/>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6"/>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36"/>
          <p:cNvGrpSpPr/>
          <p:nvPr/>
        </p:nvGrpSpPr>
        <p:grpSpPr>
          <a:xfrm>
            <a:off x="5243619" y="3143108"/>
            <a:ext cx="486566" cy="478026"/>
            <a:chOff x="4211985" y="3817357"/>
            <a:chExt cx="362947" cy="356576"/>
          </a:xfrm>
        </p:grpSpPr>
        <p:sp>
          <p:nvSpPr>
            <p:cNvPr id="1552" name="Google Shape;1552;p36"/>
            <p:cNvSpPr/>
            <p:nvPr/>
          </p:nvSpPr>
          <p:spPr>
            <a:xfrm>
              <a:off x="4211985" y="3817357"/>
              <a:ext cx="356498" cy="356498"/>
            </a:xfrm>
            <a:custGeom>
              <a:rect b="b" l="l" r="r" t="t"/>
              <a:pathLst>
                <a:path extrusionOk="0" h="13599" w="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6"/>
            <p:cNvSpPr/>
            <p:nvPr/>
          </p:nvSpPr>
          <p:spPr>
            <a:xfrm>
              <a:off x="4366758"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00000">
                <a:alpha val="357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6"/>
            <p:cNvSpPr/>
            <p:nvPr/>
          </p:nvSpPr>
          <p:spPr>
            <a:xfrm>
              <a:off x="4288061" y="3909555"/>
              <a:ext cx="227756" cy="187463"/>
            </a:xfrm>
            <a:custGeom>
              <a:rect b="b" l="l" r="r" t="t"/>
              <a:pathLst>
                <a:path extrusionOk="0" h="7151" w="8688">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25"/>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solidFill>
                  <a:schemeClr val="lt1"/>
                </a:solidFill>
              </a:rPr>
              <a:t>contents</a:t>
            </a:r>
            <a:endParaRPr>
              <a:solidFill>
                <a:schemeClr val="lt1"/>
              </a:solidFill>
            </a:endParaRPr>
          </a:p>
        </p:txBody>
      </p:sp>
      <p:grpSp>
        <p:nvGrpSpPr>
          <p:cNvPr id="657" name="Google Shape;657;p25"/>
          <p:cNvGrpSpPr/>
          <p:nvPr/>
        </p:nvGrpSpPr>
        <p:grpSpPr>
          <a:xfrm rot="1028086">
            <a:off x="7735261" y="3893910"/>
            <a:ext cx="1155832" cy="1085718"/>
            <a:chOff x="220838" y="-10150"/>
            <a:chExt cx="1417700" cy="1331700"/>
          </a:xfrm>
        </p:grpSpPr>
        <p:sp>
          <p:nvSpPr>
            <p:cNvPr id="658" name="Google Shape;658;p25"/>
            <p:cNvSpPr/>
            <p:nvPr/>
          </p:nvSpPr>
          <p:spPr>
            <a:xfrm>
              <a:off x="220838" y="-10150"/>
              <a:ext cx="1241175" cy="540250"/>
            </a:xfrm>
            <a:custGeom>
              <a:rect b="b" l="l" r="r" t="t"/>
              <a:pathLst>
                <a:path extrusionOk="0" h="21610" w="49647">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259938" y="212725"/>
              <a:ext cx="1378600" cy="1108825"/>
            </a:xfrm>
            <a:custGeom>
              <a:rect b="b" l="l" r="r" t="t"/>
              <a:pathLst>
                <a:path extrusionOk="0" h="44353" w="55144">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248725" y="11400"/>
              <a:ext cx="1178225" cy="485125"/>
            </a:xfrm>
            <a:custGeom>
              <a:rect b="b" l="l" r="r" t="t"/>
              <a:pathLst>
                <a:path extrusionOk="0" h="19405" w="47129">
                  <a:moveTo>
                    <a:pt x="45447" y="1"/>
                  </a:moveTo>
                  <a:lnTo>
                    <a:pt x="1" y="15431"/>
                  </a:lnTo>
                  <a:lnTo>
                    <a:pt x="1555" y="19405"/>
                  </a:lnTo>
                  <a:lnTo>
                    <a:pt x="47129" y="4013"/>
                  </a:lnTo>
                  <a:lnTo>
                    <a:pt x="454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453775" y="296600"/>
              <a:ext cx="177800" cy="114375"/>
            </a:xfrm>
            <a:custGeom>
              <a:rect b="b" l="l" r="r" t="t"/>
              <a:pathLst>
                <a:path extrusionOk="0" h="4575" w="7112">
                  <a:moveTo>
                    <a:pt x="3532" y="1"/>
                  </a:moveTo>
                  <a:lnTo>
                    <a:pt x="1" y="1201"/>
                  </a:lnTo>
                  <a:lnTo>
                    <a:pt x="3532" y="4574"/>
                  </a:lnTo>
                  <a:lnTo>
                    <a:pt x="7111" y="3423"/>
                  </a:lnTo>
                  <a:lnTo>
                    <a:pt x="35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275525" y="359300"/>
              <a:ext cx="177800" cy="114350"/>
            </a:xfrm>
            <a:custGeom>
              <a:rect b="b" l="l" r="r" t="t"/>
              <a:pathLst>
                <a:path extrusionOk="0" h="4574" w="7112">
                  <a:moveTo>
                    <a:pt x="3531" y="1"/>
                  </a:moveTo>
                  <a:lnTo>
                    <a:pt x="1" y="1201"/>
                  </a:lnTo>
                  <a:lnTo>
                    <a:pt x="3531" y="4574"/>
                  </a:lnTo>
                  <a:lnTo>
                    <a:pt x="7111" y="3413"/>
                  </a:ln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652700" y="229250"/>
              <a:ext cx="177775" cy="115325"/>
            </a:xfrm>
            <a:custGeom>
              <a:rect b="b" l="l" r="r" t="t"/>
              <a:pathLst>
                <a:path extrusionOk="0" h="4613" w="7111">
                  <a:moveTo>
                    <a:pt x="3531" y="0"/>
                  </a:moveTo>
                  <a:lnTo>
                    <a:pt x="0" y="1200"/>
                  </a:lnTo>
                  <a:lnTo>
                    <a:pt x="3570" y="4613"/>
                  </a:lnTo>
                  <a:lnTo>
                    <a:pt x="7111" y="3413"/>
                  </a:ln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851600" y="161875"/>
              <a:ext cx="177800" cy="115350"/>
            </a:xfrm>
            <a:custGeom>
              <a:rect b="b" l="l" r="r" t="t"/>
              <a:pathLst>
                <a:path extrusionOk="0" h="4614" w="7112">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1051500" y="94025"/>
              <a:ext cx="177775" cy="115325"/>
            </a:xfrm>
            <a:custGeom>
              <a:rect b="b" l="l" r="r" t="t"/>
              <a:pathLst>
                <a:path extrusionOk="0" h="4613" w="7111">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286600" y="234650"/>
              <a:ext cx="1318125" cy="1053325"/>
            </a:xfrm>
            <a:custGeom>
              <a:rect b="b" l="l" r="r" t="t"/>
              <a:pathLst>
                <a:path extrusionOk="0" h="42133" w="52725">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413450" y="645750"/>
              <a:ext cx="67650" cy="67150"/>
            </a:xfrm>
            <a:custGeom>
              <a:rect b="b" l="l" r="r" t="t"/>
              <a:pathLst>
                <a:path extrusionOk="0" h="2686" w="2706">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489425" y="634425"/>
              <a:ext cx="19450" cy="62250"/>
            </a:xfrm>
            <a:custGeom>
              <a:rect b="b" l="l" r="r" t="t"/>
              <a:pathLst>
                <a:path extrusionOk="0" h="2490" w="778">
                  <a:moveTo>
                    <a:pt x="257" y="1"/>
                  </a:moveTo>
                  <a:lnTo>
                    <a:pt x="1" y="50"/>
                  </a:lnTo>
                  <a:lnTo>
                    <a:pt x="522" y="2489"/>
                  </a:lnTo>
                  <a:lnTo>
                    <a:pt x="778" y="2430"/>
                  </a:lnTo>
                  <a:lnTo>
                    <a:pt x="25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520175" y="623400"/>
              <a:ext cx="61475" cy="66625"/>
            </a:xfrm>
            <a:custGeom>
              <a:rect b="b" l="l" r="r" t="t"/>
              <a:pathLst>
                <a:path extrusionOk="0" h="2665" w="2459">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587300" y="605925"/>
              <a:ext cx="56075" cy="69850"/>
            </a:xfrm>
            <a:custGeom>
              <a:rect b="b" l="l" r="r" t="t"/>
              <a:pathLst>
                <a:path extrusionOk="0" h="2794" w="2243">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646800" y="594325"/>
              <a:ext cx="62725" cy="63825"/>
            </a:xfrm>
            <a:custGeom>
              <a:rect b="b" l="l" r="r" t="t"/>
              <a:pathLst>
                <a:path extrusionOk="0" h="2553" w="2509">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705800" y="578875"/>
              <a:ext cx="50425" cy="66900"/>
            </a:xfrm>
            <a:custGeom>
              <a:rect b="b" l="l" r="r" t="t"/>
              <a:pathLst>
                <a:path extrusionOk="0" h="2676" w="2017">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766050" y="568850"/>
              <a:ext cx="71550" cy="63575"/>
            </a:xfrm>
            <a:custGeom>
              <a:rect b="b" l="l" r="r" t="t"/>
              <a:pathLst>
                <a:path extrusionOk="0" h="2543" w="2862">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846200" y="553575"/>
              <a:ext cx="61475" cy="66625"/>
            </a:xfrm>
            <a:custGeom>
              <a:rect b="b" l="l" r="r" t="t"/>
              <a:pathLst>
                <a:path extrusionOk="0" h="2665" w="2459">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525575" y="1019700"/>
              <a:ext cx="71075" cy="69375"/>
            </a:xfrm>
            <a:custGeom>
              <a:rect b="b" l="l" r="r" t="t"/>
              <a:pathLst>
                <a:path extrusionOk="0" h="2775" w="2843">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604500" y="1008100"/>
              <a:ext cx="66650" cy="59375"/>
            </a:xfrm>
            <a:custGeom>
              <a:rect b="b" l="l" r="r" t="t"/>
              <a:pathLst>
                <a:path extrusionOk="0" h="2375" w="2666">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668425" y="989725"/>
              <a:ext cx="56075" cy="63200"/>
            </a:xfrm>
            <a:custGeom>
              <a:rect b="b" l="l" r="r" t="t"/>
              <a:pathLst>
                <a:path extrusionOk="0" h="2528" w="2243">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736775" y="985775"/>
              <a:ext cx="18475" cy="58050"/>
            </a:xfrm>
            <a:custGeom>
              <a:rect b="b" l="l" r="r" t="t"/>
              <a:pathLst>
                <a:path extrusionOk="0" h="2322" w="739">
                  <a:moveTo>
                    <a:pt x="247" y="1"/>
                  </a:moveTo>
                  <a:lnTo>
                    <a:pt x="1" y="50"/>
                  </a:lnTo>
                  <a:lnTo>
                    <a:pt x="492" y="2322"/>
                  </a:lnTo>
                  <a:lnTo>
                    <a:pt x="738" y="2263"/>
                  </a:lnTo>
                  <a:lnTo>
                    <a:pt x="24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765300" y="972500"/>
              <a:ext cx="52400" cy="65175"/>
            </a:xfrm>
            <a:custGeom>
              <a:rect b="b" l="l" r="r" t="t"/>
              <a:pathLst>
                <a:path extrusionOk="0" h="2607" w="2096">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1121825" y="278425"/>
              <a:ext cx="122700" cy="140400"/>
            </a:xfrm>
            <a:custGeom>
              <a:rect b="b" l="l" r="r" t="t"/>
              <a:pathLst>
                <a:path extrusionOk="0" h="5616" w="4908">
                  <a:moveTo>
                    <a:pt x="4908" y="0"/>
                  </a:moveTo>
                  <a:lnTo>
                    <a:pt x="1269" y="826"/>
                  </a:lnTo>
                  <a:lnTo>
                    <a:pt x="0" y="5616"/>
                  </a:lnTo>
                  <a:lnTo>
                    <a:pt x="0" y="5616"/>
                  </a:lnTo>
                  <a:lnTo>
                    <a:pt x="3777" y="4829"/>
                  </a:lnTo>
                  <a:lnTo>
                    <a:pt x="49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1306450" y="238825"/>
              <a:ext cx="122725" cy="140175"/>
            </a:xfrm>
            <a:custGeom>
              <a:rect b="b" l="l" r="r" t="t"/>
              <a:pathLst>
                <a:path extrusionOk="0" h="5607" w="4909">
                  <a:moveTo>
                    <a:pt x="4909" y="1"/>
                  </a:moveTo>
                  <a:lnTo>
                    <a:pt x="1270" y="817"/>
                  </a:lnTo>
                  <a:lnTo>
                    <a:pt x="1" y="5607"/>
                  </a:lnTo>
                  <a:lnTo>
                    <a:pt x="3650" y="4721"/>
                  </a:lnTo>
                  <a:lnTo>
                    <a:pt x="49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917000" y="324875"/>
              <a:ext cx="122725" cy="140175"/>
            </a:xfrm>
            <a:custGeom>
              <a:rect b="b" l="l" r="r" t="t"/>
              <a:pathLst>
                <a:path extrusionOk="0" h="5607" w="4909">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712200" y="371100"/>
              <a:ext cx="122450" cy="140175"/>
            </a:xfrm>
            <a:custGeom>
              <a:rect b="b" l="l" r="r" t="t"/>
              <a:pathLst>
                <a:path extrusionOk="0" h="5607" w="4898">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506150" y="417825"/>
              <a:ext cx="122725" cy="140175"/>
            </a:xfrm>
            <a:custGeom>
              <a:rect b="b" l="l" r="r" t="t"/>
              <a:pathLst>
                <a:path extrusionOk="0" h="5607" w="4909">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311675" y="461825"/>
              <a:ext cx="122475" cy="139925"/>
            </a:xfrm>
            <a:custGeom>
              <a:rect b="b" l="l" r="r" t="t"/>
              <a:pathLst>
                <a:path extrusionOk="0" h="5597" w="4899">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307725" y="342050"/>
              <a:ext cx="1160800" cy="262650"/>
            </a:xfrm>
            <a:custGeom>
              <a:rect b="b" l="l" r="r" t="t"/>
              <a:pathLst>
                <a:path extrusionOk="0" h="10506" w="46432">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414775" y="555250"/>
              <a:ext cx="1012100" cy="219375"/>
            </a:xfrm>
            <a:custGeom>
              <a:rect b="b" l="l" r="r" t="t"/>
              <a:pathLst>
                <a:path extrusionOk="0" h="8775" w="40484">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468775" y="787750"/>
              <a:ext cx="1011475" cy="219450"/>
            </a:xfrm>
            <a:custGeom>
              <a:rect b="b" l="l" r="r" t="t"/>
              <a:pathLst>
                <a:path extrusionOk="0" h="8778" w="40459">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644825" y="719875"/>
              <a:ext cx="54600" cy="234225"/>
            </a:xfrm>
            <a:custGeom>
              <a:rect b="b" l="l" r="r" t="t"/>
              <a:pathLst>
                <a:path extrusionOk="0" h="9369" w="2184">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1170500" y="611925"/>
              <a:ext cx="55350" cy="236450"/>
            </a:xfrm>
            <a:custGeom>
              <a:rect b="b" l="l" r="r" t="t"/>
              <a:pathLst>
                <a:path extrusionOk="0" h="9458" w="2214">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514275" y="969425"/>
              <a:ext cx="989650" cy="215525"/>
            </a:xfrm>
            <a:custGeom>
              <a:rect b="b" l="l" r="r" t="t"/>
              <a:pathLst>
                <a:path extrusionOk="0" h="8621" w="39586">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439275" y="809950"/>
              <a:ext cx="48950" cy="52425"/>
            </a:xfrm>
            <a:custGeom>
              <a:rect b="b" l="l" r="r" t="t"/>
              <a:pathLst>
                <a:path extrusionOk="0" h="2097" w="1958">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489975" y="794975"/>
              <a:ext cx="62425" cy="51550"/>
            </a:xfrm>
            <a:custGeom>
              <a:rect b="b" l="l" r="r" t="t"/>
              <a:pathLst>
                <a:path extrusionOk="0" h="2062" w="2497">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555325" y="787125"/>
              <a:ext cx="42575" cy="48450"/>
            </a:xfrm>
            <a:custGeom>
              <a:rect b="b" l="l" r="r" t="t"/>
              <a:pathLst>
                <a:path extrusionOk="0" h="1938" w="1703">
                  <a:moveTo>
                    <a:pt x="207" y="0"/>
                  </a:moveTo>
                  <a:lnTo>
                    <a:pt x="1" y="49"/>
                  </a:lnTo>
                  <a:lnTo>
                    <a:pt x="433" y="1938"/>
                  </a:lnTo>
                  <a:lnTo>
                    <a:pt x="1702" y="1653"/>
                  </a:lnTo>
                  <a:lnTo>
                    <a:pt x="1663" y="1475"/>
                  </a:lnTo>
                  <a:lnTo>
                    <a:pt x="601"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600325" y="776800"/>
              <a:ext cx="42550" cy="48450"/>
            </a:xfrm>
            <a:custGeom>
              <a:rect b="b" l="l" r="r" t="t"/>
              <a:pathLst>
                <a:path extrusionOk="0" h="1938" w="1702">
                  <a:moveTo>
                    <a:pt x="207" y="0"/>
                  </a:moveTo>
                  <a:lnTo>
                    <a:pt x="0" y="49"/>
                  </a:lnTo>
                  <a:lnTo>
                    <a:pt x="433" y="1938"/>
                  </a:lnTo>
                  <a:lnTo>
                    <a:pt x="1702" y="1652"/>
                  </a:lnTo>
                  <a:lnTo>
                    <a:pt x="1662" y="1475"/>
                  </a:lnTo>
                  <a:lnTo>
                    <a:pt x="600"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694000" y="749725"/>
              <a:ext cx="42550" cy="50325"/>
            </a:xfrm>
            <a:custGeom>
              <a:rect b="b" l="l" r="r" t="t"/>
              <a:pathLst>
                <a:path extrusionOk="0" h="2013" w="1702">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740950" y="737425"/>
              <a:ext cx="49450" cy="50075"/>
            </a:xfrm>
            <a:custGeom>
              <a:rect b="b" l="l" r="r" t="t"/>
              <a:pathLst>
                <a:path extrusionOk="0" h="2003" w="1978">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796775" y="723675"/>
              <a:ext cx="44525" cy="54875"/>
            </a:xfrm>
            <a:custGeom>
              <a:rect b="b" l="l" r="r" t="t"/>
              <a:pathLst>
                <a:path extrusionOk="0" h="2195" w="1781">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847175" y="710400"/>
              <a:ext cx="50675" cy="56575"/>
            </a:xfrm>
            <a:custGeom>
              <a:rect b="b" l="l" r="r" t="t"/>
              <a:pathLst>
                <a:path extrusionOk="0" h="2263" w="2027">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907425" y="698350"/>
              <a:ext cx="44525" cy="54875"/>
            </a:xfrm>
            <a:custGeom>
              <a:rect b="b" l="l" r="r" t="t"/>
              <a:pathLst>
                <a:path extrusionOk="0" h="2195" w="1781">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1210825" y="630675"/>
              <a:ext cx="49425" cy="50050"/>
            </a:xfrm>
            <a:custGeom>
              <a:rect b="b" l="l" r="r" t="t"/>
              <a:pathLst>
                <a:path extrusionOk="0" h="2002" w="1977">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1266150" y="615500"/>
              <a:ext cx="48450" cy="53075"/>
            </a:xfrm>
            <a:custGeom>
              <a:rect b="b" l="l" r="r" t="t"/>
              <a:pathLst>
                <a:path extrusionOk="0" h="2123" w="1938">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1316800" y="603950"/>
              <a:ext cx="39350" cy="52400"/>
            </a:xfrm>
            <a:custGeom>
              <a:rect b="b" l="l" r="r" t="t"/>
              <a:pathLst>
                <a:path extrusionOk="0" h="2096" w="1574">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25"/>
          <p:cNvSpPr txBox="1"/>
          <p:nvPr>
            <p:ph idx="1" type="subTitle"/>
          </p:nvPr>
        </p:nvSpPr>
        <p:spPr>
          <a:xfrm>
            <a:off x="1381125" y="2203775"/>
            <a:ext cx="19395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05" name="Google Shape;705;p25"/>
          <p:cNvSpPr txBox="1"/>
          <p:nvPr>
            <p:ph idx="4" type="subTitle"/>
          </p:nvPr>
        </p:nvSpPr>
        <p:spPr>
          <a:xfrm>
            <a:off x="3602250" y="2203775"/>
            <a:ext cx="19395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Tomatometer Ratings Scale</a:t>
            </a:r>
            <a:endParaRPr/>
          </a:p>
        </p:txBody>
      </p:sp>
      <p:sp>
        <p:nvSpPr>
          <p:cNvPr id="706" name="Google Shape;706;p25"/>
          <p:cNvSpPr txBox="1"/>
          <p:nvPr>
            <p:ph idx="5" type="subTitle"/>
          </p:nvPr>
        </p:nvSpPr>
        <p:spPr>
          <a:xfrm>
            <a:off x="5598550" y="2203775"/>
            <a:ext cx="25554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Genre and Ratings Distribution</a:t>
            </a:r>
            <a:endParaRPr/>
          </a:p>
        </p:txBody>
      </p:sp>
      <p:sp>
        <p:nvSpPr>
          <p:cNvPr id="707" name="Google Shape;707;p25"/>
          <p:cNvSpPr txBox="1"/>
          <p:nvPr>
            <p:ph type="title"/>
          </p:nvPr>
        </p:nvSpPr>
        <p:spPr>
          <a:xfrm>
            <a:off x="1713225" y="158225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08" name="Google Shape;708;p25"/>
          <p:cNvSpPr txBox="1"/>
          <p:nvPr>
            <p:ph idx="2" type="title"/>
          </p:nvPr>
        </p:nvSpPr>
        <p:spPr>
          <a:xfrm>
            <a:off x="3934350" y="158225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09" name="Google Shape;709;p25"/>
          <p:cNvSpPr txBox="1"/>
          <p:nvPr>
            <p:ph idx="3" type="title"/>
          </p:nvPr>
        </p:nvSpPr>
        <p:spPr>
          <a:xfrm>
            <a:off x="6155475" y="158225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710" name="Google Shape;710;p25"/>
          <p:cNvGrpSpPr/>
          <p:nvPr/>
        </p:nvGrpSpPr>
        <p:grpSpPr>
          <a:xfrm rot="-611180">
            <a:off x="203878" y="3939646"/>
            <a:ext cx="1253041" cy="994265"/>
            <a:chOff x="1291550" y="1421925"/>
            <a:chExt cx="1399875" cy="1110775"/>
          </a:xfrm>
        </p:grpSpPr>
        <p:sp>
          <p:nvSpPr>
            <p:cNvPr id="711" name="Google Shape;711;p25"/>
            <p:cNvSpPr/>
            <p:nvPr/>
          </p:nvSpPr>
          <p:spPr>
            <a:xfrm>
              <a:off x="1291550"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1958675"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1359275" y="1947625"/>
              <a:ext cx="1332150" cy="585075"/>
            </a:xfrm>
            <a:custGeom>
              <a:rect b="b" l="l" r="r" t="t"/>
              <a:pathLst>
                <a:path extrusionOk="0" h="23403" w="53286">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1353763"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2020888"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1537525" y="2060850"/>
              <a:ext cx="768875" cy="442350"/>
            </a:xfrm>
            <a:custGeom>
              <a:rect b="b" l="l" r="r" t="t"/>
              <a:pathLst>
                <a:path extrusionOk="0" h="17694" w="30755">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1557450" y="2083725"/>
              <a:ext cx="731250" cy="402525"/>
            </a:xfrm>
            <a:custGeom>
              <a:rect b="b" l="l" r="r" t="t"/>
              <a:pathLst>
                <a:path extrusionOk="0" h="16101" w="2925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1439175" y="2157250"/>
              <a:ext cx="917375" cy="111650"/>
            </a:xfrm>
            <a:custGeom>
              <a:rect b="b" l="l" r="r" t="t"/>
              <a:pathLst>
                <a:path extrusionOk="0" h="4466" w="36695">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1623100" y="2187725"/>
              <a:ext cx="293350" cy="52650"/>
            </a:xfrm>
            <a:custGeom>
              <a:rect b="b" l="l" r="r" t="t"/>
              <a:pathLst>
                <a:path extrusionOk="0" fill="none" h="2106" w="11734">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1996825" y="2185750"/>
              <a:ext cx="55350" cy="55350"/>
            </a:xfrm>
            <a:custGeom>
              <a:rect b="b" l="l" r="r" t="t"/>
              <a:pathLst>
                <a:path extrusionOk="0" fill="none" h="2214" w="2214">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2091725" y="2185750"/>
              <a:ext cx="55350" cy="55350"/>
            </a:xfrm>
            <a:custGeom>
              <a:rect b="b" l="l" r="r" t="t"/>
              <a:pathLst>
                <a:path extrusionOk="0" fill="none" h="2214" w="2214">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1377725" y="2181325"/>
              <a:ext cx="120500" cy="61250"/>
            </a:xfrm>
            <a:custGeom>
              <a:rect b="b" l="l" r="r" t="t"/>
              <a:pathLst>
                <a:path extrusionOk="0" h="2450" w="4820">
                  <a:moveTo>
                    <a:pt x="0" y="1"/>
                  </a:moveTo>
                  <a:lnTo>
                    <a:pt x="0" y="2450"/>
                  </a:lnTo>
                  <a:lnTo>
                    <a:pt x="4819" y="2450"/>
                  </a:lnTo>
                  <a:lnTo>
                    <a:pt x="48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2334650" y="1973325"/>
              <a:ext cx="319900" cy="457600"/>
            </a:xfrm>
            <a:custGeom>
              <a:rect b="b" l="l" r="r" t="t"/>
              <a:pathLst>
                <a:path extrusionOk="0" h="18304" w="12796">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2617400" y="1983425"/>
              <a:ext cx="8625" cy="439125"/>
            </a:xfrm>
            <a:custGeom>
              <a:rect b="b" l="l" r="r" t="t"/>
              <a:pathLst>
                <a:path extrusionOk="0" h="17565" w="345">
                  <a:moveTo>
                    <a:pt x="345" y="0"/>
                  </a:moveTo>
                  <a:lnTo>
                    <a:pt x="0" y="118"/>
                  </a:lnTo>
                  <a:lnTo>
                    <a:pt x="0" y="17457"/>
                  </a:lnTo>
                  <a:lnTo>
                    <a:pt x="345" y="17565"/>
                  </a:lnTo>
                  <a:lnTo>
                    <a:pt x="3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1413263" y="1517038"/>
              <a:ext cx="415300" cy="399550"/>
            </a:xfrm>
            <a:custGeom>
              <a:rect b="b" l="l" r="r" t="t"/>
              <a:pathLst>
                <a:path extrusionOk="0" h="15982" w="16612">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2080388" y="1517038"/>
              <a:ext cx="415300" cy="399550"/>
            </a:xfrm>
            <a:custGeom>
              <a:rect b="b" l="l" r="r" t="t"/>
              <a:pathLst>
                <a:path extrusionOk="0" h="15982" w="16612">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1572463" y="1675300"/>
              <a:ext cx="96900" cy="83025"/>
            </a:xfrm>
            <a:custGeom>
              <a:rect b="b" l="l" r="r" t="t"/>
              <a:pathLst>
                <a:path extrusionOk="0" h="3321" w="3876">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2239475" y="1675300"/>
              <a:ext cx="97125" cy="83025"/>
            </a:xfrm>
            <a:custGeom>
              <a:rect b="b" l="l" r="r" t="t"/>
              <a:pathLst>
                <a:path extrusionOk="0" h="3321" w="3885">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25"/>
          <p:cNvGrpSpPr/>
          <p:nvPr/>
        </p:nvGrpSpPr>
        <p:grpSpPr>
          <a:xfrm rot="411809">
            <a:off x="7130959" y="121184"/>
            <a:ext cx="1817755" cy="1541152"/>
            <a:chOff x="50279" y="3561268"/>
            <a:chExt cx="1817816" cy="1541204"/>
          </a:xfrm>
        </p:grpSpPr>
        <p:sp>
          <p:nvSpPr>
            <p:cNvPr id="730" name="Google Shape;730;p25"/>
            <p:cNvSpPr/>
            <p:nvPr/>
          </p:nvSpPr>
          <p:spPr>
            <a:xfrm rot="-573985">
              <a:off x="146070" y="3687439"/>
              <a:ext cx="1626235" cy="1288863"/>
            </a:xfrm>
            <a:custGeom>
              <a:rect b="b" l="l" r="r" t="t"/>
              <a:pathLst>
                <a:path extrusionOk="0" h="44858" w="5660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rot="-573985">
              <a:off x="199583" y="3735440"/>
              <a:ext cx="1537797" cy="1202954"/>
            </a:xfrm>
            <a:custGeom>
              <a:rect b="b" l="l" r="r" t="t"/>
              <a:pathLst>
                <a:path extrusionOk="0" h="41868" w="53522">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rot="-573985">
              <a:off x="1290286" y="3940612"/>
              <a:ext cx="251233" cy="225144"/>
            </a:xfrm>
            <a:custGeom>
              <a:rect b="b" l="l" r="r" t="t"/>
              <a:pathLst>
                <a:path extrusionOk="0" h="7836" w="8744">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rot="-573985">
              <a:off x="339051" y="3954906"/>
              <a:ext cx="244452" cy="225058"/>
            </a:xfrm>
            <a:custGeom>
              <a:rect b="b" l="l" r="r" t="t"/>
              <a:pathLst>
                <a:path extrusionOk="0" h="7833" w="8508">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rot="-573985">
              <a:off x="726635" y="4645770"/>
              <a:ext cx="257181" cy="225173"/>
            </a:xfrm>
            <a:custGeom>
              <a:rect b="b" l="l" r="r" t="t"/>
              <a:pathLst>
                <a:path extrusionOk="0" h="7837" w="8951">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rot="-573985">
              <a:off x="300130" y="3886666"/>
              <a:ext cx="889861" cy="569987"/>
            </a:xfrm>
            <a:custGeom>
              <a:rect b="b" l="l" r="r" t="t"/>
              <a:pathLst>
                <a:path extrusionOk="0" h="19838" w="30971">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rot="-573985">
              <a:off x="389165" y="3890201"/>
              <a:ext cx="624520" cy="577486"/>
            </a:xfrm>
            <a:custGeom>
              <a:rect b="b" l="l" r="r" t="t"/>
              <a:pathLst>
                <a:path extrusionOk="0" h="20099" w="21736">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rot="-573985">
              <a:off x="351303" y="3959900"/>
              <a:ext cx="591162" cy="460776"/>
            </a:xfrm>
            <a:custGeom>
              <a:rect b="b" l="l" r="r" t="t"/>
              <a:pathLst>
                <a:path extrusionOk="0" h="16037" w="20575">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rot="-573985">
              <a:off x="453207" y="4209101"/>
              <a:ext cx="40167" cy="55137"/>
            </a:xfrm>
            <a:custGeom>
              <a:rect b="b" l="l" r="r" t="t"/>
              <a:pathLst>
                <a:path extrusionOk="0" h="1919" w="1398">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rot="-573985">
              <a:off x="504718" y="4195128"/>
              <a:ext cx="20946" cy="49764"/>
            </a:xfrm>
            <a:custGeom>
              <a:rect b="b" l="l" r="r" t="t"/>
              <a:pathLst>
                <a:path extrusionOk="0" h="1732" w="729">
                  <a:moveTo>
                    <a:pt x="178" y="0"/>
                  </a:moveTo>
                  <a:lnTo>
                    <a:pt x="1" y="59"/>
                  </a:lnTo>
                  <a:lnTo>
                    <a:pt x="551" y="1731"/>
                  </a:lnTo>
                  <a:lnTo>
                    <a:pt x="728" y="1672"/>
                  </a:lnTo>
                  <a:lnTo>
                    <a:pt x="1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rot="-573985">
              <a:off x="527880" y="4171984"/>
              <a:ext cx="53413" cy="51833"/>
            </a:xfrm>
            <a:custGeom>
              <a:rect b="b" l="l" r="r" t="t"/>
              <a:pathLst>
                <a:path extrusionOk="0" h="1804" w="1859">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rot="-573985">
              <a:off x="581118" y="4139798"/>
              <a:ext cx="56545" cy="61056"/>
            </a:xfrm>
            <a:custGeom>
              <a:rect b="b" l="l" r="r" t="t"/>
              <a:pathLst>
                <a:path extrusionOk="0" h="2125" w="1968">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rot="-573985">
              <a:off x="633158" y="4114949"/>
              <a:ext cx="49764" cy="58815"/>
            </a:xfrm>
            <a:custGeom>
              <a:rect b="b" l="l" r="r" t="t"/>
              <a:pathLst>
                <a:path extrusionOk="0" h="2047" w="1732">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rot="-573985">
              <a:off x="674382" y="4091572"/>
              <a:ext cx="40455" cy="55137"/>
            </a:xfrm>
            <a:custGeom>
              <a:rect b="b" l="l" r="r" t="t"/>
              <a:pathLst>
                <a:path extrusionOk="0" h="1919" w="1408">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rot="-573985">
              <a:off x="722931" y="4071340"/>
              <a:ext cx="46661" cy="52321"/>
            </a:xfrm>
            <a:custGeom>
              <a:rect b="b" l="l" r="r" t="t"/>
              <a:pathLst>
                <a:path extrusionOk="0" h="1821" w="1624">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rot="-573985">
              <a:off x="507566" y="4272369"/>
              <a:ext cx="65567" cy="64733"/>
            </a:xfrm>
            <a:custGeom>
              <a:rect b="b" l="l" r="r" t="t"/>
              <a:pathLst>
                <a:path extrusionOk="0" h="2253" w="2282">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rot="-573985">
              <a:off x="571694" y="4243407"/>
              <a:ext cx="64705" cy="53585"/>
            </a:xfrm>
            <a:custGeom>
              <a:rect b="b" l="l" r="r" t="t"/>
              <a:pathLst>
                <a:path extrusionOk="0" h="1865" w="2252">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rot="-573985">
              <a:off x="625472" y="4211836"/>
              <a:ext cx="47523" cy="56545"/>
            </a:xfrm>
            <a:custGeom>
              <a:rect b="b" l="l" r="r" t="t"/>
              <a:pathLst>
                <a:path extrusionOk="0" h="1968" w="1654">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rot="-573985">
              <a:off x="684780" y="4197740"/>
              <a:ext cx="20946" cy="49477"/>
            </a:xfrm>
            <a:custGeom>
              <a:rect b="b" l="l" r="r" t="t"/>
              <a:pathLst>
                <a:path extrusionOk="0" h="1722" w="729">
                  <a:moveTo>
                    <a:pt x="178" y="0"/>
                  </a:moveTo>
                  <a:lnTo>
                    <a:pt x="1" y="59"/>
                  </a:lnTo>
                  <a:lnTo>
                    <a:pt x="552" y="1721"/>
                  </a:lnTo>
                  <a:lnTo>
                    <a:pt x="729" y="1662"/>
                  </a:lnTo>
                  <a:lnTo>
                    <a:pt x="1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rot="-573985">
              <a:off x="709071" y="4172616"/>
              <a:ext cx="50023" cy="58815"/>
            </a:xfrm>
            <a:custGeom>
              <a:rect b="b" l="l" r="r" t="t"/>
              <a:pathLst>
                <a:path extrusionOk="0" h="2047" w="1741">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rot="-573985">
              <a:off x="756768" y="4151300"/>
              <a:ext cx="46632" cy="52321"/>
            </a:xfrm>
            <a:custGeom>
              <a:rect b="b" l="l" r="r" t="t"/>
              <a:pathLst>
                <a:path extrusionOk="0" h="1821" w="1623">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rot="-573985">
              <a:off x="870444" y="4610250"/>
              <a:ext cx="370213" cy="194861"/>
            </a:xfrm>
            <a:custGeom>
              <a:rect b="b" l="l" r="r" t="t"/>
              <a:pathLst>
                <a:path extrusionOk="0" h="6782" w="12885">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rot="-573985">
              <a:off x="867123" y="4661973"/>
              <a:ext cx="66141" cy="77462"/>
            </a:xfrm>
            <a:custGeom>
              <a:rect b="b" l="l" r="r" t="t"/>
              <a:pathLst>
                <a:path extrusionOk="0" h="2696" w="2302">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rot="-573985">
              <a:off x="1181645" y="4584225"/>
              <a:ext cx="46374" cy="70106"/>
            </a:xfrm>
            <a:custGeom>
              <a:rect b="b" l="l" r="r" t="t"/>
              <a:pathLst>
                <a:path extrusionOk="0" h="2440" w="1614">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rot="-573985">
              <a:off x="400145" y="4001777"/>
              <a:ext cx="1306935" cy="696264"/>
            </a:xfrm>
            <a:custGeom>
              <a:rect b="b" l="l" r="r" t="t"/>
              <a:pathLst>
                <a:path extrusionOk="0" h="24233" w="45487">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rot="-573985">
              <a:off x="456169" y="4671615"/>
              <a:ext cx="93006" cy="123289"/>
            </a:xfrm>
            <a:custGeom>
              <a:rect b="b" l="l" r="r" t="t"/>
              <a:pathLst>
                <a:path extrusionOk="0" h="4291" w="3237">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rot="-573985">
              <a:off x="433298" y="4066402"/>
              <a:ext cx="975769" cy="559787"/>
            </a:xfrm>
            <a:custGeom>
              <a:rect b="b" l="l" r="r" t="t"/>
              <a:pathLst>
                <a:path extrusionOk="0" h="19483" w="33961">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rot="-573985">
              <a:off x="1324630" y="4450548"/>
              <a:ext cx="210836" cy="92575"/>
            </a:xfrm>
            <a:custGeom>
              <a:rect b="b" l="l" r="r" t="t"/>
              <a:pathLst>
                <a:path extrusionOk="0" h="3222" w="7338">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rot="-573985">
              <a:off x="1214075" y="4519515"/>
              <a:ext cx="86972" cy="69934"/>
            </a:xfrm>
            <a:custGeom>
              <a:rect b="b" l="l" r="r" t="t"/>
              <a:pathLst>
                <a:path extrusionOk="0" h="2434" w="3027">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rot="-573985">
              <a:off x="1265555" y="3965773"/>
              <a:ext cx="297578" cy="591449"/>
            </a:xfrm>
            <a:custGeom>
              <a:rect b="b" l="l" r="r" t="t"/>
              <a:pathLst>
                <a:path extrusionOk="0" h="20585" w="10357">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rot="-573985">
              <a:off x="344102" y="3898743"/>
              <a:ext cx="232873" cy="146907"/>
            </a:xfrm>
            <a:custGeom>
              <a:rect b="b" l="l" r="r" t="t"/>
              <a:pathLst>
                <a:path extrusionOk="0" h="5113" w="8105">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rot="-573985">
              <a:off x="1086341" y="4634479"/>
              <a:ext cx="347888" cy="122772"/>
            </a:xfrm>
            <a:custGeom>
              <a:rect b="b" l="l" r="r" t="t"/>
              <a:pathLst>
                <a:path extrusionOk="0" h="4273" w="12108">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rot="-573985">
              <a:off x="1014561" y="3889955"/>
              <a:ext cx="358634" cy="119439"/>
            </a:xfrm>
            <a:custGeom>
              <a:rect b="b" l="l" r="r" t="t"/>
              <a:pathLst>
                <a:path extrusionOk="0" h="4157" w="12482">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25"/>
          <p:cNvSpPr txBox="1"/>
          <p:nvPr>
            <p:ph idx="7" type="title"/>
          </p:nvPr>
        </p:nvSpPr>
        <p:spPr>
          <a:xfrm>
            <a:off x="1713225" y="308350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64" name="Google Shape;764;p25"/>
          <p:cNvSpPr txBox="1"/>
          <p:nvPr>
            <p:ph idx="8" type="title"/>
          </p:nvPr>
        </p:nvSpPr>
        <p:spPr>
          <a:xfrm>
            <a:off x="3934350" y="308350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65" name="Google Shape;765;p25"/>
          <p:cNvSpPr txBox="1"/>
          <p:nvPr>
            <p:ph idx="9" type="title"/>
          </p:nvPr>
        </p:nvSpPr>
        <p:spPr>
          <a:xfrm>
            <a:off x="6155475" y="308350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766" name="Google Shape;766;p25"/>
          <p:cNvSpPr txBox="1"/>
          <p:nvPr>
            <p:ph idx="13" type="subTitle"/>
          </p:nvPr>
        </p:nvSpPr>
        <p:spPr>
          <a:xfrm>
            <a:off x="1381125" y="3705025"/>
            <a:ext cx="19395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Monthly Releases</a:t>
            </a:r>
            <a:endParaRPr/>
          </a:p>
        </p:txBody>
      </p:sp>
      <p:sp>
        <p:nvSpPr>
          <p:cNvPr id="767" name="Google Shape;767;p25"/>
          <p:cNvSpPr txBox="1"/>
          <p:nvPr>
            <p:ph idx="14" type="subTitle"/>
          </p:nvPr>
        </p:nvSpPr>
        <p:spPr>
          <a:xfrm>
            <a:off x="3320625" y="3705025"/>
            <a:ext cx="24288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Critics vs Audience Ratings</a:t>
            </a:r>
            <a:endParaRPr/>
          </a:p>
        </p:txBody>
      </p:sp>
      <p:sp>
        <p:nvSpPr>
          <p:cNvPr id="768" name="Google Shape;768;p25"/>
          <p:cNvSpPr txBox="1"/>
          <p:nvPr>
            <p:ph idx="15" type="subTitle"/>
          </p:nvPr>
        </p:nvSpPr>
        <p:spPr>
          <a:xfrm>
            <a:off x="5823375" y="3705025"/>
            <a:ext cx="19395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Critics Language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grpSp>
        <p:nvGrpSpPr>
          <p:cNvPr id="773" name="Google Shape;773;p26"/>
          <p:cNvGrpSpPr/>
          <p:nvPr/>
        </p:nvGrpSpPr>
        <p:grpSpPr>
          <a:xfrm flipH="1">
            <a:off x="5028775" y="3174275"/>
            <a:ext cx="3753450" cy="1969225"/>
            <a:chOff x="143902" y="3174400"/>
            <a:chExt cx="3753450" cy="1969225"/>
          </a:xfrm>
        </p:grpSpPr>
        <p:sp>
          <p:nvSpPr>
            <p:cNvPr id="774" name="Google Shape;774;p26"/>
            <p:cNvSpPr/>
            <p:nvPr/>
          </p:nvSpPr>
          <p:spPr>
            <a:xfrm>
              <a:off x="416350" y="4817825"/>
              <a:ext cx="136200" cy="32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26"/>
            <p:cNvGrpSpPr/>
            <p:nvPr/>
          </p:nvGrpSpPr>
          <p:grpSpPr>
            <a:xfrm>
              <a:off x="143902" y="3174400"/>
              <a:ext cx="3753450" cy="1909665"/>
              <a:chOff x="143902" y="3174400"/>
              <a:chExt cx="3753450" cy="1909665"/>
            </a:xfrm>
          </p:grpSpPr>
          <p:sp>
            <p:nvSpPr>
              <p:cNvPr id="776" name="Google Shape;776;p26"/>
              <p:cNvSpPr/>
              <p:nvPr/>
            </p:nvSpPr>
            <p:spPr>
              <a:xfrm>
                <a:off x="488377" y="3174400"/>
                <a:ext cx="3408975" cy="1596450"/>
              </a:xfrm>
              <a:custGeom>
                <a:rect b="b" l="l" r="r" t="t"/>
                <a:pathLst>
                  <a:path extrusionOk="0" h="63858" w="136359">
                    <a:moveTo>
                      <a:pt x="0" y="53244"/>
                    </a:moveTo>
                    <a:lnTo>
                      <a:pt x="35284" y="0"/>
                    </a:lnTo>
                    <a:lnTo>
                      <a:pt x="136359" y="234"/>
                    </a:lnTo>
                    <a:lnTo>
                      <a:pt x="3746" y="63858"/>
                    </a:lnTo>
                    <a:close/>
                  </a:path>
                </a:pathLst>
              </a:custGeom>
              <a:solidFill>
                <a:srgbClr val="9E855C">
                  <a:alpha val="14880"/>
                </a:srgbClr>
              </a:solidFill>
              <a:ln>
                <a:noFill/>
              </a:ln>
            </p:spPr>
          </p:sp>
          <p:grpSp>
            <p:nvGrpSpPr>
              <p:cNvPr id="777" name="Google Shape;777;p26"/>
              <p:cNvGrpSpPr/>
              <p:nvPr/>
            </p:nvGrpSpPr>
            <p:grpSpPr>
              <a:xfrm rot="-3088787">
                <a:off x="247795" y="4300754"/>
                <a:ext cx="725754" cy="615483"/>
                <a:chOff x="5417612" y="4008755"/>
                <a:chExt cx="725743" cy="615474"/>
              </a:xfrm>
            </p:grpSpPr>
            <p:sp>
              <p:nvSpPr>
                <p:cNvPr id="778" name="Google Shape;778;p26"/>
                <p:cNvSpPr/>
                <p:nvPr/>
              </p:nvSpPr>
              <p:spPr>
                <a:xfrm>
                  <a:off x="5417612" y="4008755"/>
                  <a:ext cx="725743" cy="615474"/>
                </a:xfrm>
                <a:custGeom>
                  <a:rect b="b" l="l" r="r" t="t"/>
                  <a:pathLst>
                    <a:path extrusionOk="0" h="16248" w="19159">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5673949" y="4155542"/>
                  <a:ext cx="193377" cy="232015"/>
                </a:xfrm>
                <a:custGeom>
                  <a:rect b="b" l="l" r="r" t="t"/>
                  <a:pathLst>
                    <a:path extrusionOk="0" h="6125" w="5105">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5529776" y="4008755"/>
                  <a:ext cx="258569" cy="497402"/>
                </a:xfrm>
                <a:custGeom>
                  <a:rect b="b" l="l" r="r" t="t"/>
                  <a:pathLst>
                    <a:path extrusionOk="0" fill="none" h="13131" w="6826">
                      <a:moveTo>
                        <a:pt x="6825" y="1"/>
                      </a:moveTo>
                      <a:lnTo>
                        <a:pt x="0" y="13130"/>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5632963" y="4147359"/>
                  <a:ext cx="176256" cy="312207"/>
                </a:xfrm>
                <a:custGeom>
                  <a:rect b="b" l="l" r="r" t="t"/>
                  <a:pathLst>
                    <a:path extrusionOk="0" fill="none" h="8242" w="4653">
                      <a:moveTo>
                        <a:pt x="4652" y="0"/>
                      </a:moveTo>
                      <a:lnTo>
                        <a:pt x="0" y="8242"/>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82" name="Google Shape;782;p26"/>
          <p:cNvSpPr txBox="1"/>
          <p:nvPr>
            <p:ph type="title"/>
          </p:nvPr>
        </p:nvSpPr>
        <p:spPr>
          <a:xfrm>
            <a:off x="4891063" y="2567988"/>
            <a:ext cx="2796900" cy="92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83" name="Google Shape;783;p26"/>
          <p:cNvSpPr txBox="1"/>
          <p:nvPr>
            <p:ph idx="2" type="title"/>
          </p:nvPr>
        </p:nvSpPr>
        <p:spPr>
          <a:xfrm>
            <a:off x="4891063" y="1333488"/>
            <a:ext cx="2796900" cy="12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784" name="Google Shape;784;p26"/>
          <p:cNvGrpSpPr/>
          <p:nvPr/>
        </p:nvGrpSpPr>
        <p:grpSpPr>
          <a:xfrm>
            <a:off x="1153627" y="880589"/>
            <a:ext cx="2890816" cy="3382302"/>
            <a:chOff x="1216125" y="955275"/>
            <a:chExt cx="2763158" cy="3232940"/>
          </a:xfrm>
        </p:grpSpPr>
        <p:sp>
          <p:nvSpPr>
            <p:cNvPr id="785" name="Google Shape;785;p26"/>
            <p:cNvSpPr/>
            <p:nvPr/>
          </p:nvSpPr>
          <p:spPr>
            <a:xfrm>
              <a:off x="1216125" y="955275"/>
              <a:ext cx="2730457" cy="3232940"/>
            </a:xfrm>
            <a:custGeom>
              <a:rect b="b" l="l" r="r" t="t"/>
              <a:pathLst>
                <a:path extrusionOk="0" h="58330" w="49264">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a:off x="1290838" y="1388755"/>
              <a:ext cx="2688445" cy="1812453"/>
            </a:xfrm>
            <a:custGeom>
              <a:rect b="b" l="l" r="r" t="t"/>
              <a:pathLst>
                <a:path extrusionOk="0" h="32701" w="48506">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a:off x="2541290" y="1044620"/>
              <a:ext cx="545659" cy="545715"/>
            </a:xfrm>
            <a:custGeom>
              <a:rect b="b" l="l" r="r" t="t"/>
              <a:pathLst>
                <a:path extrusionOk="0" h="9846" w="9845">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a:off x="3018779" y="2614483"/>
              <a:ext cx="545659" cy="545715"/>
            </a:xfrm>
            <a:custGeom>
              <a:rect b="b" l="l" r="r" t="t"/>
              <a:pathLst>
                <a:path extrusionOk="0" h="9846" w="9845">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a:off x="1785232" y="2424264"/>
              <a:ext cx="1100020" cy="1484891"/>
            </a:xfrm>
            <a:custGeom>
              <a:rect b="b" l="l" r="r" t="t"/>
              <a:pathLst>
                <a:path extrusionOk="0" fill="none" h="26791" w="19847">
                  <a:moveTo>
                    <a:pt x="19847" y="1"/>
                  </a:moveTo>
                  <a:lnTo>
                    <a:pt x="0" y="26790"/>
                  </a:lnTo>
                </a:path>
              </a:pathLst>
            </a:custGeom>
            <a:solidFill>
              <a:schemeClr val="accent1"/>
            </a:solidFill>
            <a:ln cap="flat" cmpd="sng" w="28575">
              <a:solidFill>
                <a:schemeClr val="accent1"/>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a:off x="2599043" y="1173816"/>
              <a:ext cx="820955" cy="1185097"/>
            </a:xfrm>
            <a:custGeom>
              <a:rect b="b" l="l" r="r" t="t"/>
              <a:pathLst>
                <a:path extrusionOk="0" h="21382" w="14812">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a:off x="1483774" y="1173816"/>
              <a:ext cx="713043" cy="1185097"/>
            </a:xfrm>
            <a:custGeom>
              <a:rect b="b" l="l" r="r" t="t"/>
              <a:pathLst>
                <a:path extrusionOk="0" h="21382" w="12865">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a:off x="1538313" y="1257786"/>
              <a:ext cx="80699" cy="538066"/>
            </a:xfrm>
            <a:custGeom>
              <a:rect b="b" l="l" r="r" t="t"/>
              <a:pathLst>
                <a:path extrusionOk="0" h="9708" w="1456">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1483774" y="1876996"/>
              <a:ext cx="714650" cy="175586"/>
            </a:xfrm>
            <a:custGeom>
              <a:rect b="b" l="l" r="r" t="t"/>
              <a:pathLst>
                <a:path extrusionOk="0" h="3168" w="12894">
                  <a:moveTo>
                    <a:pt x="1427" y="1"/>
                  </a:moveTo>
                  <a:lnTo>
                    <a:pt x="1" y="138"/>
                  </a:lnTo>
                  <a:lnTo>
                    <a:pt x="11025" y="3167"/>
                  </a:lnTo>
                  <a:lnTo>
                    <a:pt x="12894" y="2951"/>
                  </a:lnTo>
                  <a:lnTo>
                    <a:pt x="14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1618956" y="2356700"/>
              <a:ext cx="1726378" cy="1725768"/>
            </a:xfrm>
            <a:custGeom>
              <a:rect b="b" l="l" r="r" t="t"/>
              <a:pathLst>
                <a:path extrusionOk="0" h="31137" w="31148">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1618956" y="2346890"/>
              <a:ext cx="1721445" cy="161952"/>
            </a:xfrm>
            <a:custGeom>
              <a:rect b="b" l="l" r="r" t="t"/>
              <a:pathLst>
                <a:path extrusionOk="0" h="2922" w="31059">
                  <a:moveTo>
                    <a:pt x="20988" y="0"/>
                  </a:moveTo>
                  <a:lnTo>
                    <a:pt x="1" y="177"/>
                  </a:lnTo>
                  <a:lnTo>
                    <a:pt x="6924" y="2921"/>
                  </a:lnTo>
                  <a:lnTo>
                    <a:pt x="31059" y="2833"/>
                  </a:lnTo>
                  <a:lnTo>
                    <a:pt x="20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2600151" y="1892237"/>
              <a:ext cx="820955" cy="188112"/>
            </a:xfrm>
            <a:custGeom>
              <a:rect b="b" l="l" r="r" t="t"/>
              <a:pathLst>
                <a:path extrusionOk="0" h="3394" w="14812">
                  <a:moveTo>
                    <a:pt x="1633" y="1"/>
                  </a:moveTo>
                  <a:lnTo>
                    <a:pt x="0" y="158"/>
                  </a:lnTo>
                  <a:lnTo>
                    <a:pt x="12717" y="3374"/>
                  </a:lnTo>
                  <a:lnTo>
                    <a:pt x="14811" y="3394"/>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1568242" y="1257786"/>
              <a:ext cx="1289795" cy="538066"/>
            </a:xfrm>
            <a:custGeom>
              <a:rect b="b" l="l" r="r" t="t"/>
              <a:pathLst>
                <a:path extrusionOk="0" h="9708" w="23271">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3040007" y="2722451"/>
              <a:ext cx="575699" cy="1311078"/>
            </a:xfrm>
            <a:custGeom>
              <a:rect b="b" l="l" r="r" t="t"/>
              <a:pathLst>
                <a:path extrusionOk="0" h="23655" w="10387">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3040007" y="2722451"/>
              <a:ext cx="303674" cy="1310968"/>
            </a:xfrm>
            <a:custGeom>
              <a:rect b="b" l="l" r="r" t="t"/>
              <a:pathLst>
                <a:path extrusionOk="0" h="23653" w="5479">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3036238" y="3180318"/>
              <a:ext cx="181018" cy="351616"/>
            </a:xfrm>
            <a:custGeom>
              <a:rect b="b" l="l" r="r" t="t"/>
              <a:pathLst>
                <a:path extrusionOk="0" fill="none" h="6344" w="3266">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3047655" y="3895469"/>
              <a:ext cx="555525" cy="84024"/>
            </a:xfrm>
            <a:custGeom>
              <a:rect b="b" l="l" r="r" t="t"/>
              <a:pathLst>
                <a:path extrusionOk="0" fill="none" h="1516" w="10023">
                  <a:moveTo>
                    <a:pt x="1" y="1"/>
                  </a:moveTo>
                  <a:cubicBezTo>
                    <a:pt x="1" y="1"/>
                    <a:pt x="2440" y="1515"/>
                    <a:pt x="5282" y="1515"/>
                  </a:cubicBezTo>
                  <a:cubicBezTo>
                    <a:pt x="8075" y="1515"/>
                    <a:pt x="10022" y="443"/>
                    <a:pt x="10022" y="44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3432030" y="3475180"/>
              <a:ext cx="95386" cy="226855"/>
            </a:xfrm>
            <a:custGeom>
              <a:rect b="b" l="l" r="r" t="t"/>
              <a:pathLst>
                <a:path extrusionOk="0" h="4093" w="1721">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3421056" y="3305413"/>
              <a:ext cx="72995" cy="125759"/>
            </a:xfrm>
            <a:custGeom>
              <a:rect b="b" l="l" r="r" t="t"/>
              <a:pathLst>
                <a:path extrusionOk="0" h="2269" w="1317">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1542081" y="3202100"/>
              <a:ext cx="1055902" cy="902208"/>
            </a:xfrm>
            <a:custGeom>
              <a:rect b="b" l="l" r="r" t="t"/>
              <a:pathLst>
                <a:path extrusionOk="0" h="16278" w="19051">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a:off x="1460329" y="2821108"/>
              <a:ext cx="1027025" cy="375061"/>
            </a:xfrm>
            <a:custGeom>
              <a:rect b="b" l="l" r="r" t="t"/>
              <a:pathLst>
                <a:path extrusionOk="0" h="6767" w="18530">
                  <a:moveTo>
                    <a:pt x="18156" y="0"/>
                  </a:moveTo>
                  <a:lnTo>
                    <a:pt x="1643" y="4446"/>
                  </a:lnTo>
                  <a:lnTo>
                    <a:pt x="1" y="5183"/>
                  </a:lnTo>
                  <a:lnTo>
                    <a:pt x="355" y="6767"/>
                  </a:lnTo>
                  <a:lnTo>
                    <a:pt x="18529" y="1702"/>
                  </a:lnTo>
                  <a:lnTo>
                    <a:pt x="181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1393043" y="2849468"/>
              <a:ext cx="1057010" cy="357048"/>
            </a:xfrm>
            <a:custGeom>
              <a:rect b="b" l="l" r="r" t="t"/>
              <a:pathLst>
                <a:path extrusionOk="0" h="6442" w="19071">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a:off x="1336343" y="3181963"/>
              <a:ext cx="1197623" cy="922327"/>
            </a:xfrm>
            <a:custGeom>
              <a:rect b="b" l="l" r="r" t="t"/>
              <a:pathLst>
                <a:path extrusionOk="0" h="16641" w="21608">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1587996" y="3693236"/>
              <a:ext cx="60469" cy="61189"/>
            </a:xfrm>
            <a:custGeom>
              <a:rect b="b" l="l" r="r" t="t"/>
              <a:pathLst>
                <a:path extrusionOk="0" h="1104" w="1091">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a:off x="1665425" y="3696506"/>
              <a:ext cx="9311" cy="60025"/>
            </a:xfrm>
            <a:custGeom>
              <a:rect b="b" l="l" r="r" t="t"/>
              <a:pathLst>
                <a:path extrusionOk="0" h="1083" w="168">
                  <a:moveTo>
                    <a:pt x="49" y="1"/>
                  </a:moveTo>
                  <a:lnTo>
                    <a:pt x="0" y="1082"/>
                  </a:lnTo>
                  <a:lnTo>
                    <a:pt x="118" y="1082"/>
                  </a:lnTo>
                  <a:lnTo>
                    <a:pt x="167"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a:off x="1698126" y="3698169"/>
              <a:ext cx="49661" cy="62187"/>
            </a:xfrm>
            <a:custGeom>
              <a:rect b="b" l="l" r="r" t="t"/>
              <a:pathLst>
                <a:path extrusionOk="0" h="1122" w="896">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1766798" y="3700330"/>
              <a:ext cx="43675" cy="62187"/>
            </a:xfrm>
            <a:custGeom>
              <a:rect b="b" l="l" r="r" t="t"/>
              <a:pathLst>
                <a:path extrusionOk="0" h="1122" w="788">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1823997" y="3703545"/>
              <a:ext cx="56755" cy="61245"/>
            </a:xfrm>
            <a:custGeom>
              <a:rect b="b" l="l" r="r" t="t"/>
              <a:pathLst>
                <a:path extrusionOk="0" h="1105" w="1024">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1890563" y="3705762"/>
              <a:ext cx="48552" cy="61134"/>
            </a:xfrm>
            <a:custGeom>
              <a:rect b="b" l="l" r="r" t="t"/>
              <a:pathLst>
                <a:path extrusionOk="0" h="1103" w="876">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1946654" y="3706704"/>
              <a:ext cx="75544" cy="63462"/>
            </a:xfrm>
            <a:custGeom>
              <a:rect b="b" l="l" r="r" t="t"/>
              <a:pathLst>
                <a:path extrusionOk="0" h="1145" w="1363">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2031177" y="3711748"/>
              <a:ext cx="49661" cy="62242"/>
            </a:xfrm>
            <a:custGeom>
              <a:rect b="b" l="l" r="r" t="t"/>
              <a:pathLst>
                <a:path extrusionOk="0" h="1123" w="896">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1477788" y="3435939"/>
              <a:ext cx="933800" cy="32756"/>
            </a:xfrm>
            <a:custGeom>
              <a:rect b="b" l="l" r="r" t="t"/>
              <a:pathLst>
                <a:path extrusionOk="0" fill="none" h="591" w="16848">
                  <a:moveTo>
                    <a:pt x="0" y="1"/>
                  </a:moveTo>
                  <a:lnTo>
                    <a:pt x="16847" y="591"/>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1475072" y="3614187"/>
              <a:ext cx="957245" cy="34973"/>
            </a:xfrm>
            <a:custGeom>
              <a:rect b="b" l="l" r="r" t="t"/>
              <a:pathLst>
                <a:path extrusionOk="0" fill="none" h="631" w="17271">
                  <a:moveTo>
                    <a:pt x="0" y="1"/>
                  </a:moveTo>
                  <a:lnTo>
                    <a:pt x="17270" y="63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1803744" y="3449574"/>
              <a:ext cx="9866" cy="178302"/>
            </a:xfrm>
            <a:custGeom>
              <a:rect b="b" l="l" r="r" t="t"/>
              <a:pathLst>
                <a:path extrusionOk="0" fill="none" h="3217" w="178">
                  <a:moveTo>
                    <a:pt x="178" y="1"/>
                  </a:moveTo>
                  <a:lnTo>
                    <a:pt x="1" y="321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a:off x="2174429" y="3463208"/>
              <a:ext cx="8757" cy="177194"/>
            </a:xfrm>
            <a:custGeom>
              <a:rect b="b" l="l" r="r" t="t"/>
              <a:pathLst>
                <a:path extrusionOk="0" fill="none" h="3197" w="158">
                  <a:moveTo>
                    <a:pt x="158" y="1"/>
                  </a:moveTo>
                  <a:lnTo>
                    <a:pt x="0" y="319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1461992" y="3816433"/>
              <a:ext cx="949042" cy="35472"/>
            </a:xfrm>
            <a:custGeom>
              <a:rect b="b" l="l" r="r" t="t"/>
              <a:pathLst>
                <a:path extrusionOk="0" fill="none" h="640" w="17123">
                  <a:moveTo>
                    <a:pt x="0" y="1"/>
                  </a:moveTo>
                  <a:lnTo>
                    <a:pt x="17123" y="64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a:off x="1471802" y="3328581"/>
              <a:ext cx="1061333" cy="42566"/>
            </a:xfrm>
            <a:custGeom>
              <a:rect b="b" l="l" r="r" t="t"/>
              <a:pathLst>
                <a:path extrusionOk="0" fill="none" h="768" w="19149">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1617848" y="3192844"/>
              <a:ext cx="244812" cy="151033"/>
            </a:xfrm>
            <a:custGeom>
              <a:rect b="b" l="l" r="r" t="t"/>
              <a:pathLst>
                <a:path extrusionOk="0" h="2725" w="4417">
                  <a:moveTo>
                    <a:pt x="1" y="1"/>
                  </a:moveTo>
                  <a:lnTo>
                    <a:pt x="2401" y="2646"/>
                  </a:lnTo>
                  <a:lnTo>
                    <a:pt x="4417" y="2725"/>
                  </a:lnTo>
                  <a:lnTo>
                    <a:pt x="2027" y="8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1832621" y="3202100"/>
              <a:ext cx="243704" cy="150534"/>
            </a:xfrm>
            <a:custGeom>
              <a:rect b="b" l="l" r="r" t="t"/>
              <a:pathLst>
                <a:path extrusionOk="0" h="2716" w="4397">
                  <a:moveTo>
                    <a:pt x="1" y="1"/>
                  </a:moveTo>
                  <a:lnTo>
                    <a:pt x="2391" y="2637"/>
                  </a:lnTo>
                  <a:lnTo>
                    <a:pt x="4397" y="2715"/>
                  </a:lnTo>
                  <a:lnTo>
                    <a:pt x="4397" y="2715"/>
                  </a:lnTo>
                  <a:lnTo>
                    <a:pt x="2017" y="8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a:off x="2052327" y="3211412"/>
              <a:ext cx="243149" cy="149925"/>
            </a:xfrm>
            <a:custGeom>
              <a:rect b="b" l="l" r="r" t="t"/>
              <a:pathLst>
                <a:path extrusionOk="0" h="2705" w="4387">
                  <a:moveTo>
                    <a:pt x="0" y="0"/>
                  </a:moveTo>
                  <a:lnTo>
                    <a:pt x="2380" y="2626"/>
                  </a:lnTo>
                  <a:lnTo>
                    <a:pt x="4387" y="2705"/>
                  </a:lnTo>
                  <a:lnTo>
                    <a:pt x="201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2257290" y="3220114"/>
              <a:ext cx="243149" cy="149426"/>
            </a:xfrm>
            <a:custGeom>
              <a:rect b="b" l="l" r="r" t="t"/>
              <a:pathLst>
                <a:path extrusionOk="0" h="2696" w="4387">
                  <a:moveTo>
                    <a:pt x="0" y="0"/>
                  </a:moveTo>
                  <a:lnTo>
                    <a:pt x="2370" y="2616"/>
                  </a:lnTo>
                  <a:lnTo>
                    <a:pt x="4386" y="2695"/>
                  </a:lnTo>
                  <a:lnTo>
                    <a:pt x="4386" y="2695"/>
                  </a:lnTo>
                  <a:lnTo>
                    <a:pt x="202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a:off x="2463306" y="3228815"/>
              <a:ext cx="79091" cy="82916"/>
            </a:xfrm>
            <a:custGeom>
              <a:rect b="b" l="l" r="r" t="t"/>
              <a:pathLst>
                <a:path extrusionOk="0" h="1496" w="1427">
                  <a:moveTo>
                    <a:pt x="1" y="1"/>
                  </a:moveTo>
                  <a:lnTo>
                    <a:pt x="1358" y="1496"/>
                  </a:lnTo>
                  <a:lnTo>
                    <a:pt x="1427" y="6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1628767" y="2990598"/>
              <a:ext cx="190828" cy="166330"/>
            </a:xfrm>
            <a:custGeom>
              <a:rect b="b" l="l" r="r" t="t"/>
              <a:pathLst>
                <a:path extrusionOk="0" h="3001" w="3443">
                  <a:moveTo>
                    <a:pt x="3443" y="1"/>
                  </a:moveTo>
                  <a:lnTo>
                    <a:pt x="1348" y="552"/>
                  </a:lnTo>
                  <a:lnTo>
                    <a:pt x="1" y="3001"/>
                  </a:lnTo>
                  <a:lnTo>
                    <a:pt x="2135" y="2401"/>
                  </a:lnTo>
                  <a:lnTo>
                    <a:pt x="34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1840824" y="2935561"/>
              <a:ext cx="188667" cy="161952"/>
            </a:xfrm>
            <a:custGeom>
              <a:rect b="b" l="l" r="r" t="t"/>
              <a:pathLst>
                <a:path extrusionOk="0" h="2922" w="3404">
                  <a:moveTo>
                    <a:pt x="3403" y="1"/>
                  </a:moveTo>
                  <a:lnTo>
                    <a:pt x="1308" y="551"/>
                  </a:lnTo>
                  <a:lnTo>
                    <a:pt x="0" y="2922"/>
                  </a:lnTo>
                  <a:lnTo>
                    <a:pt x="0" y="2922"/>
                  </a:lnTo>
                  <a:lnTo>
                    <a:pt x="2135" y="232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2063191" y="2877254"/>
              <a:ext cx="185951" cy="157573"/>
            </a:xfrm>
            <a:custGeom>
              <a:rect b="b" l="l" r="r" t="t"/>
              <a:pathLst>
                <a:path extrusionOk="0" h="2843" w="3355">
                  <a:moveTo>
                    <a:pt x="3355" y="0"/>
                  </a:moveTo>
                  <a:lnTo>
                    <a:pt x="1270" y="561"/>
                  </a:lnTo>
                  <a:lnTo>
                    <a:pt x="1" y="2843"/>
                  </a:lnTo>
                  <a:lnTo>
                    <a:pt x="1" y="2843"/>
                  </a:lnTo>
                  <a:lnTo>
                    <a:pt x="2135" y="224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2281234" y="2829255"/>
              <a:ext cx="159236" cy="144548"/>
            </a:xfrm>
            <a:custGeom>
              <a:rect b="b" l="l" r="r" t="t"/>
              <a:pathLst>
                <a:path extrusionOk="0" h="2608" w="2873">
                  <a:moveTo>
                    <a:pt x="2715" y="1"/>
                  </a:moveTo>
                  <a:lnTo>
                    <a:pt x="1220" y="394"/>
                  </a:lnTo>
                  <a:lnTo>
                    <a:pt x="1" y="2607"/>
                  </a:lnTo>
                  <a:lnTo>
                    <a:pt x="2135" y="1997"/>
                  </a:lnTo>
                  <a:lnTo>
                    <a:pt x="2873" y="650"/>
                  </a:lnTo>
                  <a:lnTo>
                    <a:pt x="2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1563498" y="3493206"/>
              <a:ext cx="40349" cy="51268"/>
            </a:xfrm>
            <a:custGeom>
              <a:rect b="b" l="l" r="r" t="t"/>
              <a:pathLst>
                <a:path extrusionOk="0" h="925" w="728">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1614711" y="3494259"/>
              <a:ext cx="61522" cy="51878"/>
            </a:xfrm>
            <a:custGeom>
              <a:rect b="b" l="l" r="r" t="t"/>
              <a:pathLst>
                <a:path extrusionOk="0" h="936" w="111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1683383" y="3498084"/>
              <a:ext cx="32756" cy="50215"/>
            </a:xfrm>
            <a:custGeom>
              <a:rect b="b" l="l" r="r" t="t"/>
              <a:pathLst>
                <a:path extrusionOk="0" h="906" w="591">
                  <a:moveTo>
                    <a:pt x="40" y="1"/>
                  </a:moveTo>
                  <a:lnTo>
                    <a:pt x="1" y="886"/>
                  </a:lnTo>
                  <a:lnTo>
                    <a:pt x="591" y="906"/>
                  </a:lnTo>
                  <a:lnTo>
                    <a:pt x="591" y="827"/>
                  </a:lnTo>
                  <a:lnTo>
                    <a:pt x="99" y="807"/>
                  </a:lnTo>
                  <a:lnTo>
                    <a:pt x="13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1730273" y="3500301"/>
              <a:ext cx="32756" cy="50160"/>
            </a:xfrm>
            <a:custGeom>
              <a:rect b="b" l="l" r="r" t="t"/>
              <a:pathLst>
                <a:path extrusionOk="0" h="905" w="591">
                  <a:moveTo>
                    <a:pt x="40" y="0"/>
                  </a:moveTo>
                  <a:lnTo>
                    <a:pt x="1" y="875"/>
                  </a:lnTo>
                  <a:lnTo>
                    <a:pt x="591" y="905"/>
                  </a:lnTo>
                  <a:lnTo>
                    <a:pt x="591" y="826"/>
                  </a:lnTo>
                  <a:lnTo>
                    <a:pt x="99" y="806"/>
                  </a:lnTo>
                  <a:lnTo>
                    <a:pt x="138"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1844228" y="3507229"/>
              <a:ext cx="37079" cy="49827"/>
            </a:xfrm>
            <a:custGeom>
              <a:rect b="b" l="l" r="r" t="t"/>
              <a:pathLst>
                <a:path extrusionOk="0" h="899" w="669">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1892004" y="3508947"/>
              <a:ext cx="46003" cy="50326"/>
            </a:xfrm>
            <a:custGeom>
              <a:rect b="b" l="l" r="r" t="t"/>
              <a:pathLst>
                <a:path extrusionOk="0" h="908" w="83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1953249" y="3511164"/>
              <a:ext cx="36026" cy="50769"/>
            </a:xfrm>
            <a:custGeom>
              <a:rect b="b" l="l" r="r" t="t"/>
              <a:pathLst>
                <a:path extrusionOk="0" h="916" w="65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2005017" y="3513880"/>
              <a:ext cx="43121" cy="50215"/>
            </a:xfrm>
            <a:custGeom>
              <a:rect b="b" l="l" r="r" t="t"/>
              <a:pathLst>
                <a:path extrusionOk="0" h="906" w="778">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2067703" y="3515543"/>
              <a:ext cx="35472" cy="50769"/>
            </a:xfrm>
            <a:custGeom>
              <a:rect b="b" l="l" r="r" t="t"/>
              <a:pathLst>
                <a:path extrusionOk="0" h="916" w="64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2210478" y="3513270"/>
              <a:ext cx="46391" cy="50381"/>
            </a:xfrm>
            <a:custGeom>
              <a:rect b="b" l="l" r="r" t="t"/>
              <a:pathLst>
                <a:path extrusionOk="0" h="909" w="837">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2271003" y="3514988"/>
              <a:ext cx="42566" cy="49716"/>
            </a:xfrm>
            <a:custGeom>
              <a:rect b="b" l="l" r="r" t="t"/>
              <a:pathLst>
                <a:path extrusionOk="0" h="897" w="768">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2325541" y="3517150"/>
              <a:ext cx="39851" cy="50215"/>
            </a:xfrm>
            <a:custGeom>
              <a:rect b="b" l="l" r="r" t="t"/>
              <a:pathLst>
                <a:path extrusionOk="0" h="906" w="719">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2748968" y="1467847"/>
              <a:ext cx="63240" cy="181406"/>
            </a:xfrm>
            <a:custGeom>
              <a:rect b="b" l="l" r="r" t="t"/>
              <a:pathLst>
                <a:path extrusionOk="0" h="3273" w="1141">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2752737" y="1343307"/>
              <a:ext cx="56755" cy="100541"/>
            </a:xfrm>
            <a:custGeom>
              <a:rect b="b" l="l" r="r" t="t"/>
              <a:pathLst>
                <a:path extrusionOk="0" h="1814" w="1024">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3238429" y="1509471"/>
              <a:ext cx="467233" cy="694642"/>
            </a:xfrm>
            <a:custGeom>
              <a:rect b="b" l="l" r="r" t="t"/>
              <a:pathLst>
                <a:path extrusionOk="0" h="12533" w="843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1309905" y="2164486"/>
              <a:ext cx="247528" cy="448998"/>
            </a:xfrm>
            <a:custGeom>
              <a:rect b="b" l="l" r="r" t="t"/>
              <a:pathLst>
                <a:path extrusionOk="0" h="8101" w="4466">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2665609" y="2704549"/>
              <a:ext cx="318306" cy="302454"/>
            </a:xfrm>
            <a:custGeom>
              <a:rect b="b" l="l" r="r" t="t"/>
              <a:pathLst>
                <a:path extrusionOk="0" h="5457" w="5743">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26"/>
          <p:cNvGrpSpPr/>
          <p:nvPr/>
        </p:nvGrpSpPr>
        <p:grpSpPr>
          <a:xfrm rot="-2168336">
            <a:off x="340929" y="483154"/>
            <a:ext cx="825790" cy="701108"/>
            <a:chOff x="3502275" y="3218775"/>
            <a:chExt cx="1175775" cy="998250"/>
          </a:xfrm>
        </p:grpSpPr>
        <p:sp>
          <p:nvSpPr>
            <p:cNvPr id="849" name="Google Shape;849;p26"/>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6"/>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6"/>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6"/>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26"/>
          <p:cNvSpPr/>
          <p:nvPr/>
        </p:nvSpPr>
        <p:spPr>
          <a:xfrm rot="3391622">
            <a:off x="8780552" y="49200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2" name="Google Shape;862;p26"/>
          <p:cNvGrpSpPr/>
          <p:nvPr/>
        </p:nvGrpSpPr>
        <p:grpSpPr>
          <a:xfrm>
            <a:off x="7339468" y="308176"/>
            <a:ext cx="1431589" cy="840949"/>
            <a:chOff x="3285175" y="1554625"/>
            <a:chExt cx="1458275" cy="856625"/>
          </a:xfrm>
        </p:grpSpPr>
        <p:sp>
          <p:nvSpPr>
            <p:cNvPr id="863" name="Google Shape;863;p26"/>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6"/>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6"/>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6"/>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6"/>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Problem &amp; </a:t>
            </a:r>
            <a:r>
              <a:rPr lang="en" sz="3200">
                <a:solidFill>
                  <a:schemeClr val="lt1"/>
                </a:solidFill>
              </a:rPr>
              <a:t>Background</a:t>
            </a:r>
            <a:endParaRPr sz="3200">
              <a:solidFill>
                <a:schemeClr val="lt1"/>
              </a:solidFill>
            </a:endParaRPr>
          </a:p>
        </p:txBody>
      </p:sp>
      <p:sp>
        <p:nvSpPr>
          <p:cNvPr id="883" name="Google Shape;883;p27"/>
          <p:cNvSpPr txBox="1"/>
          <p:nvPr>
            <p:ph idx="3" type="subTitle"/>
          </p:nvPr>
        </p:nvSpPr>
        <p:spPr>
          <a:xfrm>
            <a:off x="1921300" y="2962100"/>
            <a:ext cx="5229900" cy="164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Ratings and reviews for 15,000+ movies reviewed by Rotten Tomatoes. Each record includes film details (title, description, rating, genre, directors, cast, release date, studio, runtime, etc.), as well as featured reviews, "Tomatometer" status, and audience ratings</a:t>
            </a:r>
            <a:endParaRPr sz="1500"/>
          </a:p>
        </p:txBody>
      </p:sp>
      <p:sp>
        <p:nvSpPr>
          <p:cNvPr id="884" name="Google Shape;884;p27"/>
          <p:cNvSpPr txBox="1"/>
          <p:nvPr>
            <p:ph idx="4" type="subTitle"/>
          </p:nvPr>
        </p:nvSpPr>
        <p:spPr>
          <a:xfrm>
            <a:off x="3404069" y="2227950"/>
            <a:ext cx="21900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t>
            </a:r>
            <a:endParaRPr/>
          </a:p>
        </p:txBody>
      </p:sp>
      <p:grpSp>
        <p:nvGrpSpPr>
          <p:cNvPr id="885" name="Google Shape;885;p27"/>
          <p:cNvGrpSpPr/>
          <p:nvPr/>
        </p:nvGrpSpPr>
        <p:grpSpPr>
          <a:xfrm rot="452190">
            <a:off x="7179462" y="284180"/>
            <a:ext cx="1880150" cy="1410744"/>
            <a:chOff x="6833425" y="231725"/>
            <a:chExt cx="1950919" cy="1463845"/>
          </a:xfrm>
        </p:grpSpPr>
        <p:sp>
          <p:nvSpPr>
            <p:cNvPr id="886" name="Google Shape;886;p27"/>
            <p:cNvSpPr/>
            <p:nvPr/>
          </p:nvSpPr>
          <p:spPr>
            <a:xfrm>
              <a:off x="6833425" y="231725"/>
              <a:ext cx="1950919" cy="1463845"/>
            </a:xfrm>
            <a:custGeom>
              <a:rect b="b" l="l" r="r" t="t"/>
              <a:pathLst>
                <a:path extrusionOk="0" h="42418" w="56532">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6885017" y="278934"/>
              <a:ext cx="1852117" cy="1353310"/>
            </a:xfrm>
            <a:custGeom>
              <a:rect b="b" l="l" r="r" t="t"/>
              <a:pathLst>
                <a:path extrusionOk="0" h="39215" w="53669">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7714834" y="361756"/>
              <a:ext cx="285812" cy="266072"/>
            </a:xfrm>
            <a:custGeom>
              <a:rect b="b" l="l" r="r" t="t"/>
              <a:pathLst>
                <a:path extrusionOk="0" h="7710" w="8282">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a:off x="8381075" y="1029372"/>
              <a:ext cx="286813" cy="266003"/>
            </a:xfrm>
            <a:custGeom>
              <a:rect b="b" l="l" r="r" t="t"/>
              <a:pathLst>
                <a:path extrusionOk="0" h="7708" w="8311">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a:off x="7095767" y="1215894"/>
              <a:ext cx="285812" cy="265831"/>
            </a:xfrm>
            <a:custGeom>
              <a:rect b="b" l="l" r="r" t="t"/>
              <a:pathLst>
                <a:path extrusionOk="0" h="7703" w="8282">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6905377" y="294532"/>
              <a:ext cx="921831" cy="821718"/>
            </a:xfrm>
            <a:custGeom>
              <a:rect b="b" l="l" r="r" t="t"/>
              <a:pathLst>
                <a:path extrusionOk="0" h="23811" w="26712">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6934227" y="361273"/>
              <a:ext cx="689510" cy="334436"/>
            </a:xfrm>
            <a:custGeom>
              <a:rect b="b" l="l" r="r" t="t"/>
              <a:pathLst>
                <a:path extrusionOk="0" h="9691" w="1998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6901995" y="429808"/>
              <a:ext cx="760083" cy="336852"/>
            </a:xfrm>
            <a:custGeom>
              <a:rect b="b" l="l" r="r" t="t"/>
              <a:pathLst>
                <a:path extrusionOk="0" h="9761" w="22025">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6993273" y="571124"/>
              <a:ext cx="113400" cy="140870"/>
            </a:xfrm>
            <a:custGeom>
              <a:rect b="b" l="l" r="r" t="t"/>
              <a:pathLst>
                <a:path extrusionOk="0" h="4082" w="3286">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7079478" y="529367"/>
              <a:ext cx="113055" cy="140904"/>
            </a:xfrm>
            <a:custGeom>
              <a:rect b="b" l="l" r="r" t="t"/>
              <a:pathLst>
                <a:path extrusionOk="0" h="4083" w="3276">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7165372" y="487956"/>
              <a:ext cx="113055" cy="140904"/>
            </a:xfrm>
            <a:custGeom>
              <a:rect b="b" l="l" r="r" t="t"/>
              <a:pathLst>
                <a:path extrusionOk="0" h="4083" w="3276">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7251232" y="446580"/>
              <a:ext cx="113400" cy="140870"/>
            </a:xfrm>
            <a:custGeom>
              <a:rect b="b" l="l" r="r" t="t"/>
              <a:pathLst>
                <a:path extrusionOk="0" h="4082" w="3286">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7337437" y="404823"/>
              <a:ext cx="113055" cy="140870"/>
            </a:xfrm>
            <a:custGeom>
              <a:rect b="b" l="l" r="r" t="t"/>
              <a:pathLst>
                <a:path extrusionOk="0" h="4082" w="3276">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7"/>
            <p:cNvSpPr/>
            <p:nvPr/>
          </p:nvSpPr>
          <p:spPr>
            <a:xfrm>
              <a:off x="7423297" y="363412"/>
              <a:ext cx="113055" cy="140904"/>
            </a:xfrm>
            <a:custGeom>
              <a:rect b="b" l="l" r="r" t="t"/>
              <a:pathLst>
                <a:path extrusionOk="0" h="4083" w="3276">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7509157" y="321656"/>
              <a:ext cx="113055" cy="141249"/>
            </a:xfrm>
            <a:custGeom>
              <a:rect b="b" l="l" r="r" t="t"/>
              <a:pathLst>
                <a:path extrusionOk="0" h="4093" w="3276">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7041138" y="515115"/>
              <a:ext cx="600578" cy="292265"/>
            </a:xfrm>
            <a:custGeom>
              <a:rect b="b" l="l" r="r" t="t"/>
              <a:pathLst>
                <a:path extrusionOk="0" h="8469" w="17403">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7086622" y="609015"/>
              <a:ext cx="600232" cy="292024"/>
            </a:xfrm>
            <a:custGeom>
              <a:rect b="b" l="l" r="r" t="t"/>
              <a:pathLst>
                <a:path extrusionOk="0" h="8462" w="17393">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7131070" y="702707"/>
              <a:ext cx="601233" cy="292024"/>
            </a:xfrm>
            <a:custGeom>
              <a:rect b="b" l="l" r="r" t="t"/>
              <a:pathLst>
                <a:path extrusionOk="0" h="8462" w="17422">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7160955" y="743256"/>
              <a:ext cx="51938" cy="99078"/>
            </a:xfrm>
            <a:custGeom>
              <a:rect b="b" l="l" r="r" t="t"/>
              <a:pathLst>
                <a:path extrusionOk="0" h="2871" w="1505">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7376260" y="755921"/>
              <a:ext cx="51489" cy="98630"/>
            </a:xfrm>
            <a:custGeom>
              <a:rect b="b" l="l" r="r" t="t"/>
              <a:pathLst>
                <a:path extrusionOk="0" h="2858" w="1492">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7458359" y="600249"/>
              <a:ext cx="51523" cy="98526"/>
            </a:xfrm>
            <a:custGeom>
              <a:rect b="b" l="l" r="r" t="t"/>
              <a:pathLst>
                <a:path extrusionOk="0" h="2855" w="1493">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7820743" y="528712"/>
              <a:ext cx="166649" cy="139179"/>
            </a:xfrm>
            <a:custGeom>
              <a:rect b="b" l="l" r="r" t="t"/>
              <a:pathLst>
                <a:path extrusionOk="0" h="4033" w="4829">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8155383" y="672995"/>
              <a:ext cx="203678" cy="337680"/>
            </a:xfrm>
            <a:custGeom>
              <a:rect b="b" l="l" r="r" t="t"/>
              <a:pathLst>
                <a:path extrusionOk="0" h="9785" w="5902">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7971412" y="899307"/>
              <a:ext cx="231838" cy="179935"/>
            </a:xfrm>
            <a:custGeom>
              <a:rect b="b" l="l" r="r" t="t"/>
              <a:pathLst>
                <a:path extrusionOk="0" h="5214" w="6718">
                  <a:moveTo>
                    <a:pt x="6718" y="1"/>
                  </a:moveTo>
                  <a:lnTo>
                    <a:pt x="1" y="1840"/>
                  </a:lnTo>
                  <a:lnTo>
                    <a:pt x="1" y="5213"/>
                  </a:lnTo>
                  <a:lnTo>
                    <a:pt x="6216" y="5213"/>
                  </a:lnTo>
                  <a:lnTo>
                    <a:pt x="6718"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7815981" y="526572"/>
              <a:ext cx="454152" cy="468404"/>
            </a:xfrm>
            <a:custGeom>
              <a:rect b="b" l="l" r="r" t="t"/>
              <a:pathLst>
                <a:path extrusionOk="0" h="13573" w="1316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8164528" y="790223"/>
              <a:ext cx="149704" cy="126514"/>
            </a:xfrm>
            <a:custGeom>
              <a:rect b="b" l="l" r="r" t="t"/>
              <a:pathLst>
                <a:path extrusionOk="0" h="3666" w="4338">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8206629" y="817520"/>
              <a:ext cx="69848" cy="68916"/>
            </a:xfrm>
            <a:custGeom>
              <a:rect b="b" l="l" r="r" t="t"/>
              <a:pathLst>
                <a:path extrusionOk="0" h="1997" w="2024">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8012133" y="759372"/>
              <a:ext cx="42378" cy="35856"/>
            </a:xfrm>
            <a:custGeom>
              <a:rect b="b" l="l" r="r" t="t"/>
              <a:pathLst>
                <a:path extrusionOk="0" h="1039" w="1228">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7872646" y="753885"/>
              <a:ext cx="42275" cy="35545"/>
            </a:xfrm>
            <a:custGeom>
              <a:rect b="b" l="l" r="r" t="t"/>
              <a:pathLst>
                <a:path extrusionOk="0" h="1030" w="1225">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7925273" y="767343"/>
              <a:ext cx="26159" cy="67191"/>
            </a:xfrm>
            <a:custGeom>
              <a:rect b="b" l="l" r="r" t="t"/>
              <a:pathLst>
                <a:path extrusionOk="0" h="1947" w="758">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7924790" y="836293"/>
              <a:ext cx="56562" cy="30472"/>
            </a:xfrm>
            <a:custGeom>
              <a:rect b="b" l="l" r="r" t="t"/>
              <a:pathLst>
                <a:path extrusionOk="0" h="883" w="1639">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8063380" y="553144"/>
              <a:ext cx="288538" cy="287158"/>
            </a:xfrm>
            <a:custGeom>
              <a:rect b="b" l="l" r="r" t="t"/>
              <a:pathLst>
                <a:path extrusionOk="0" h="8321" w="8361">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7861810" y="691078"/>
              <a:ext cx="66880" cy="39997"/>
            </a:xfrm>
            <a:custGeom>
              <a:rect b="b" l="l" r="r" t="t"/>
              <a:pathLst>
                <a:path extrusionOk="0" h="1159" w="1938">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8012133" y="701051"/>
              <a:ext cx="67260" cy="39686"/>
            </a:xfrm>
            <a:custGeom>
              <a:rect b="b" l="l" r="r" t="t"/>
              <a:pathLst>
                <a:path extrusionOk="0" h="1150" w="1949">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7832615" y="600974"/>
              <a:ext cx="1726" cy="4797"/>
            </a:xfrm>
            <a:custGeom>
              <a:rect b="b" l="l" r="r" t="t"/>
              <a:pathLst>
                <a:path extrusionOk="0" h="139" w="50">
                  <a:moveTo>
                    <a:pt x="0" y="1"/>
                  </a:moveTo>
                  <a:cubicBezTo>
                    <a:pt x="10" y="40"/>
                    <a:pt x="30" y="89"/>
                    <a:pt x="49" y="139"/>
                  </a:cubicBezTo>
                  <a:lnTo>
                    <a:pt x="0" y="1"/>
                  </a:lnTo>
                  <a:close/>
                </a:path>
              </a:pathLst>
            </a:custGeom>
            <a:solidFill>
              <a:srgbClr val="F255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7819018" y="481641"/>
              <a:ext cx="618419" cy="378023"/>
            </a:xfrm>
            <a:custGeom>
              <a:rect b="b" l="l" r="r" t="t"/>
              <a:pathLst>
                <a:path extrusionOk="0" h="10954" w="1792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7930346" y="491028"/>
              <a:ext cx="173482" cy="98112"/>
            </a:xfrm>
            <a:custGeom>
              <a:rect b="b" l="l" r="r" t="t"/>
              <a:pathLst>
                <a:path extrusionOk="0" h="2843" w="5027">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8260568" y="542619"/>
              <a:ext cx="26538" cy="273595"/>
            </a:xfrm>
            <a:custGeom>
              <a:rect b="b" l="l" r="r" t="t"/>
              <a:pathLst>
                <a:path extrusionOk="0" h="7928" w="769">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7971067" y="989583"/>
              <a:ext cx="166683" cy="55699"/>
            </a:xfrm>
            <a:custGeom>
              <a:rect b="b" l="l" r="r" t="t"/>
              <a:pathLst>
                <a:path extrusionOk="0" h="1614" w="4830">
                  <a:moveTo>
                    <a:pt x="21" y="1"/>
                  </a:moveTo>
                  <a:lnTo>
                    <a:pt x="1" y="1614"/>
                  </a:lnTo>
                  <a:lnTo>
                    <a:pt x="1" y="1614"/>
                  </a:lnTo>
                  <a:lnTo>
                    <a:pt x="4830" y="296"/>
                  </a:lnTo>
                  <a:lnTo>
                    <a:pt x="21" y="1"/>
                  </a:ln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7549222" y="1024541"/>
              <a:ext cx="923177" cy="617418"/>
            </a:xfrm>
            <a:custGeom>
              <a:rect b="b" l="l" r="r" t="t"/>
              <a:pathLst>
                <a:path extrusionOk="0" h="17891" w="26751">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7599434" y="1026887"/>
              <a:ext cx="167719" cy="173516"/>
            </a:xfrm>
            <a:custGeom>
              <a:rect b="b" l="l" r="r" t="t"/>
              <a:pathLst>
                <a:path extrusionOk="0" h="5028" w="486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7170100" y="795123"/>
              <a:ext cx="749764" cy="491146"/>
            </a:xfrm>
            <a:custGeom>
              <a:rect b="b" l="l" r="r" t="t"/>
              <a:pathLst>
                <a:path extrusionOk="0" h="14232" w="21726">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7170100" y="795123"/>
              <a:ext cx="163646" cy="491146"/>
            </a:xfrm>
            <a:custGeom>
              <a:rect b="b" l="l" r="r" t="t"/>
              <a:pathLst>
                <a:path extrusionOk="0" h="14232" w="4742">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7556331" y="1090729"/>
              <a:ext cx="253062" cy="246091"/>
            </a:xfrm>
            <a:custGeom>
              <a:rect b="b" l="l" r="r" t="t"/>
              <a:pathLst>
                <a:path extrusionOk="0" h="7131" w="7333">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7599089" y="1259066"/>
              <a:ext cx="388997" cy="259688"/>
            </a:xfrm>
            <a:custGeom>
              <a:rect b="b" l="l" r="r" t="t"/>
              <a:pathLst>
                <a:path extrusionOk="0" h="7525" w="11272">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7594016" y="1252060"/>
              <a:ext cx="462986" cy="310107"/>
            </a:xfrm>
            <a:custGeom>
              <a:rect b="b" l="l" r="r" t="t"/>
              <a:pathLst>
                <a:path extrusionOk="0" h="8986" w="13416">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8004679" y="1246849"/>
              <a:ext cx="184180" cy="213858"/>
            </a:xfrm>
            <a:custGeom>
              <a:rect b="b" l="l" r="r" t="t"/>
              <a:pathLst>
                <a:path extrusionOk="0" h="6197" w="5337">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27"/>
          <p:cNvGrpSpPr/>
          <p:nvPr/>
        </p:nvGrpSpPr>
        <p:grpSpPr>
          <a:xfrm rot="-270074">
            <a:off x="7520601" y="3713015"/>
            <a:ext cx="1358577" cy="1259963"/>
            <a:chOff x="-2401400" y="2614784"/>
            <a:chExt cx="2401395" cy="2227841"/>
          </a:xfrm>
        </p:grpSpPr>
        <p:sp>
          <p:nvSpPr>
            <p:cNvPr id="934" name="Google Shape;934;p27"/>
            <p:cNvSpPr/>
            <p:nvPr/>
          </p:nvSpPr>
          <p:spPr>
            <a:xfrm>
              <a:off x="-2401400" y="2614784"/>
              <a:ext cx="2401395" cy="2227841"/>
            </a:xfrm>
            <a:custGeom>
              <a:rect b="b" l="l" r="r" t="t"/>
              <a:pathLst>
                <a:path extrusionOk="0" h="55056" w="59345">
                  <a:moveTo>
                    <a:pt x="35258" y="0"/>
                  </a:moveTo>
                  <a:cubicBezTo>
                    <a:pt x="35242" y="0"/>
                    <a:pt x="35226" y="0"/>
                    <a:pt x="35209" y="1"/>
                  </a:cubicBezTo>
                  <a:cubicBezTo>
                    <a:pt x="34698" y="1"/>
                    <a:pt x="34196" y="89"/>
                    <a:pt x="33724" y="266"/>
                  </a:cubicBezTo>
                  <a:cubicBezTo>
                    <a:pt x="33292" y="423"/>
                    <a:pt x="32888" y="640"/>
                    <a:pt x="32525" y="915"/>
                  </a:cubicBezTo>
                  <a:cubicBezTo>
                    <a:pt x="31895" y="492"/>
                    <a:pt x="31157" y="256"/>
                    <a:pt x="30390" y="256"/>
                  </a:cubicBezTo>
                  <a:cubicBezTo>
                    <a:pt x="30312" y="256"/>
                    <a:pt x="30233" y="266"/>
                    <a:pt x="30164" y="266"/>
                  </a:cubicBezTo>
                  <a:cubicBezTo>
                    <a:pt x="29417" y="315"/>
                    <a:pt x="28709" y="591"/>
                    <a:pt x="28109" y="1043"/>
                  </a:cubicBezTo>
                  <a:cubicBezTo>
                    <a:pt x="27519" y="630"/>
                    <a:pt x="26811" y="384"/>
                    <a:pt x="26083" y="345"/>
                  </a:cubicBezTo>
                  <a:lnTo>
                    <a:pt x="25925" y="345"/>
                  </a:lnTo>
                  <a:cubicBezTo>
                    <a:pt x="24726" y="355"/>
                    <a:pt x="23614" y="955"/>
                    <a:pt x="22945" y="1948"/>
                  </a:cubicBezTo>
                  <a:cubicBezTo>
                    <a:pt x="21028" y="1997"/>
                    <a:pt x="19375" y="3335"/>
                    <a:pt x="18923" y="5203"/>
                  </a:cubicBezTo>
                  <a:cubicBezTo>
                    <a:pt x="18215" y="5351"/>
                    <a:pt x="17556" y="5675"/>
                    <a:pt x="17005" y="6147"/>
                  </a:cubicBezTo>
                  <a:cubicBezTo>
                    <a:pt x="16543" y="6550"/>
                    <a:pt x="16179" y="7042"/>
                    <a:pt x="15923" y="7603"/>
                  </a:cubicBezTo>
                  <a:lnTo>
                    <a:pt x="15746" y="7613"/>
                  </a:lnTo>
                  <a:cubicBezTo>
                    <a:pt x="14271" y="7691"/>
                    <a:pt x="13140" y="8930"/>
                    <a:pt x="13189" y="10406"/>
                  </a:cubicBezTo>
                  <a:lnTo>
                    <a:pt x="13189" y="10524"/>
                  </a:lnTo>
                  <a:cubicBezTo>
                    <a:pt x="13209" y="11183"/>
                    <a:pt x="13465" y="11812"/>
                    <a:pt x="13917" y="12294"/>
                  </a:cubicBezTo>
                  <a:lnTo>
                    <a:pt x="13406" y="28492"/>
                  </a:lnTo>
                  <a:lnTo>
                    <a:pt x="12835" y="28570"/>
                  </a:lnTo>
                  <a:cubicBezTo>
                    <a:pt x="12196" y="28049"/>
                    <a:pt x="11439" y="27685"/>
                    <a:pt x="10622" y="27508"/>
                  </a:cubicBezTo>
                  <a:cubicBezTo>
                    <a:pt x="10246" y="27427"/>
                    <a:pt x="9870" y="27387"/>
                    <a:pt x="9500" y="27387"/>
                  </a:cubicBezTo>
                  <a:cubicBezTo>
                    <a:pt x="7066" y="27387"/>
                    <a:pt x="4876" y="29085"/>
                    <a:pt x="4338" y="31560"/>
                  </a:cubicBezTo>
                  <a:cubicBezTo>
                    <a:pt x="4181" y="32308"/>
                    <a:pt x="4190" y="33075"/>
                    <a:pt x="4348" y="33812"/>
                  </a:cubicBezTo>
                  <a:lnTo>
                    <a:pt x="3945" y="33862"/>
                  </a:lnTo>
                  <a:cubicBezTo>
                    <a:pt x="3099" y="33960"/>
                    <a:pt x="2479" y="34698"/>
                    <a:pt x="2538" y="35543"/>
                  </a:cubicBezTo>
                  <a:cubicBezTo>
                    <a:pt x="2538" y="35573"/>
                    <a:pt x="2617" y="37992"/>
                    <a:pt x="1319" y="38346"/>
                  </a:cubicBezTo>
                  <a:cubicBezTo>
                    <a:pt x="493" y="38582"/>
                    <a:pt x="1" y="39438"/>
                    <a:pt x="207" y="40274"/>
                  </a:cubicBezTo>
                  <a:lnTo>
                    <a:pt x="2519" y="49518"/>
                  </a:lnTo>
                  <a:cubicBezTo>
                    <a:pt x="2686" y="50227"/>
                    <a:pt x="3315" y="50728"/>
                    <a:pt x="4043" y="50728"/>
                  </a:cubicBezTo>
                  <a:cubicBezTo>
                    <a:pt x="4171" y="50728"/>
                    <a:pt x="4299" y="50708"/>
                    <a:pt x="4417" y="50689"/>
                  </a:cubicBezTo>
                  <a:cubicBezTo>
                    <a:pt x="4584" y="50649"/>
                    <a:pt x="4761" y="50640"/>
                    <a:pt x="4938" y="50640"/>
                  </a:cubicBezTo>
                  <a:cubicBezTo>
                    <a:pt x="6285" y="50640"/>
                    <a:pt x="6728" y="51466"/>
                    <a:pt x="6934" y="52076"/>
                  </a:cubicBezTo>
                  <a:cubicBezTo>
                    <a:pt x="7154" y="52733"/>
                    <a:pt x="7764" y="53157"/>
                    <a:pt x="8438" y="53157"/>
                  </a:cubicBezTo>
                  <a:cubicBezTo>
                    <a:pt x="8520" y="53157"/>
                    <a:pt x="8602" y="53150"/>
                    <a:pt x="8685" y="53138"/>
                  </a:cubicBezTo>
                  <a:lnTo>
                    <a:pt x="18726" y="51613"/>
                  </a:lnTo>
                  <a:cubicBezTo>
                    <a:pt x="19503" y="53679"/>
                    <a:pt x="21480" y="55046"/>
                    <a:pt x="23683" y="55055"/>
                  </a:cubicBezTo>
                  <a:cubicBezTo>
                    <a:pt x="25286" y="55055"/>
                    <a:pt x="26801" y="54328"/>
                    <a:pt x="27804" y="53088"/>
                  </a:cubicBezTo>
                  <a:cubicBezTo>
                    <a:pt x="29554" y="53433"/>
                    <a:pt x="31335" y="53600"/>
                    <a:pt x="33124" y="53610"/>
                  </a:cubicBezTo>
                  <a:cubicBezTo>
                    <a:pt x="33331" y="53610"/>
                    <a:pt x="33528" y="53600"/>
                    <a:pt x="33724" y="53600"/>
                  </a:cubicBezTo>
                  <a:cubicBezTo>
                    <a:pt x="39006" y="53482"/>
                    <a:pt x="43795" y="52007"/>
                    <a:pt x="47582" y="49351"/>
                  </a:cubicBezTo>
                  <a:cubicBezTo>
                    <a:pt x="52342" y="46007"/>
                    <a:pt x="55558" y="40874"/>
                    <a:pt x="56472" y="35120"/>
                  </a:cubicBezTo>
                  <a:cubicBezTo>
                    <a:pt x="59344" y="32858"/>
                    <a:pt x="59108" y="28433"/>
                    <a:pt x="56020" y="26495"/>
                  </a:cubicBezTo>
                  <a:cubicBezTo>
                    <a:pt x="55676" y="25227"/>
                    <a:pt x="55213" y="23997"/>
                    <a:pt x="54643" y="22817"/>
                  </a:cubicBezTo>
                  <a:cubicBezTo>
                    <a:pt x="53669" y="20821"/>
                    <a:pt x="52479" y="19208"/>
                    <a:pt x="51093" y="18028"/>
                  </a:cubicBezTo>
                  <a:cubicBezTo>
                    <a:pt x="51161" y="17900"/>
                    <a:pt x="51230" y="17772"/>
                    <a:pt x="51289" y="17644"/>
                  </a:cubicBezTo>
                  <a:cubicBezTo>
                    <a:pt x="51850" y="16287"/>
                    <a:pt x="51230" y="14723"/>
                    <a:pt x="49883" y="14123"/>
                  </a:cubicBezTo>
                  <a:lnTo>
                    <a:pt x="49598" y="14005"/>
                  </a:lnTo>
                  <a:cubicBezTo>
                    <a:pt x="49726" y="12992"/>
                    <a:pt x="49499" y="11969"/>
                    <a:pt x="48958" y="11104"/>
                  </a:cubicBezTo>
                  <a:cubicBezTo>
                    <a:pt x="48339" y="10170"/>
                    <a:pt x="47346" y="9530"/>
                    <a:pt x="46234" y="9363"/>
                  </a:cubicBezTo>
                  <a:cubicBezTo>
                    <a:pt x="46185" y="9009"/>
                    <a:pt x="46097" y="8655"/>
                    <a:pt x="45979" y="8311"/>
                  </a:cubicBezTo>
                  <a:cubicBezTo>
                    <a:pt x="45516" y="7032"/>
                    <a:pt x="44543" y="6039"/>
                    <a:pt x="43372" y="5665"/>
                  </a:cubicBezTo>
                  <a:cubicBezTo>
                    <a:pt x="43028" y="5557"/>
                    <a:pt x="42674" y="5508"/>
                    <a:pt x="42310" y="5508"/>
                  </a:cubicBezTo>
                  <a:cubicBezTo>
                    <a:pt x="42094" y="5508"/>
                    <a:pt x="41877" y="5528"/>
                    <a:pt x="41671" y="5567"/>
                  </a:cubicBezTo>
                  <a:cubicBezTo>
                    <a:pt x="41514" y="5282"/>
                    <a:pt x="41317" y="5016"/>
                    <a:pt x="41100" y="4780"/>
                  </a:cubicBezTo>
                  <a:cubicBezTo>
                    <a:pt x="40648" y="4288"/>
                    <a:pt x="40058" y="3934"/>
                    <a:pt x="39399" y="3767"/>
                  </a:cubicBezTo>
                  <a:cubicBezTo>
                    <a:pt x="39153" y="2420"/>
                    <a:pt x="38484" y="1318"/>
                    <a:pt x="37481" y="659"/>
                  </a:cubicBezTo>
                  <a:cubicBezTo>
                    <a:pt x="36816" y="235"/>
                    <a:pt x="36047" y="0"/>
                    <a:pt x="35258"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1887604" y="3278628"/>
              <a:ext cx="1805993" cy="1436143"/>
            </a:xfrm>
            <a:custGeom>
              <a:rect b="b" l="l" r="r" t="t"/>
              <a:pathLst>
                <a:path extrusionOk="0" h="35491" w="44631">
                  <a:moveTo>
                    <a:pt x="29192" y="0"/>
                  </a:moveTo>
                  <a:cubicBezTo>
                    <a:pt x="27433" y="0"/>
                    <a:pt x="25665" y="327"/>
                    <a:pt x="24125" y="1151"/>
                  </a:cubicBezTo>
                  <a:cubicBezTo>
                    <a:pt x="20250" y="3226"/>
                    <a:pt x="18303" y="8143"/>
                    <a:pt x="14143" y="9549"/>
                  </a:cubicBezTo>
                  <a:cubicBezTo>
                    <a:pt x="11773" y="10356"/>
                    <a:pt x="9137" y="9825"/>
                    <a:pt x="6698" y="10415"/>
                  </a:cubicBezTo>
                  <a:cubicBezTo>
                    <a:pt x="4643" y="10916"/>
                    <a:pt x="2853" y="12175"/>
                    <a:pt x="1682" y="13946"/>
                  </a:cubicBezTo>
                  <a:cubicBezTo>
                    <a:pt x="119" y="16365"/>
                    <a:pt x="1" y="19807"/>
                    <a:pt x="512" y="22580"/>
                  </a:cubicBezTo>
                  <a:cubicBezTo>
                    <a:pt x="1171" y="26131"/>
                    <a:pt x="3187" y="28914"/>
                    <a:pt x="5892" y="30979"/>
                  </a:cubicBezTo>
                  <a:cubicBezTo>
                    <a:pt x="9905" y="34028"/>
                    <a:pt x="15432" y="35490"/>
                    <a:pt x="20313" y="35490"/>
                  </a:cubicBezTo>
                  <a:cubicBezTo>
                    <a:pt x="20503" y="35490"/>
                    <a:pt x="20692" y="35488"/>
                    <a:pt x="20880" y="35484"/>
                  </a:cubicBezTo>
                  <a:cubicBezTo>
                    <a:pt x="25483" y="35375"/>
                    <a:pt x="30036" y="34195"/>
                    <a:pt x="33842" y="31520"/>
                  </a:cubicBezTo>
                  <a:cubicBezTo>
                    <a:pt x="41671" y="26013"/>
                    <a:pt x="44631" y="15696"/>
                    <a:pt x="40392" y="6992"/>
                  </a:cubicBezTo>
                  <a:cubicBezTo>
                    <a:pt x="39605" y="5380"/>
                    <a:pt x="38582" y="3855"/>
                    <a:pt x="37215" y="2685"/>
                  </a:cubicBezTo>
                  <a:cubicBezTo>
                    <a:pt x="35150" y="934"/>
                    <a:pt x="32416" y="108"/>
                    <a:pt x="29712" y="10"/>
                  </a:cubicBezTo>
                  <a:cubicBezTo>
                    <a:pt x="29539" y="4"/>
                    <a:pt x="29365" y="0"/>
                    <a:pt x="29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1639386" y="4473666"/>
              <a:ext cx="355525" cy="299724"/>
            </a:xfrm>
            <a:custGeom>
              <a:rect b="b" l="l" r="r" t="t"/>
              <a:pathLst>
                <a:path extrusionOk="0" h="7407" w="8786">
                  <a:moveTo>
                    <a:pt x="4703" y="1"/>
                  </a:moveTo>
                  <a:cubicBezTo>
                    <a:pt x="1910" y="1"/>
                    <a:pt x="1" y="3173"/>
                    <a:pt x="1626" y="5706"/>
                  </a:cubicBezTo>
                  <a:cubicBezTo>
                    <a:pt x="2321" y="6777"/>
                    <a:pt x="3500" y="7407"/>
                    <a:pt x="4740" y="7407"/>
                  </a:cubicBezTo>
                  <a:cubicBezTo>
                    <a:pt x="4956" y="7407"/>
                    <a:pt x="5175" y="7388"/>
                    <a:pt x="5393" y="7348"/>
                  </a:cubicBezTo>
                  <a:cubicBezTo>
                    <a:pt x="6868" y="7073"/>
                    <a:pt x="8039" y="5952"/>
                    <a:pt x="8353" y="4486"/>
                  </a:cubicBezTo>
                  <a:cubicBezTo>
                    <a:pt x="8786" y="2490"/>
                    <a:pt x="7517" y="533"/>
                    <a:pt x="5521" y="90"/>
                  </a:cubicBezTo>
                  <a:cubicBezTo>
                    <a:pt x="5242" y="30"/>
                    <a:pt x="4968" y="1"/>
                    <a:pt x="47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445075" y="3713150"/>
              <a:ext cx="355566" cy="299481"/>
            </a:xfrm>
            <a:custGeom>
              <a:rect b="b" l="l" r="r" t="t"/>
              <a:pathLst>
                <a:path extrusionOk="0" h="7401" w="8787">
                  <a:moveTo>
                    <a:pt x="4703" y="1"/>
                  </a:moveTo>
                  <a:cubicBezTo>
                    <a:pt x="1910" y="1"/>
                    <a:pt x="1" y="3173"/>
                    <a:pt x="1626" y="5706"/>
                  </a:cubicBezTo>
                  <a:cubicBezTo>
                    <a:pt x="2310" y="6772"/>
                    <a:pt x="3487" y="7401"/>
                    <a:pt x="4721" y="7401"/>
                  </a:cubicBezTo>
                  <a:cubicBezTo>
                    <a:pt x="4944" y="7401"/>
                    <a:pt x="5169" y="7380"/>
                    <a:pt x="5393" y="7338"/>
                  </a:cubicBezTo>
                  <a:cubicBezTo>
                    <a:pt x="6868" y="7073"/>
                    <a:pt x="8039" y="5951"/>
                    <a:pt x="8353" y="4486"/>
                  </a:cubicBezTo>
                  <a:cubicBezTo>
                    <a:pt x="8786" y="2490"/>
                    <a:pt x="7518" y="523"/>
                    <a:pt x="5521" y="90"/>
                  </a:cubicBezTo>
                  <a:cubicBezTo>
                    <a:pt x="5242" y="29"/>
                    <a:pt x="4968" y="1"/>
                    <a:pt x="4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2212788" y="3782711"/>
              <a:ext cx="355485" cy="299441"/>
            </a:xfrm>
            <a:custGeom>
              <a:rect b="b" l="l" r="r" t="t"/>
              <a:pathLst>
                <a:path extrusionOk="0" h="7400" w="8785">
                  <a:moveTo>
                    <a:pt x="4693" y="1"/>
                  </a:moveTo>
                  <a:cubicBezTo>
                    <a:pt x="1904" y="1"/>
                    <a:pt x="0" y="3177"/>
                    <a:pt x="1624" y="5698"/>
                  </a:cubicBezTo>
                  <a:cubicBezTo>
                    <a:pt x="2311" y="6769"/>
                    <a:pt x="3496" y="7399"/>
                    <a:pt x="4737" y="7399"/>
                  </a:cubicBezTo>
                  <a:cubicBezTo>
                    <a:pt x="4954" y="7399"/>
                    <a:pt x="5173" y="7380"/>
                    <a:pt x="5391" y="7340"/>
                  </a:cubicBezTo>
                  <a:cubicBezTo>
                    <a:pt x="6866" y="7075"/>
                    <a:pt x="8037" y="5944"/>
                    <a:pt x="8351" y="4478"/>
                  </a:cubicBezTo>
                  <a:cubicBezTo>
                    <a:pt x="8784" y="2492"/>
                    <a:pt x="7515" y="525"/>
                    <a:pt x="5519" y="92"/>
                  </a:cubicBezTo>
                  <a:cubicBezTo>
                    <a:pt x="5237" y="30"/>
                    <a:pt x="4961" y="1"/>
                    <a:pt x="4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1719509" y="2674957"/>
              <a:ext cx="1264248" cy="562706"/>
            </a:xfrm>
            <a:custGeom>
              <a:rect b="b" l="l" r="r" t="t"/>
              <a:pathLst>
                <a:path extrusionOk="0" h="13906" w="31243">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1719509" y="2674957"/>
              <a:ext cx="1264248" cy="562706"/>
            </a:xfrm>
            <a:custGeom>
              <a:rect b="b" l="l" r="r" t="t"/>
              <a:pathLst>
                <a:path extrusionOk="0" h="13906" w="31243">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1714086" y="2836699"/>
              <a:ext cx="1221396" cy="400968"/>
            </a:xfrm>
            <a:custGeom>
              <a:rect b="b" l="l" r="r" t="t"/>
              <a:pathLst>
                <a:path extrusionOk="0" h="9909" w="30184">
                  <a:moveTo>
                    <a:pt x="5569" y="1"/>
                  </a:moveTo>
                  <a:cubicBezTo>
                    <a:pt x="5479" y="1"/>
                    <a:pt x="5390" y="5"/>
                    <a:pt x="5302" y="14"/>
                  </a:cubicBezTo>
                  <a:cubicBezTo>
                    <a:pt x="4033" y="162"/>
                    <a:pt x="2981" y="1332"/>
                    <a:pt x="2951" y="2601"/>
                  </a:cubicBezTo>
                  <a:cubicBezTo>
                    <a:pt x="2676" y="2480"/>
                    <a:pt x="2344" y="2417"/>
                    <a:pt x="2003" y="2417"/>
                  </a:cubicBezTo>
                  <a:cubicBezTo>
                    <a:pt x="1317" y="2417"/>
                    <a:pt x="594" y="2669"/>
                    <a:pt x="227" y="3201"/>
                  </a:cubicBezTo>
                  <a:cubicBezTo>
                    <a:pt x="60" y="3456"/>
                    <a:pt x="1" y="3761"/>
                    <a:pt x="60" y="4056"/>
                  </a:cubicBezTo>
                  <a:cubicBezTo>
                    <a:pt x="640" y="4873"/>
                    <a:pt x="1505" y="5443"/>
                    <a:pt x="2489" y="5659"/>
                  </a:cubicBezTo>
                  <a:cubicBezTo>
                    <a:pt x="3846" y="5974"/>
                    <a:pt x="5213" y="6259"/>
                    <a:pt x="6580" y="6515"/>
                  </a:cubicBezTo>
                  <a:cubicBezTo>
                    <a:pt x="7898" y="6771"/>
                    <a:pt x="9206" y="7007"/>
                    <a:pt x="10514" y="7243"/>
                  </a:cubicBezTo>
                  <a:lnTo>
                    <a:pt x="22503" y="9406"/>
                  </a:lnTo>
                  <a:cubicBezTo>
                    <a:pt x="23457" y="9574"/>
                    <a:pt x="24430" y="9721"/>
                    <a:pt x="25414" y="9810"/>
                  </a:cubicBezTo>
                  <a:cubicBezTo>
                    <a:pt x="26032" y="9875"/>
                    <a:pt x="26652" y="9908"/>
                    <a:pt x="27271" y="9908"/>
                  </a:cubicBezTo>
                  <a:cubicBezTo>
                    <a:pt x="28139" y="9908"/>
                    <a:pt x="29004" y="9843"/>
                    <a:pt x="29859" y="9711"/>
                  </a:cubicBezTo>
                  <a:cubicBezTo>
                    <a:pt x="29967" y="9515"/>
                    <a:pt x="30036" y="9308"/>
                    <a:pt x="30075" y="9092"/>
                  </a:cubicBezTo>
                  <a:cubicBezTo>
                    <a:pt x="30184" y="8315"/>
                    <a:pt x="29731" y="7518"/>
                    <a:pt x="29033" y="7164"/>
                  </a:cubicBezTo>
                  <a:cubicBezTo>
                    <a:pt x="28713" y="6998"/>
                    <a:pt x="28360" y="6915"/>
                    <a:pt x="28007" y="6915"/>
                  </a:cubicBezTo>
                  <a:cubicBezTo>
                    <a:pt x="27816" y="6915"/>
                    <a:pt x="27626" y="6939"/>
                    <a:pt x="27440" y="6987"/>
                  </a:cubicBezTo>
                  <a:cubicBezTo>
                    <a:pt x="27213" y="7036"/>
                    <a:pt x="26997" y="7115"/>
                    <a:pt x="26791" y="7233"/>
                  </a:cubicBezTo>
                  <a:cubicBezTo>
                    <a:pt x="26771" y="6662"/>
                    <a:pt x="26633" y="6112"/>
                    <a:pt x="26387" y="5600"/>
                  </a:cubicBezTo>
                  <a:cubicBezTo>
                    <a:pt x="26269" y="5354"/>
                    <a:pt x="26092" y="5128"/>
                    <a:pt x="25886" y="4941"/>
                  </a:cubicBezTo>
                  <a:cubicBezTo>
                    <a:pt x="25669" y="4745"/>
                    <a:pt x="25404" y="4607"/>
                    <a:pt x="25109" y="4548"/>
                  </a:cubicBezTo>
                  <a:cubicBezTo>
                    <a:pt x="24988" y="4522"/>
                    <a:pt x="24863" y="4508"/>
                    <a:pt x="24740" y="4508"/>
                  </a:cubicBezTo>
                  <a:cubicBezTo>
                    <a:pt x="24314" y="4508"/>
                    <a:pt x="23900" y="4671"/>
                    <a:pt x="23663" y="5030"/>
                  </a:cubicBezTo>
                  <a:cubicBezTo>
                    <a:pt x="23702" y="4400"/>
                    <a:pt x="23732" y="3751"/>
                    <a:pt x="23545" y="3161"/>
                  </a:cubicBezTo>
                  <a:cubicBezTo>
                    <a:pt x="23496" y="3014"/>
                    <a:pt x="23437" y="2876"/>
                    <a:pt x="23358" y="2738"/>
                  </a:cubicBezTo>
                  <a:cubicBezTo>
                    <a:pt x="23034" y="2188"/>
                    <a:pt x="22493" y="1804"/>
                    <a:pt x="21873" y="1666"/>
                  </a:cubicBezTo>
                  <a:cubicBezTo>
                    <a:pt x="21630" y="1604"/>
                    <a:pt x="21381" y="1571"/>
                    <a:pt x="21130" y="1571"/>
                  </a:cubicBezTo>
                  <a:cubicBezTo>
                    <a:pt x="20945" y="1571"/>
                    <a:pt x="20759" y="1589"/>
                    <a:pt x="20575" y="1627"/>
                  </a:cubicBezTo>
                  <a:cubicBezTo>
                    <a:pt x="19523" y="1843"/>
                    <a:pt x="18637" y="2561"/>
                    <a:pt x="17959" y="3387"/>
                  </a:cubicBezTo>
                  <a:cubicBezTo>
                    <a:pt x="17890" y="2502"/>
                    <a:pt x="17143" y="1745"/>
                    <a:pt x="16277" y="1519"/>
                  </a:cubicBezTo>
                  <a:cubicBezTo>
                    <a:pt x="16248" y="1509"/>
                    <a:pt x="16228" y="1499"/>
                    <a:pt x="16198" y="1499"/>
                  </a:cubicBezTo>
                  <a:cubicBezTo>
                    <a:pt x="16001" y="1450"/>
                    <a:pt x="15796" y="1428"/>
                    <a:pt x="15590" y="1428"/>
                  </a:cubicBezTo>
                  <a:cubicBezTo>
                    <a:pt x="15550" y="1428"/>
                    <a:pt x="15511" y="1429"/>
                    <a:pt x="15471" y="1430"/>
                  </a:cubicBezTo>
                  <a:cubicBezTo>
                    <a:pt x="14851" y="1460"/>
                    <a:pt x="14241" y="1647"/>
                    <a:pt x="13710" y="1971"/>
                  </a:cubicBezTo>
                  <a:cubicBezTo>
                    <a:pt x="12943" y="2434"/>
                    <a:pt x="12333" y="3112"/>
                    <a:pt x="11783" y="3810"/>
                  </a:cubicBezTo>
                  <a:cubicBezTo>
                    <a:pt x="11511" y="2629"/>
                    <a:pt x="10298" y="1797"/>
                    <a:pt x="9107" y="1797"/>
                  </a:cubicBezTo>
                  <a:cubicBezTo>
                    <a:pt x="8792" y="1797"/>
                    <a:pt x="8478" y="1855"/>
                    <a:pt x="8183" y="1981"/>
                  </a:cubicBezTo>
                  <a:cubicBezTo>
                    <a:pt x="7937" y="1047"/>
                    <a:pt x="7121" y="309"/>
                    <a:pt x="6187" y="73"/>
                  </a:cubicBezTo>
                  <a:cubicBezTo>
                    <a:pt x="5987" y="25"/>
                    <a:pt x="5778" y="1"/>
                    <a:pt x="5569" y="1"/>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1569744" y="2766612"/>
              <a:ext cx="971200" cy="467047"/>
            </a:xfrm>
            <a:custGeom>
              <a:rect b="b" l="l" r="r" t="t"/>
              <a:pathLst>
                <a:path extrusionOk="0" h="11542" w="24001">
                  <a:moveTo>
                    <a:pt x="7125" y="1"/>
                  </a:moveTo>
                  <a:cubicBezTo>
                    <a:pt x="6236" y="1"/>
                    <a:pt x="5351" y="577"/>
                    <a:pt x="5108" y="1431"/>
                  </a:cubicBezTo>
                  <a:cubicBezTo>
                    <a:pt x="4834" y="1179"/>
                    <a:pt x="4474" y="1065"/>
                    <a:pt x="4105" y="1065"/>
                  </a:cubicBezTo>
                  <a:cubicBezTo>
                    <a:pt x="3653" y="1065"/>
                    <a:pt x="3187" y="1237"/>
                    <a:pt x="2846" y="1540"/>
                  </a:cubicBezTo>
                  <a:cubicBezTo>
                    <a:pt x="2757" y="1618"/>
                    <a:pt x="2679" y="1697"/>
                    <a:pt x="2610" y="1786"/>
                  </a:cubicBezTo>
                  <a:cubicBezTo>
                    <a:pt x="2148" y="2326"/>
                    <a:pt x="1951" y="3054"/>
                    <a:pt x="1902" y="3772"/>
                  </a:cubicBezTo>
                  <a:cubicBezTo>
                    <a:pt x="1850" y="3767"/>
                    <a:pt x="1800" y="3764"/>
                    <a:pt x="1750" y="3764"/>
                  </a:cubicBezTo>
                  <a:cubicBezTo>
                    <a:pt x="693" y="3764"/>
                    <a:pt x="0" y="4928"/>
                    <a:pt x="554" y="5877"/>
                  </a:cubicBezTo>
                  <a:lnTo>
                    <a:pt x="997" y="6221"/>
                  </a:lnTo>
                  <a:cubicBezTo>
                    <a:pt x="1538" y="7018"/>
                    <a:pt x="2216" y="7706"/>
                    <a:pt x="3013" y="8247"/>
                  </a:cubicBezTo>
                  <a:cubicBezTo>
                    <a:pt x="4321" y="8503"/>
                    <a:pt x="5639" y="8739"/>
                    <a:pt x="6947" y="8975"/>
                  </a:cubicBezTo>
                  <a:lnTo>
                    <a:pt x="18936" y="11138"/>
                  </a:lnTo>
                  <a:cubicBezTo>
                    <a:pt x="19890" y="11306"/>
                    <a:pt x="20863" y="11453"/>
                    <a:pt x="21847" y="11542"/>
                  </a:cubicBezTo>
                  <a:cubicBezTo>
                    <a:pt x="22132" y="11433"/>
                    <a:pt x="22397" y="11296"/>
                    <a:pt x="22653" y="11129"/>
                  </a:cubicBezTo>
                  <a:cubicBezTo>
                    <a:pt x="23440" y="10588"/>
                    <a:pt x="24000" y="9634"/>
                    <a:pt x="23853" y="8689"/>
                  </a:cubicBezTo>
                  <a:cubicBezTo>
                    <a:pt x="23853" y="8650"/>
                    <a:pt x="23843" y="8611"/>
                    <a:pt x="23833" y="8571"/>
                  </a:cubicBezTo>
                  <a:cubicBezTo>
                    <a:pt x="23705" y="8021"/>
                    <a:pt x="23322" y="7559"/>
                    <a:pt x="22810" y="7313"/>
                  </a:cubicBezTo>
                  <a:cubicBezTo>
                    <a:pt x="22608" y="7214"/>
                    <a:pt x="22386" y="7165"/>
                    <a:pt x="22166" y="7165"/>
                  </a:cubicBezTo>
                  <a:cubicBezTo>
                    <a:pt x="21969" y="7165"/>
                    <a:pt x="21772" y="7204"/>
                    <a:pt x="21591" y="7283"/>
                  </a:cubicBezTo>
                  <a:cubicBezTo>
                    <a:pt x="21748" y="6467"/>
                    <a:pt x="21394" y="5631"/>
                    <a:pt x="20706" y="5169"/>
                  </a:cubicBezTo>
                  <a:cubicBezTo>
                    <a:pt x="20480" y="5021"/>
                    <a:pt x="20234" y="4923"/>
                    <a:pt x="19968" y="4874"/>
                  </a:cubicBezTo>
                  <a:cubicBezTo>
                    <a:pt x="19844" y="4851"/>
                    <a:pt x="19719" y="4840"/>
                    <a:pt x="19594" y="4840"/>
                  </a:cubicBezTo>
                  <a:cubicBezTo>
                    <a:pt x="19176" y="4840"/>
                    <a:pt x="18763" y="4966"/>
                    <a:pt x="18414" y="5208"/>
                  </a:cubicBezTo>
                  <a:cubicBezTo>
                    <a:pt x="18513" y="4608"/>
                    <a:pt x="18523" y="3969"/>
                    <a:pt x="18306" y="3398"/>
                  </a:cubicBezTo>
                  <a:lnTo>
                    <a:pt x="18296" y="3379"/>
                  </a:lnTo>
                  <a:cubicBezTo>
                    <a:pt x="18080" y="2818"/>
                    <a:pt x="17608" y="2326"/>
                    <a:pt x="16998" y="2228"/>
                  </a:cubicBezTo>
                  <a:cubicBezTo>
                    <a:pt x="16930" y="2216"/>
                    <a:pt x="16861" y="2210"/>
                    <a:pt x="16791" y="2210"/>
                  </a:cubicBezTo>
                  <a:cubicBezTo>
                    <a:pt x="16249" y="2210"/>
                    <a:pt x="15696" y="2572"/>
                    <a:pt x="15592" y="3103"/>
                  </a:cubicBezTo>
                  <a:cubicBezTo>
                    <a:pt x="15344" y="2666"/>
                    <a:pt x="14832" y="2456"/>
                    <a:pt x="14316" y="2456"/>
                  </a:cubicBezTo>
                  <a:cubicBezTo>
                    <a:pt x="14135" y="2456"/>
                    <a:pt x="13953" y="2482"/>
                    <a:pt x="13782" y="2533"/>
                  </a:cubicBezTo>
                  <a:cubicBezTo>
                    <a:pt x="13349" y="2680"/>
                    <a:pt x="12956" y="2907"/>
                    <a:pt x="12622" y="3202"/>
                  </a:cubicBezTo>
                  <a:cubicBezTo>
                    <a:pt x="12445" y="3359"/>
                    <a:pt x="12268" y="3516"/>
                    <a:pt x="12100" y="3664"/>
                  </a:cubicBezTo>
                  <a:cubicBezTo>
                    <a:pt x="12051" y="3487"/>
                    <a:pt x="11982" y="3310"/>
                    <a:pt x="11904" y="3143"/>
                  </a:cubicBezTo>
                  <a:cubicBezTo>
                    <a:pt x="11717" y="2759"/>
                    <a:pt x="11432" y="2435"/>
                    <a:pt x="11068" y="2218"/>
                  </a:cubicBezTo>
                  <a:cubicBezTo>
                    <a:pt x="10826" y="2091"/>
                    <a:pt x="10549" y="2022"/>
                    <a:pt x="10276" y="2022"/>
                  </a:cubicBezTo>
                  <a:cubicBezTo>
                    <a:pt x="9938" y="2022"/>
                    <a:pt x="9607" y="2127"/>
                    <a:pt x="9356" y="2356"/>
                  </a:cubicBezTo>
                  <a:cubicBezTo>
                    <a:pt x="9337" y="1323"/>
                    <a:pt x="8599" y="300"/>
                    <a:pt x="7586" y="55"/>
                  </a:cubicBezTo>
                  <a:cubicBezTo>
                    <a:pt x="7435" y="18"/>
                    <a:pt x="7280" y="1"/>
                    <a:pt x="7125" y="1"/>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1814766" y="3042995"/>
              <a:ext cx="1342386" cy="1395314"/>
            </a:xfrm>
            <a:custGeom>
              <a:rect b="b" l="l" r="r" t="t"/>
              <a:pathLst>
                <a:path extrusionOk="0" h="34482" w="33174">
                  <a:moveTo>
                    <a:pt x="954" y="1"/>
                  </a:moveTo>
                  <a:lnTo>
                    <a:pt x="954" y="79"/>
                  </a:lnTo>
                  <a:lnTo>
                    <a:pt x="856" y="3089"/>
                  </a:lnTo>
                  <a:lnTo>
                    <a:pt x="0" y="30193"/>
                  </a:lnTo>
                  <a:lnTo>
                    <a:pt x="2095" y="30656"/>
                  </a:lnTo>
                  <a:lnTo>
                    <a:pt x="3728" y="29987"/>
                  </a:lnTo>
                  <a:lnTo>
                    <a:pt x="5016" y="31305"/>
                  </a:lnTo>
                  <a:lnTo>
                    <a:pt x="7770" y="31914"/>
                  </a:lnTo>
                  <a:lnTo>
                    <a:pt x="9648" y="30842"/>
                  </a:lnTo>
                  <a:lnTo>
                    <a:pt x="10956" y="32632"/>
                  </a:lnTo>
                  <a:lnTo>
                    <a:pt x="12904" y="33065"/>
                  </a:lnTo>
                  <a:lnTo>
                    <a:pt x="15303" y="31885"/>
                  </a:lnTo>
                  <a:lnTo>
                    <a:pt x="16474" y="33842"/>
                  </a:lnTo>
                  <a:lnTo>
                    <a:pt x="19355" y="34481"/>
                  </a:lnTo>
                  <a:lnTo>
                    <a:pt x="21794" y="30734"/>
                  </a:lnTo>
                  <a:lnTo>
                    <a:pt x="33006" y="6915"/>
                  </a:lnTo>
                  <a:lnTo>
                    <a:pt x="33085" y="6708"/>
                  </a:lnTo>
                  <a:lnTo>
                    <a:pt x="33114" y="6639"/>
                  </a:lnTo>
                  <a:lnTo>
                    <a:pt x="33173" y="6511"/>
                  </a:lnTo>
                  <a:cubicBezTo>
                    <a:pt x="33173" y="6511"/>
                    <a:pt x="32662" y="6315"/>
                    <a:pt x="31727" y="5990"/>
                  </a:cubicBezTo>
                  <a:lnTo>
                    <a:pt x="31718" y="5990"/>
                  </a:lnTo>
                  <a:cubicBezTo>
                    <a:pt x="31649" y="5980"/>
                    <a:pt x="31580" y="5951"/>
                    <a:pt x="31511" y="5931"/>
                  </a:cubicBezTo>
                  <a:cubicBezTo>
                    <a:pt x="30655" y="5646"/>
                    <a:pt x="29505" y="5282"/>
                    <a:pt x="28098" y="4859"/>
                  </a:cubicBezTo>
                  <a:cubicBezTo>
                    <a:pt x="26977" y="4525"/>
                    <a:pt x="25699" y="4161"/>
                    <a:pt x="24282" y="3787"/>
                  </a:cubicBezTo>
                  <a:cubicBezTo>
                    <a:pt x="22915" y="3433"/>
                    <a:pt x="21430" y="3050"/>
                    <a:pt x="19847" y="2695"/>
                  </a:cubicBezTo>
                  <a:cubicBezTo>
                    <a:pt x="18726" y="2430"/>
                    <a:pt x="17555" y="2184"/>
                    <a:pt x="16346" y="1938"/>
                  </a:cubicBezTo>
                  <a:cubicBezTo>
                    <a:pt x="15608" y="1791"/>
                    <a:pt x="14851" y="1653"/>
                    <a:pt x="14084" y="1515"/>
                  </a:cubicBezTo>
                  <a:cubicBezTo>
                    <a:pt x="11261" y="1004"/>
                    <a:pt x="8262" y="561"/>
                    <a:pt x="5193" y="286"/>
                  </a:cubicBezTo>
                  <a:cubicBezTo>
                    <a:pt x="3787" y="158"/>
                    <a:pt x="2371" y="60"/>
                    <a:pt x="9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a:off x="-1729989" y="3062094"/>
              <a:ext cx="265855" cy="1247657"/>
            </a:xfrm>
            <a:custGeom>
              <a:rect b="b" l="l" r="r" t="t"/>
              <a:pathLst>
                <a:path extrusionOk="0" h="30833" w="6570">
                  <a:moveTo>
                    <a:pt x="2302" y="1"/>
                  </a:moveTo>
                  <a:lnTo>
                    <a:pt x="0" y="30184"/>
                  </a:lnTo>
                  <a:lnTo>
                    <a:pt x="2921" y="30833"/>
                  </a:lnTo>
                  <a:lnTo>
                    <a:pt x="6570" y="276"/>
                  </a:lnTo>
                  <a:lnTo>
                    <a:pt x="23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1500750" y="3097907"/>
              <a:ext cx="349051" cy="1265179"/>
            </a:xfrm>
            <a:custGeom>
              <a:rect b="b" l="l" r="r" t="t"/>
              <a:pathLst>
                <a:path extrusionOk="0" h="31266" w="8626">
                  <a:moveTo>
                    <a:pt x="4357" y="1"/>
                  </a:moveTo>
                  <a:lnTo>
                    <a:pt x="0" y="30557"/>
                  </a:lnTo>
                  <a:lnTo>
                    <a:pt x="3196" y="31266"/>
                  </a:lnTo>
                  <a:lnTo>
                    <a:pt x="8576" y="581"/>
                  </a:lnTo>
                  <a:lnTo>
                    <a:pt x="8625" y="345"/>
                  </a:lnTo>
                  <a:lnTo>
                    <a:pt x="6324" y="158"/>
                  </a:lnTo>
                  <a:lnTo>
                    <a:pt x="43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1292634" y="3141691"/>
              <a:ext cx="464053" cy="1270763"/>
            </a:xfrm>
            <a:custGeom>
              <a:rect b="b" l="l" r="r" t="t"/>
              <a:pathLst>
                <a:path extrusionOk="0" h="31404" w="11468">
                  <a:moveTo>
                    <a:pt x="7003" y="1"/>
                  </a:moveTo>
                  <a:lnTo>
                    <a:pt x="6944" y="256"/>
                  </a:lnTo>
                  <a:lnTo>
                    <a:pt x="1" y="30616"/>
                  </a:lnTo>
                  <a:lnTo>
                    <a:pt x="3571" y="31403"/>
                  </a:lnTo>
                  <a:lnTo>
                    <a:pt x="11379" y="1348"/>
                  </a:lnTo>
                  <a:lnTo>
                    <a:pt x="11468" y="1014"/>
                  </a:lnTo>
                  <a:lnTo>
                    <a:pt x="70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1031548" y="3220883"/>
              <a:ext cx="556798" cy="1235720"/>
            </a:xfrm>
            <a:custGeom>
              <a:rect b="b" l="l" r="r" t="t"/>
              <a:pathLst>
                <a:path extrusionOk="0" h="30538" w="13760">
                  <a:moveTo>
                    <a:pt x="8881" y="1"/>
                  </a:moveTo>
                  <a:lnTo>
                    <a:pt x="8743" y="463"/>
                  </a:lnTo>
                  <a:lnTo>
                    <a:pt x="0" y="30085"/>
                  </a:lnTo>
                  <a:lnTo>
                    <a:pt x="2036" y="30538"/>
                  </a:lnTo>
                  <a:lnTo>
                    <a:pt x="13651" y="2509"/>
                  </a:lnTo>
                  <a:lnTo>
                    <a:pt x="13730" y="2312"/>
                  </a:lnTo>
                  <a:lnTo>
                    <a:pt x="13759" y="2243"/>
                  </a:lnTo>
                  <a:lnTo>
                    <a:pt x="12372" y="1594"/>
                  </a:lnTo>
                  <a:lnTo>
                    <a:pt x="12363" y="1594"/>
                  </a:lnTo>
                  <a:lnTo>
                    <a:pt x="88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1780167" y="3046596"/>
              <a:ext cx="1304187" cy="275809"/>
            </a:xfrm>
            <a:custGeom>
              <a:rect b="b" l="l" r="r" t="t"/>
              <a:pathLst>
                <a:path extrusionOk="0" h="6816" w="32230">
                  <a:moveTo>
                    <a:pt x="89" y="0"/>
                  </a:moveTo>
                  <a:lnTo>
                    <a:pt x="1" y="3010"/>
                  </a:lnTo>
                  <a:cubicBezTo>
                    <a:pt x="504" y="2996"/>
                    <a:pt x="1261" y="2982"/>
                    <a:pt x="2233" y="2982"/>
                  </a:cubicBezTo>
                  <a:cubicBezTo>
                    <a:pt x="7691" y="2982"/>
                    <a:pt x="19938" y="3418"/>
                    <a:pt x="32151" y="6816"/>
                  </a:cubicBezTo>
                  <a:lnTo>
                    <a:pt x="32230" y="6619"/>
                  </a:lnTo>
                  <a:lnTo>
                    <a:pt x="30656" y="5842"/>
                  </a:lnTo>
                  <a:cubicBezTo>
                    <a:pt x="26663" y="4524"/>
                    <a:pt x="15983" y="1279"/>
                    <a:pt x="4338" y="207"/>
                  </a:cubicBezTo>
                  <a:lnTo>
                    <a:pt x="89"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1808817" y="2979585"/>
              <a:ext cx="1427969" cy="348363"/>
            </a:xfrm>
            <a:custGeom>
              <a:rect b="b" l="l" r="r" t="t"/>
              <a:pathLst>
                <a:path extrusionOk="0" h="8609" w="35289">
                  <a:moveTo>
                    <a:pt x="3400" y="0"/>
                  </a:moveTo>
                  <a:cubicBezTo>
                    <a:pt x="2419" y="0"/>
                    <a:pt x="1643" y="30"/>
                    <a:pt x="1083" y="63"/>
                  </a:cubicBezTo>
                  <a:cubicBezTo>
                    <a:pt x="473" y="102"/>
                    <a:pt x="1" y="614"/>
                    <a:pt x="21" y="1224"/>
                  </a:cubicBezTo>
                  <a:lnTo>
                    <a:pt x="21" y="1342"/>
                  </a:lnTo>
                  <a:cubicBezTo>
                    <a:pt x="40" y="1932"/>
                    <a:pt x="502" y="2404"/>
                    <a:pt x="1093" y="2433"/>
                  </a:cubicBezTo>
                  <a:cubicBezTo>
                    <a:pt x="3905" y="2581"/>
                    <a:pt x="11862" y="3053"/>
                    <a:pt x="17733" y="4144"/>
                  </a:cubicBezTo>
                  <a:cubicBezTo>
                    <a:pt x="23575" y="5236"/>
                    <a:pt x="31010" y="7655"/>
                    <a:pt x="33656" y="8550"/>
                  </a:cubicBezTo>
                  <a:cubicBezTo>
                    <a:pt x="33774" y="8590"/>
                    <a:pt x="33894" y="8609"/>
                    <a:pt x="34013" y="8609"/>
                  </a:cubicBezTo>
                  <a:cubicBezTo>
                    <a:pt x="34457" y="8609"/>
                    <a:pt x="34874" y="8346"/>
                    <a:pt x="35052" y="7911"/>
                  </a:cubicBezTo>
                  <a:cubicBezTo>
                    <a:pt x="35288" y="7351"/>
                    <a:pt x="35032" y="6701"/>
                    <a:pt x="34472" y="6456"/>
                  </a:cubicBezTo>
                  <a:cubicBezTo>
                    <a:pt x="32466" y="5561"/>
                    <a:pt x="27322" y="3545"/>
                    <a:pt x="18471" y="1715"/>
                  </a:cubicBezTo>
                  <a:cubicBezTo>
                    <a:pt x="11629" y="296"/>
                    <a:pt x="6495" y="0"/>
                    <a:pt x="34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585411" y="3604985"/>
              <a:ext cx="373694" cy="219684"/>
            </a:xfrm>
            <a:custGeom>
              <a:rect b="b" l="l" r="r" t="t"/>
              <a:pathLst>
                <a:path extrusionOk="0" h="5429" w="9235">
                  <a:moveTo>
                    <a:pt x="4022" y="255"/>
                  </a:moveTo>
                  <a:cubicBezTo>
                    <a:pt x="4081" y="255"/>
                    <a:pt x="4140" y="265"/>
                    <a:pt x="4199" y="275"/>
                  </a:cubicBezTo>
                  <a:cubicBezTo>
                    <a:pt x="4632" y="324"/>
                    <a:pt x="5026" y="570"/>
                    <a:pt x="5252" y="944"/>
                  </a:cubicBezTo>
                  <a:cubicBezTo>
                    <a:pt x="5626" y="1593"/>
                    <a:pt x="5488" y="2527"/>
                    <a:pt x="4927" y="3206"/>
                  </a:cubicBezTo>
                  <a:cubicBezTo>
                    <a:pt x="4632" y="3569"/>
                    <a:pt x="4239" y="3845"/>
                    <a:pt x="3796" y="4022"/>
                  </a:cubicBezTo>
                  <a:cubicBezTo>
                    <a:pt x="3206" y="3402"/>
                    <a:pt x="2882" y="2576"/>
                    <a:pt x="2872" y="1720"/>
                  </a:cubicBezTo>
                  <a:cubicBezTo>
                    <a:pt x="2872" y="1366"/>
                    <a:pt x="2941" y="885"/>
                    <a:pt x="3265" y="560"/>
                  </a:cubicBezTo>
                  <a:cubicBezTo>
                    <a:pt x="3454" y="372"/>
                    <a:pt x="3714" y="264"/>
                    <a:pt x="3987" y="264"/>
                  </a:cubicBezTo>
                  <a:cubicBezTo>
                    <a:pt x="3999" y="264"/>
                    <a:pt x="4011" y="265"/>
                    <a:pt x="4022" y="265"/>
                  </a:cubicBezTo>
                  <a:lnTo>
                    <a:pt x="4022" y="255"/>
                  </a:lnTo>
                  <a:close/>
                  <a:moveTo>
                    <a:pt x="4023" y="1"/>
                  </a:moveTo>
                  <a:cubicBezTo>
                    <a:pt x="3676" y="1"/>
                    <a:pt x="3337" y="130"/>
                    <a:pt x="3078" y="373"/>
                  </a:cubicBezTo>
                  <a:cubicBezTo>
                    <a:pt x="2695" y="766"/>
                    <a:pt x="2616" y="1317"/>
                    <a:pt x="2616" y="1720"/>
                  </a:cubicBezTo>
                  <a:cubicBezTo>
                    <a:pt x="2616" y="2606"/>
                    <a:pt x="2950" y="3451"/>
                    <a:pt x="3541" y="4120"/>
                  </a:cubicBezTo>
                  <a:cubicBezTo>
                    <a:pt x="3274" y="4190"/>
                    <a:pt x="3007" y="4226"/>
                    <a:pt x="2736" y="4226"/>
                  </a:cubicBezTo>
                  <a:cubicBezTo>
                    <a:pt x="2628" y="4226"/>
                    <a:pt x="2519" y="4220"/>
                    <a:pt x="2410" y="4209"/>
                  </a:cubicBezTo>
                  <a:cubicBezTo>
                    <a:pt x="1456" y="4061"/>
                    <a:pt x="639" y="3451"/>
                    <a:pt x="246" y="2576"/>
                  </a:cubicBezTo>
                  <a:lnTo>
                    <a:pt x="0" y="2684"/>
                  </a:lnTo>
                  <a:cubicBezTo>
                    <a:pt x="433" y="3648"/>
                    <a:pt x="1328" y="4317"/>
                    <a:pt x="2370" y="4464"/>
                  </a:cubicBezTo>
                  <a:cubicBezTo>
                    <a:pt x="2498" y="4481"/>
                    <a:pt x="2626" y="4489"/>
                    <a:pt x="2753" y="4489"/>
                  </a:cubicBezTo>
                  <a:cubicBezTo>
                    <a:pt x="3086" y="4489"/>
                    <a:pt x="3417" y="4433"/>
                    <a:pt x="3737" y="4327"/>
                  </a:cubicBezTo>
                  <a:cubicBezTo>
                    <a:pt x="4455" y="4995"/>
                    <a:pt x="5399" y="5389"/>
                    <a:pt x="6383" y="5428"/>
                  </a:cubicBezTo>
                  <a:lnTo>
                    <a:pt x="6511" y="5428"/>
                  </a:lnTo>
                  <a:cubicBezTo>
                    <a:pt x="7524" y="5428"/>
                    <a:pt x="8724" y="4986"/>
                    <a:pt x="9235" y="3963"/>
                  </a:cubicBezTo>
                  <a:lnTo>
                    <a:pt x="8999" y="3845"/>
                  </a:lnTo>
                  <a:cubicBezTo>
                    <a:pt x="8534" y="4766"/>
                    <a:pt x="7418" y="5164"/>
                    <a:pt x="6492" y="5164"/>
                  </a:cubicBezTo>
                  <a:cubicBezTo>
                    <a:pt x="6458" y="5164"/>
                    <a:pt x="6425" y="5164"/>
                    <a:pt x="6393" y="5163"/>
                  </a:cubicBezTo>
                  <a:cubicBezTo>
                    <a:pt x="5517" y="5123"/>
                    <a:pt x="4681" y="4799"/>
                    <a:pt x="4013" y="4228"/>
                  </a:cubicBezTo>
                  <a:cubicBezTo>
                    <a:pt x="4455" y="4032"/>
                    <a:pt x="4839" y="3746"/>
                    <a:pt x="5144" y="3373"/>
                  </a:cubicBezTo>
                  <a:cubicBezTo>
                    <a:pt x="5773" y="2615"/>
                    <a:pt x="5911" y="1553"/>
                    <a:pt x="5488" y="816"/>
                  </a:cubicBezTo>
                  <a:cubicBezTo>
                    <a:pt x="5222" y="373"/>
                    <a:pt x="4760" y="78"/>
                    <a:pt x="4249" y="19"/>
                  </a:cubicBezTo>
                  <a:cubicBezTo>
                    <a:pt x="4174" y="7"/>
                    <a:pt x="4098" y="1"/>
                    <a:pt x="4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906103" y="4148321"/>
              <a:ext cx="550324" cy="499338"/>
            </a:xfrm>
            <a:custGeom>
              <a:rect b="b" l="l" r="r" t="t"/>
              <a:pathLst>
                <a:path extrusionOk="0" h="12340" w="13600">
                  <a:moveTo>
                    <a:pt x="8220" y="5337"/>
                  </a:moveTo>
                  <a:lnTo>
                    <a:pt x="8220" y="5337"/>
                  </a:lnTo>
                  <a:cubicBezTo>
                    <a:pt x="8328" y="5347"/>
                    <a:pt x="8427" y="5357"/>
                    <a:pt x="8535" y="5376"/>
                  </a:cubicBezTo>
                  <a:cubicBezTo>
                    <a:pt x="8879" y="5435"/>
                    <a:pt x="9518" y="5622"/>
                    <a:pt x="9764" y="6124"/>
                  </a:cubicBezTo>
                  <a:cubicBezTo>
                    <a:pt x="9872" y="6370"/>
                    <a:pt x="9853" y="6655"/>
                    <a:pt x="9725" y="6891"/>
                  </a:cubicBezTo>
                  <a:cubicBezTo>
                    <a:pt x="9636" y="7048"/>
                    <a:pt x="9479" y="7157"/>
                    <a:pt x="9302" y="7176"/>
                  </a:cubicBezTo>
                  <a:cubicBezTo>
                    <a:pt x="9288" y="7177"/>
                    <a:pt x="9275" y="7178"/>
                    <a:pt x="9261" y="7178"/>
                  </a:cubicBezTo>
                  <a:cubicBezTo>
                    <a:pt x="8888" y="7178"/>
                    <a:pt x="8608" y="6789"/>
                    <a:pt x="8466" y="6429"/>
                  </a:cubicBezTo>
                  <a:cubicBezTo>
                    <a:pt x="8318" y="6075"/>
                    <a:pt x="8240" y="5711"/>
                    <a:pt x="8220" y="5337"/>
                  </a:cubicBezTo>
                  <a:close/>
                  <a:moveTo>
                    <a:pt x="4070" y="9232"/>
                  </a:moveTo>
                  <a:cubicBezTo>
                    <a:pt x="4345" y="9310"/>
                    <a:pt x="4601" y="9418"/>
                    <a:pt x="4847" y="9576"/>
                  </a:cubicBezTo>
                  <a:cubicBezTo>
                    <a:pt x="5161" y="9782"/>
                    <a:pt x="5368" y="10018"/>
                    <a:pt x="5437" y="10274"/>
                  </a:cubicBezTo>
                  <a:cubicBezTo>
                    <a:pt x="5516" y="10540"/>
                    <a:pt x="5417" y="10884"/>
                    <a:pt x="5152" y="10992"/>
                  </a:cubicBezTo>
                  <a:cubicBezTo>
                    <a:pt x="5101" y="11013"/>
                    <a:pt x="5046" y="11024"/>
                    <a:pt x="4992" y="11024"/>
                  </a:cubicBezTo>
                  <a:cubicBezTo>
                    <a:pt x="4920" y="11024"/>
                    <a:pt x="4849" y="11006"/>
                    <a:pt x="4788" y="10972"/>
                  </a:cubicBezTo>
                  <a:cubicBezTo>
                    <a:pt x="4542" y="10845"/>
                    <a:pt x="4306" y="10520"/>
                    <a:pt x="4207" y="10166"/>
                  </a:cubicBezTo>
                  <a:cubicBezTo>
                    <a:pt x="4119" y="9861"/>
                    <a:pt x="4070" y="9546"/>
                    <a:pt x="4070" y="9232"/>
                  </a:cubicBezTo>
                  <a:close/>
                  <a:moveTo>
                    <a:pt x="12173" y="0"/>
                  </a:moveTo>
                  <a:cubicBezTo>
                    <a:pt x="11930" y="0"/>
                    <a:pt x="11681" y="35"/>
                    <a:pt x="11436" y="105"/>
                  </a:cubicBezTo>
                  <a:cubicBezTo>
                    <a:pt x="10807" y="292"/>
                    <a:pt x="10197" y="685"/>
                    <a:pt x="9597" y="1305"/>
                  </a:cubicBezTo>
                  <a:cubicBezTo>
                    <a:pt x="8682" y="2239"/>
                    <a:pt x="7955" y="3645"/>
                    <a:pt x="7945" y="5062"/>
                  </a:cubicBezTo>
                  <a:lnTo>
                    <a:pt x="7905" y="5062"/>
                  </a:lnTo>
                  <a:cubicBezTo>
                    <a:pt x="7887" y="5061"/>
                    <a:pt x="7868" y="5061"/>
                    <a:pt x="7850" y="5061"/>
                  </a:cubicBezTo>
                  <a:cubicBezTo>
                    <a:pt x="5701" y="5061"/>
                    <a:pt x="3921" y="6752"/>
                    <a:pt x="3814" y="8907"/>
                  </a:cubicBezTo>
                  <a:cubicBezTo>
                    <a:pt x="3637" y="8877"/>
                    <a:pt x="3462" y="8863"/>
                    <a:pt x="3290" y="8863"/>
                  </a:cubicBezTo>
                  <a:cubicBezTo>
                    <a:pt x="1474" y="8863"/>
                    <a:pt x="1" y="10462"/>
                    <a:pt x="234" y="12339"/>
                  </a:cubicBezTo>
                  <a:lnTo>
                    <a:pt x="500" y="12300"/>
                  </a:lnTo>
                  <a:cubicBezTo>
                    <a:pt x="286" y="10592"/>
                    <a:pt x="1635" y="9133"/>
                    <a:pt x="3277" y="9133"/>
                  </a:cubicBezTo>
                  <a:cubicBezTo>
                    <a:pt x="3450" y="9133"/>
                    <a:pt x="3626" y="9149"/>
                    <a:pt x="3804" y="9182"/>
                  </a:cubicBezTo>
                  <a:cubicBezTo>
                    <a:pt x="3804" y="9537"/>
                    <a:pt x="3853" y="9891"/>
                    <a:pt x="3952" y="10235"/>
                  </a:cubicBezTo>
                  <a:cubicBezTo>
                    <a:pt x="4040" y="10559"/>
                    <a:pt x="4286" y="11012"/>
                    <a:pt x="4670" y="11208"/>
                  </a:cubicBezTo>
                  <a:cubicBezTo>
                    <a:pt x="4777" y="11259"/>
                    <a:pt x="4890" y="11287"/>
                    <a:pt x="5005" y="11287"/>
                  </a:cubicBezTo>
                  <a:cubicBezTo>
                    <a:pt x="5090" y="11287"/>
                    <a:pt x="5176" y="11272"/>
                    <a:pt x="5260" y="11238"/>
                  </a:cubicBezTo>
                  <a:cubicBezTo>
                    <a:pt x="5673" y="11081"/>
                    <a:pt x="5811" y="10579"/>
                    <a:pt x="5702" y="10205"/>
                  </a:cubicBezTo>
                  <a:cubicBezTo>
                    <a:pt x="5614" y="9881"/>
                    <a:pt x="5378" y="9596"/>
                    <a:pt x="4994" y="9350"/>
                  </a:cubicBezTo>
                  <a:cubicBezTo>
                    <a:pt x="4709" y="9173"/>
                    <a:pt x="4404" y="9035"/>
                    <a:pt x="4080" y="8956"/>
                  </a:cubicBezTo>
                  <a:cubicBezTo>
                    <a:pt x="4157" y="6927"/>
                    <a:pt x="5829" y="5326"/>
                    <a:pt x="7845" y="5326"/>
                  </a:cubicBezTo>
                  <a:cubicBezTo>
                    <a:pt x="7882" y="5326"/>
                    <a:pt x="7918" y="5326"/>
                    <a:pt x="7955" y="5327"/>
                  </a:cubicBezTo>
                  <a:cubicBezTo>
                    <a:pt x="7984" y="5740"/>
                    <a:pt x="8073" y="6144"/>
                    <a:pt x="8230" y="6527"/>
                  </a:cubicBezTo>
                  <a:cubicBezTo>
                    <a:pt x="8410" y="6972"/>
                    <a:pt x="8772" y="7444"/>
                    <a:pt x="9263" y="7444"/>
                  </a:cubicBezTo>
                  <a:cubicBezTo>
                    <a:pt x="9282" y="7444"/>
                    <a:pt x="9302" y="7443"/>
                    <a:pt x="9322" y="7442"/>
                  </a:cubicBezTo>
                  <a:cubicBezTo>
                    <a:pt x="9597" y="7422"/>
                    <a:pt x="9833" y="7265"/>
                    <a:pt x="9961" y="7029"/>
                  </a:cubicBezTo>
                  <a:cubicBezTo>
                    <a:pt x="10148" y="6714"/>
                    <a:pt x="10158" y="6330"/>
                    <a:pt x="10010" y="6006"/>
                  </a:cubicBezTo>
                  <a:cubicBezTo>
                    <a:pt x="9705" y="5396"/>
                    <a:pt x="8987" y="5190"/>
                    <a:pt x="8584" y="5121"/>
                  </a:cubicBezTo>
                  <a:cubicBezTo>
                    <a:pt x="8466" y="5101"/>
                    <a:pt x="8338" y="5081"/>
                    <a:pt x="8220" y="5072"/>
                  </a:cubicBezTo>
                  <a:cubicBezTo>
                    <a:pt x="8220" y="3724"/>
                    <a:pt x="8918" y="2387"/>
                    <a:pt x="9794" y="1492"/>
                  </a:cubicBezTo>
                  <a:cubicBezTo>
                    <a:pt x="10364" y="902"/>
                    <a:pt x="10925" y="528"/>
                    <a:pt x="11515" y="361"/>
                  </a:cubicBezTo>
                  <a:cubicBezTo>
                    <a:pt x="11736" y="298"/>
                    <a:pt x="11962" y="268"/>
                    <a:pt x="12182" y="268"/>
                  </a:cubicBezTo>
                  <a:cubicBezTo>
                    <a:pt x="12655" y="268"/>
                    <a:pt x="13103" y="410"/>
                    <a:pt x="13433" y="685"/>
                  </a:cubicBezTo>
                  <a:lnTo>
                    <a:pt x="13600" y="479"/>
                  </a:lnTo>
                  <a:cubicBezTo>
                    <a:pt x="13221" y="167"/>
                    <a:pt x="12711" y="0"/>
                    <a:pt x="121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a:off x="-2335319" y="3672199"/>
              <a:ext cx="1788108" cy="1024412"/>
            </a:xfrm>
            <a:custGeom>
              <a:rect b="b" l="l" r="r" t="t"/>
              <a:pathLst>
                <a:path extrusionOk="0" h="25316" w="44189">
                  <a:moveTo>
                    <a:pt x="38346" y="0"/>
                  </a:moveTo>
                  <a:lnTo>
                    <a:pt x="9255" y="4200"/>
                  </a:lnTo>
                  <a:lnTo>
                    <a:pt x="9865" y="8340"/>
                  </a:lnTo>
                  <a:lnTo>
                    <a:pt x="2371" y="9196"/>
                  </a:lnTo>
                  <a:cubicBezTo>
                    <a:pt x="2371" y="9196"/>
                    <a:pt x="2616" y="12904"/>
                    <a:pt x="0" y="13631"/>
                  </a:cubicBezTo>
                  <a:lnTo>
                    <a:pt x="2312" y="22886"/>
                  </a:lnTo>
                  <a:cubicBezTo>
                    <a:pt x="2312" y="22886"/>
                    <a:pt x="2671" y="22799"/>
                    <a:pt x="3191" y="22799"/>
                  </a:cubicBezTo>
                  <a:cubicBezTo>
                    <a:pt x="4245" y="22799"/>
                    <a:pt x="5961" y="23156"/>
                    <a:pt x="6698" y="25315"/>
                  </a:cubicBezTo>
                  <a:lnTo>
                    <a:pt x="35966" y="20880"/>
                  </a:lnTo>
                  <a:cubicBezTo>
                    <a:pt x="35966" y="20880"/>
                    <a:pt x="35661" y="17713"/>
                    <a:pt x="38887" y="16985"/>
                  </a:cubicBezTo>
                  <a:lnTo>
                    <a:pt x="38641" y="15343"/>
                  </a:lnTo>
                  <a:lnTo>
                    <a:pt x="41936" y="14428"/>
                  </a:lnTo>
                  <a:cubicBezTo>
                    <a:pt x="41936" y="14428"/>
                    <a:pt x="41326" y="11015"/>
                    <a:pt x="44188" y="10288"/>
                  </a:cubicBezTo>
                  <a:lnTo>
                    <a:pt x="42605" y="1948"/>
                  </a:lnTo>
                  <a:cubicBezTo>
                    <a:pt x="42605" y="1948"/>
                    <a:pt x="42222" y="2024"/>
                    <a:pt x="41680" y="2024"/>
                  </a:cubicBezTo>
                  <a:cubicBezTo>
                    <a:pt x="40620" y="2024"/>
                    <a:pt x="38952" y="1731"/>
                    <a:pt x="38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a:off x="-1960848" y="3842115"/>
              <a:ext cx="934094" cy="167606"/>
            </a:xfrm>
            <a:custGeom>
              <a:rect b="b" l="l" r="r" t="t"/>
              <a:pathLst>
                <a:path extrusionOk="0" h="4142" w="23084">
                  <a:moveTo>
                    <a:pt x="1" y="1"/>
                  </a:moveTo>
                  <a:lnTo>
                    <a:pt x="611" y="4141"/>
                  </a:lnTo>
                  <a:lnTo>
                    <a:pt x="23083" y="837"/>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a:off x="-1030779" y="3875904"/>
              <a:ext cx="274272" cy="488413"/>
            </a:xfrm>
            <a:custGeom>
              <a:rect b="b" l="l" r="r" t="t"/>
              <a:pathLst>
                <a:path extrusionOk="0" h="12070" w="6778">
                  <a:moveTo>
                    <a:pt x="130" y="0"/>
                  </a:moveTo>
                  <a:cubicBezTo>
                    <a:pt x="123" y="0"/>
                    <a:pt x="116" y="1"/>
                    <a:pt x="109" y="2"/>
                  </a:cubicBezTo>
                  <a:cubicBezTo>
                    <a:pt x="50" y="22"/>
                    <a:pt x="1" y="81"/>
                    <a:pt x="21" y="140"/>
                  </a:cubicBezTo>
                  <a:cubicBezTo>
                    <a:pt x="188" y="867"/>
                    <a:pt x="620" y="1507"/>
                    <a:pt x="1240" y="1929"/>
                  </a:cubicBezTo>
                  <a:cubicBezTo>
                    <a:pt x="1772" y="2289"/>
                    <a:pt x="2426" y="2469"/>
                    <a:pt x="3191" y="2469"/>
                  </a:cubicBezTo>
                  <a:cubicBezTo>
                    <a:pt x="3514" y="2469"/>
                    <a:pt x="3857" y="2436"/>
                    <a:pt x="4220" y="2372"/>
                  </a:cubicBezTo>
                  <a:lnTo>
                    <a:pt x="6531" y="11981"/>
                  </a:lnTo>
                  <a:cubicBezTo>
                    <a:pt x="6541" y="12030"/>
                    <a:pt x="6590" y="12069"/>
                    <a:pt x="6649" y="12069"/>
                  </a:cubicBezTo>
                  <a:cubicBezTo>
                    <a:pt x="6659" y="12069"/>
                    <a:pt x="6669" y="12059"/>
                    <a:pt x="6679" y="12059"/>
                  </a:cubicBezTo>
                  <a:cubicBezTo>
                    <a:pt x="6738" y="12040"/>
                    <a:pt x="6777" y="11981"/>
                    <a:pt x="6767" y="11912"/>
                  </a:cubicBezTo>
                  <a:lnTo>
                    <a:pt x="4427" y="2205"/>
                  </a:lnTo>
                  <a:cubicBezTo>
                    <a:pt x="4409" y="2152"/>
                    <a:pt x="4360" y="2115"/>
                    <a:pt x="4307" y="2115"/>
                  </a:cubicBezTo>
                  <a:cubicBezTo>
                    <a:pt x="4301" y="2115"/>
                    <a:pt x="4295" y="2115"/>
                    <a:pt x="4289" y="2116"/>
                  </a:cubicBezTo>
                  <a:cubicBezTo>
                    <a:pt x="3900" y="2193"/>
                    <a:pt x="3533" y="2231"/>
                    <a:pt x="3191" y="2231"/>
                  </a:cubicBezTo>
                  <a:cubicBezTo>
                    <a:pt x="2477" y="2231"/>
                    <a:pt x="1866" y="2065"/>
                    <a:pt x="1368" y="1733"/>
                  </a:cubicBezTo>
                  <a:cubicBezTo>
                    <a:pt x="807" y="1339"/>
                    <a:pt x="414" y="759"/>
                    <a:pt x="247" y="100"/>
                  </a:cubicBezTo>
                  <a:cubicBezTo>
                    <a:pt x="238" y="38"/>
                    <a:pt x="189" y="0"/>
                    <a:pt x="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a:off x="-819021" y="3790804"/>
              <a:ext cx="139321" cy="332744"/>
            </a:xfrm>
            <a:custGeom>
              <a:rect b="b" l="l" r="r" t="t"/>
              <a:pathLst>
                <a:path extrusionOk="0" h="8223" w="3443">
                  <a:moveTo>
                    <a:pt x="1800" y="0"/>
                  </a:moveTo>
                  <a:lnTo>
                    <a:pt x="0" y="246"/>
                  </a:lnTo>
                  <a:lnTo>
                    <a:pt x="1711" y="8222"/>
                  </a:lnTo>
                  <a:lnTo>
                    <a:pt x="3442" y="7976"/>
                  </a:lnTo>
                  <a:lnTo>
                    <a:pt x="18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1088079" y="4035542"/>
              <a:ext cx="139321" cy="332339"/>
            </a:xfrm>
            <a:custGeom>
              <a:rect b="b" l="l" r="r" t="t"/>
              <a:pathLst>
                <a:path extrusionOk="0" h="8213" w="3443">
                  <a:moveTo>
                    <a:pt x="1800" y="1"/>
                  </a:moveTo>
                  <a:lnTo>
                    <a:pt x="1" y="246"/>
                  </a:lnTo>
                  <a:lnTo>
                    <a:pt x="1712" y="8213"/>
                  </a:lnTo>
                  <a:lnTo>
                    <a:pt x="3443" y="7977"/>
                  </a:lnTo>
                  <a:lnTo>
                    <a:pt x="18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a:off x="-1992249" y="4238357"/>
              <a:ext cx="125765" cy="156721"/>
            </a:xfrm>
            <a:custGeom>
              <a:rect b="b" l="l" r="r" t="t"/>
              <a:pathLst>
                <a:path extrusionOk="0" h="3873" w="3108">
                  <a:moveTo>
                    <a:pt x="1738" y="0"/>
                  </a:moveTo>
                  <a:cubicBezTo>
                    <a:pt x="1677" y="0"/>
                    <a:pt x="1616" y="5"/>
                    <a:pt x="1554" y="14"/>
                  </a:cubicBezTo>
                  <a:cubicBezTo>
                    <a:pt x="374" y="171"/>
                    <a:pt x="0" y="1293"/>
                    <a:pt x="128" y="2227"/>
                  </a:cubicBezTo>
                  <a:cubicBezTo>
                    <a:pt x="245" y="3070"/>
                    <a:pt x="623" y="3873"/>
                    <a:pt x="1674" y="3873"/>
                  </a:cubicBezTo>
                  <a:cubicBezTo>
                    <a:pt x="1775" y="3873"/>
                    <a:pt x="1883" y="3865"/>
                    <a:pt x="1996" y="3850"/>
                  </a:cubicBezTo>
                  <a:cubicBezTo>
                    <a:pt x="2616" y="3761"/>
                    <a:pt x="2950" y="3378"/>
                    <a:pt x="3108" y="2778"/>
                  </a:cubicBezTo>
                  <a:lnTo>
                    <a:pt x="2980" y="2738"/>
                  </a:lnTo>
                  <a:cubicBezTo>
                    <a:pt x="2862" y="3181"/>
                    <a:pt x="2557" y="3584"/>
                    <a:pt x="2036" y="3653"/>
                  </a:cubicBezTo>
                  <a:cubicBezTo>
                    <a:pt x="1997" y="3658"/>
                    <a:pt x="1960" y="3661"/>
                    <a:pt x="1923" y="3661"/>
                  </a:cubicBezTo>
                  <a:cubicBezTo>
                    <a:pt x="1293" y="3661"/>
                    <a:pt x="918" y="2887"/>
                    <a:pt x="806" y="2060"/>
                  </a:cubicBezTo>
                  <a:cubicBezTo>
                    <a:pt x="659" y="988"/>
                    <a:pt x="1013" y="240"/>
                    <a:pt x="1623" y="152"/>
                  </a:cubicBezTo>
                  <a:cubicBezTo>
                    <a:pt x="1671" y="145"/>
                    <a:pt x="1717" y="142"/>
                    <a:pt x="1760" y="142"/>
                  </a:cubicBezTo>
                  <a:cubicBezTo>
                    <a:pt x="2048" y="142"/>
                    <a:pt x="2238" y="268"/>
                    <a:pt x="2272" y="319"/>
                  </a:cubicBezTo>
                  <a:lnTo>
                    <a:pt x="2272" y="329"/>
                  </a:lnTo>
                  <a:lnTo>
                    <a:pt x="2233" y="329"/>
                  </a:lnTo>
                  <a:cubicBezTo>
                    <a:pt x="2036" y="358"/>
                    <a:pt x="1918" y="535"/>
                    <a:pt x="1947" y="722"/>
                  </a:cubicBezTo>
                  <a:cubicBezTo>
                    <a:pt x="1965" y="901"/>
                    <a:pt x="2121" y="1031"/>
                    <a:pt x="2297" y="1031"/>
                  </a:cubicBezTo>
                  <a:cubicBezTo>
                    <a:pt x="2315" y="1031"/>
                    <a:pt x="2333" y="1030"/>
                    <a:pt x="2351" y="1027"/>
                  </a:cubicBezTo>
                  <a:cubicBezTo>
                    <a:pt x="2557" y="998"/>
                    <a:pt x="2695" y="811"/>
                    <a:pt x="2655" y="614"/>
                  </a:cubicBezTo>
                  <a:cubicBezTo>
                    <a:pt x="2612" y="250"/>
                    <a:pt x="2194" y="0"/>
                    <a:pt x="1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a:off x="-1861342" y="4224963"/>
              <a:ext cx="78462" cy="156074"/>
            </a:xfrm>
            <a:custGeom>
              <a:rect b="b" l="l" r="r" t="t"/>
              <a:pathLst>
                <a:path extrusionOk="0" h="3857" w="1939">
                  <a:moveTo>
                    <a:pt x="1446" y="1"/>
                  </a:moveTo>
                  <a:lnTo>
                    <a:pt x="1" y="198"/>
                  </a:lnTo>
                  <a:lnTo>
                    <a:pt x="20" y="316"/>
                  </a:lnTo>
                  <a:lnTo>
                    <a:pt x="414" y="286"/>
                  </a:lnTo>
                  <a:lnTo>
                    <a:pt x="876" y="3659"/>
                  </a:lnTo>
                  <a:lnTo>
                    <a:pt x="483" y="3738"/>
                  </a:lnTo>
                  <a:lnTo>
                    <a:pt x="502" y="3856"/>
                  </a:lnTo>
                  <a:lnTo>
                    <a:pt x="1938" y="3659"/>
                  </a:lnTo>
                  <a:lnTo>
                    <a:pt x="1928" y="3541"/>
                  </a:lnTo>
                  <a:lnTo>
                    <a:pt x="1525" y="3571"/>
                  </a:lnTo>
                  <a:lnTo>
                    <a:pt x="1063" y="207"/>
                  </a:lnTo>
                  <a:lnTo>
                    <a:pt x="1456" y="129"/>
                  </a:lnTo>
                  <a:lnTo>
                    <a:pt x="1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1777780" y="4203880"/>
              <a:ext cx="137743" cy="165987"/>
            </a:xfrm>
            <a:custGeom>
              <a:rect b="b" l="l" r="r" t="t"/>
              <a:pathLst>
                <a:path extrusionOk="0" h="4102" w="3404">
                  <a:moveTo>
                    <a:pt x="3256" y="1"/>
                  </a:moveTo>
                  <a:lnTo>
                    <a:pt x="2312" y="138"/>
                  </a:lnTo>
                  <a:lnTo>
                    <a:pt x="2332" y="247"/>
                  </a:lnTo>
                  <a:lnTo>
                    <a:pt x="2725" y="217"/>
                  </a:lnTo>
                  <a:lnTo>
                    <a:pt x="3109" y="2735"/>
                  </a:lnTo>
                  <a:lnTo>
                    <a:pt x="552" y="374"/>
                  </a:lnTo>
                  <a:lnTo>
                    <a:pt x="1" y="453"/>
                  </a:lnTo>
                  <a:lnTo>
                    <a:pt x="21" y="571"/>
                  </a:lnTo>
                  <a:lnTo>
                    <a:pt x="414" y="542"/>
                  </a:lnTo>
                  <a:lnTo>
                    <a:pt x="906" y="3905"/>
                  </a:lnTo>
                  <a:lnTo>
                    <a:pt x="512" y="3984"/>
                  </a:lnTo>
                  <a:lnTo>
                    <a:pt x="532" y="4102"/>
                  </a:lnTo>
                  <a:lnTo>
                    <a:pt x="1476" y="3964"/>
                  </a:lnTo>
                  <a:lnTo>
                    <a:pt x="1457" y="3856"/>
                  </a:lnTo>
                  <a:lnTo>
                    <a:pt x="1063" y="3885"/>
                  </a:lnTo>
                  <a:lnTo>
                    <a:pt x="689" y="1407"/>
                  </a:lnTo>
                  <a:lnTo>
                    <a:pt x="3246" y="3777"/>
                  </a:lnTo>
                  <a:lnTo>
                    <a:pt x="3404" y="3758"/>
                  </a:lnTo>
                  <a:lnTo>
                    <a:pt x="2883" y="197"/>
                  </a:lnTo>
                  <a:lnTo>
                    <a:pt x="3276" y="119"/>
                  </a:lnTo>
                  <a:lnTo>
                    <a:pt x="32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a:off x="-1620165" y="4186359"/>
              <a:ext cx="126210" cy="161617"/>
            </a:xfrm>
            <a:custGeom>
              <a:rect b="b" l="l" r="r" t="t"/>
              <a:pathLst>
                <a:path extrusionOk="0" h="3994" w="3119">
                  <a:moveTo>
                    <a:pt x="2518" y="1"/>
                  </a:moveTo>
                  <a:lnTo>
                    <a:pt x="1" y="345"/>
                  </a:lnTo>
                  <a:lnTo>
                    <a:pt x="20" y="463"/>
                  </a:lnTo>
                  <a:lnTo>
                    <a:pt x="414" y="434"/>
                  </a:lnTo>
                  <a:lnTo>
                    <a:pt x="866" y="3797"/>
                  </a:lnTo>
                  <a:lnTo>
                    <a:pt x="482" y="3886"/>
                  </a:lnTo>
                  <a:lnTo>
                    <a:pt x="492" y="3994"/>
                  </a:lnTo>
                  <a:lnTo>
                    <a:pt x="3118" y="3640"/>
                  </a:lnTo>
                  <a:lnTo>
                    <a:pt x="3000" y="2587"/>
                  </a:lnTo>
                  <a:lnTo>
                    <a:pt x="2892" y="2607"/>
                  </a:lnTo>
                  <a:cubicBezTo>
                    <a:pt x="2862" y="3207"/>
                    <a:pt x="2784" y="3541"/>
                    <a:pt x="2174" y="3620"/>
                  </a:cubicBezTo>
                  <a:cubicBezTo>
                    <a:pt x="1987" y="3650"/>
                    <a:pt x="1722" y="3679"/>
                    <a:pt x="1525" y="3689"/>
                  </a:cubicBezTo>
                  <a:lnTo>
                    <a:pt x="1299" y="2047"/>
                  </a:lnTo>
                  <a:cubicBezTo>
                    <a:pt x="1377" y="2027"/>
                    <a:pt x="1535" y="2007"/>
                    <a:pt x="1574" y="1997"/>
                  </a:cubicBezTo>
                  <a:cubicBezTo>
                    <a:pt x="1619" y="1991"/>
                    <a:pt x="1661" y="1988"/>
                    <a:pt x="1701" y="1988"/>
                  </a:cubicBezTo>
                  <a:cubicBezTo>
                    <a:pt x="1963" y="1988"/>
                    <a:pt x="2103" y="2138"/>
                    <a:pt x="2154" y="2548"/>
                  </a:cubicBezTo>
                  <a:lnTo>
                    <a:pt x="2302" y="2528"/>
                  </a:lnTo>
                  <a:lnTo>
                    <a:pt x="2105" y="1161"/>
                  </a:lnTo>
                  <a:lnTo>
                    <a:pt x="1968" y="1181"/>
                  </a:lnTo>
                  <a:cubicBezTo>
                    <a:pt x="2036" y="1653"/>
                    <a:pt x="1899" y="1811"/>
                    <a:pt x="1554" y="1860"/>
                  </a:cubicBezTo>
                  <a:cubicBezTo>
                    <a:pt x="1486" y="1870"/>
                    <a:pt x="1348" y="1889"/>
                    <a:pt x="1279" y="1889"/>
                  </a:cubicBezTo>
                  <a:lnTo>
                    <a:pt x="1073" y="375"/>
                  </a:lnTo>
                  <a:cubicBezTo>
                    <a:pt x="1269" y="325"/>
                    <a:pt x="1456" y="296"/>
                    <a:pt x="1613" y="266"/>
                  </a:cubicBezTo>
                  <a:cubicBezTo>
                    <a:pt x="1671" y="259"/>
                    <a:pt x="1724" y="256"/>
                    <a:pt x="1774" y="256"/>
                  </a:cubicBezTo>
                  <a:cubicBezTo>
                    <a:pt x="2260" y="256"/>
                    <a:pt x="2435" y="590"/>
                    <a:pt x="2577" y="1053"/>
                  </a:cubicBezTo>
                  <a:lnTo>
                    <a:pt x="2685" y="1043"/>
                  </a:lnTo>
                  <a:lnTo>
                    <a:pt x="2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1484038" y="4158923"/>
              <a:ext cx="190631" cy="170358"/>
            </a:xfrm>
            <a:custGeom>
              <a:rect b="b" l="l" r="r" t="t"/>
              <a:pathLst>
                <a:path extrusionOk="0" h="4210" w="4711">
                  <a:moveTo>
                    <a:pt x="4209" y="0"/>
                  </a:moveTo>
                  <a:lnTo>
                    <a:pt x="3167" y="138"/>
                  </a:lnTo>
                  <a:lnTo>
                    <a:pt x="2537" y="3000"/>
                  </a:lnTo>
                  <a:lnTo>
                    <a:pt x="1092" y="413"/>
                  </a:lnTo>
                  <a:lnTo>
                    <a:pt x="0" y="571"/>
                  </a:lnTo>
                  <a:lnTo>
                    <a:pt x="20" y="679"/>
                  </a:lnTo>
                  <a:lnTo>
                    <a:pt x="413" y="649"/>
                  </a:lnTo>
                  <a:lnTo>
                    <a:pt x="875" y="4013"/>
                  </a:lnTo>
                  <a:lnTo>
                    <a:pt x="492" y="4092"/>
                  </a:lnTo>
                  <a:lnTo>
                    <a:pt x="502" y="4210"/>
                  </a:lnTo>
                  <a:lnTo>
                    <a:pt x="1436" y="4092"/>
                  </a:lnTo>
                  <a:lnTo>
                    <a:pt x="1416" y="3974"/>
                  </a:lnTo>
                  <a:lnTo>
                    <a:pt x="1023" y="4003"/>
                  </a:lnTo>
                  <a:lnTo>
                    <a:pt x="541" y="758"/>
                  </a:lnTo>
                  <a:lnTo>
                    <a:pt x="2360" y="4013"/>
                  </a:lnTo>
                  <a:lnTo>
                    <a:pt x="2459" y="4003"/>
                  </a:lnTo>
                  <a:lnTo>
                    <a:pt x="3216" y="512"/>
                  </a:lnTo>
                  <a:lnTo>
                    <a:pt x="3639" y="3639"/>
                  </a:lnTo>
                  <a:lnTo>
                    <a:pt x="3255" y="3718"/>
                  </a:lnTo>
                  <a:lnTo>
                    <a:pt x="3265" y="3836"/>
                  </a:lnTo>
                  <a:lnTo>
                    <a:pt x="4711" y="3639"/>
                  </a:lnTo>
                  <a:lnTo>
                    <a:pt x="4691" y="3521"/>
                  </a:lnTo>
                  <a:lnTo>
                    <a:pt x="4298" y="3551"/>
                  </a:lnTo>
                  <a:lnTo>
                    <a:pt x="3836" y="187"/>
                  </a:lnTo>
                  <a:lnTo>
                    <a:pt x="4229" y="109"/>
                  </a:lnTo>
                  <a:lnTo>
                    <a:pt x="42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1276326" y="4142615"/>
              <a:ext cx="130985" cy="161213"/>
            </a:xfrm>
            <a:custGeom>
              <a:rect b="b" l="l" r="r" t="t"/>
              <a:pathLst>
                <a:path extrusionOk="0" h="3984" w="3237">
                  <a:moveTo>
                    <a:pt x="965" y="1003"/>
                  </a:moveTo>
                  <a:lnTo>
                    <a:pt x="1683" y="2498"/>
                  </a:lnTo>
                  <a:lnTo>
                    <a:pt x="650" y="2665"/>
                  </a:lnTo>
                  <a:lnTo>
                    <a:pt x="955" y="1003"/>
                  </a:lnTo>
                  <a:close/>
                  <a:moveTo>
                    <a:pt x="1132" y="0"/>
                  </a:moveTo>
                  <a:lnTo>
                    <a:pt x="1014" y="20"/>
                  </a:lnTo>
                  <a:lnTo>
                    <a:pt x="306" y="3796"/>
                  </a:lnTo>
                  <a:lnTo>
                    <a:pt x="1" y="3865"/>
                  </a:lnTo>
                  <a:lnTo>
                    <a:pt x="11" y="3983"/>
                  </a:lnTo>
                  <a:lnTo>
                    <a:pt x="817" y="3875"/>
                  </a:lnTo>
                  <a:lnTo>
                    <a:pt x="797" y="3757"/>
                  </a:lnTo>
                  <a:lnTo>
                    <a:pt x="453" y="3777"/>
                  </a:lnTo>
                  <a:lnTo>
                    <a:pt x="620" y="2823"/>
                  </a:lnTo>
                  <a:lnTo>
                    <a:pt x="1771" y="2665"/>
                  </a:lnTo>
                  <a:lnTo>
                    <a:pt x="2194" y="3541"/>
                  </a:lnTo>
                  <a:lnTo>
                    <a:pt x="1850" y="3609"/>
                  </a:lnTo>
                  <a:lnTo>
                    <a:pt x="1869" y="3727"/>
                  </a:lnTo>
                  <a:lnTo>
                    <a:pt x="3236" y="3541"/>
                  </a:lnTo>
                  <a:lnTo>
                    <a:pt x="3217" y="3423"/>
                  </a:lnTo>
                  <a:lnTo>
                    <a:pt x="2882" y="3442"/>
                  </a:lnTo>
                  <a:lnTo>
                    <a:pt x="11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a:off x="-1983104" y="4361900"/>
              <a:ext cx="891484" cy="214141"/>
            </a:xfrm>
            <a:custGeom>
              <a:rect b="b" l="l" r="r" t="t"/>
              <a:pathLst>
                <a:path extrusionOk="0" h="5292" w="22031">
                  <a:moveTo>
                    <a:pt x="21499" y="128"/>
                  </a:moveTo>
                  <a:lnTo>
                    <a:pt x="21902" y="1839"/>
                  </a:lnTo>
                  <a:lnTo>
                    <a:pt x="413" y="5163"/>
                  </a:lnTo>
                  <a:lnTo>
                    <a:pt x="128" y="3452"/>
                  </a:lnTo>
                  <a:lnTo>
                    <a:pt x="21499" y="128"/>
                  </a:lnTo>
                  <a:close/>
                  <a:moveTo>
                    <a:pt x="21538" y="0"/>
                  </a:moveTo>
                  <a:lnTo>
                    <a:pt x="49" y="3354"/>
                  </a:lnTo>
                  <a:cubicBezTo>
                    <a:pt x="40" y="3354"/>
                    <a:pt x="20" y="3364"/>
                    <a:pt x="10" y="3373"/>
                  </a:cubicBezTo>
                  <a:cubicBezTo>
                    <a:pt x="0" y="3383"/>
                    <a:pt x="0" y="3403"/>
                    <a:pt x="0" y="3423"/>
                  </a:cubicBezTo>
                  <a:lnTo>
                    <a:pt x="305" y="5242"/>
                  </a:lnTo>
                  <a:cubicBezTo>
                    <a:pt x="315" y="5271"/>
                    <a:pt x="335" y="5291"/>
                    <a:pt x="364" y="5291"/>
                  </a:cubicBezTo>
                  <a:lnTo>
                    <a:pt x="374" y="5291"/>
                  </a:lnTo>
                  <a:lnTo>
                    <a:pt x="21981" y="1947"/>
                  </a:lnTo>
                  <a:cubicBezTo>
                    <a:pt x="21991" y="1938"/>
                    <a:pt x="22011" y="1938"/>
                    <a:pt x="22020" y="1918"/>
                  </a:cubicBezTo>
                  <a:cubicBezTo>
                    <a:pt x="22030" y="1908"/>
                    <a:pt x="22030" y="1888"/>
                    <a:pt x="22030" y="1869"/>
                  </a:cubicBezTo>
                  <a:lnTo>
                    <a:pt x="21597" y="49"/>
                  </a:lnTo>
                  <a:cubicBezTo>
                    <a:pt x="21597" y="20"/>
                    <a:pt x="21568" y="0"/>
                    <a:pt x="215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a:off x="-2057156" y="3972941"/>
              <a:ext cx="891484" cy="213858"/>
            </a:xfrm>
            <a:custGeom>
              <a:rect b="b" l="l" r="r" t="t"/>
              <a:pathLst>
                <a:path extrusionOk="0" h="5285" w="22031">
                  <a:moveTo>
                    <a:pt x="21500" y="122"/>
                  </a:moveTo>
                  <a:lnTo>
                    <a:pt x="21903" y="1823"/>
                  </a:lnTo>
                  <a:lnTo>
                    <a:pt x="414" y="5157"/>
                  </a:lnTo>
                  <a:lnTo>
                    <a:pt x="129" y="3446"/>
                  </a:lnTo>
                  <a:lnTo>
                    <a:pt x="21500" y="122"/>
                  </a:lnTo>
                  <a:close/>
                  <a:moveTo>
                    <a:pt x="21555" y="1"/>
                  </a:moveTo>
                  <a:cubicBezTo>
                    <a:pt x="21550" y="1"/>
                    <a:pt x="21544" y="2"/>
                    <a:pt x="21539" y="4"/>
                  </a:cubicBezTo>
                  <a:lnTo>
                    <a:pt x="60" y="3338"/>
                  </a:lnTo>
                  <a:cubicBezTo>
                    <a:pt x="21" y="3347"/>
                    <a:pt x="1" y="3377"/>
                    <a:pt x="1" y="3406"/>
                  </a:cubicBezTo>
                  <a:lnTo>
                    <a:pt x="316" y="5236"/>
                  </a:lnTo>
                  <a:cubicBezTo>
                    <a:pt x="316" y="5265"/>
                    <a:pt x="335" y="5285"/>
                    <a:pt x="375" y="5285"/>
                  </a:cubicBezTo>
                  <a:lnTo>
                    <a:pt x="21982" y="1941"/>
                  </a:lnTo>
                  <a:cubicBezTo>
                    <a:pt x="22001" y="1941"/>
                    <a:pt x="22011" y="1931"/>
                    <a:pt x="22021" y="1911"/>
                  </a:cubicBezTo>
                  <a:cubicBezTo>
                    <a:pt x="22031" y="1902"/>
                    <a:pt x="22031" y="1882"/>
                    <a:pt x="22031" y="1872"/>
                  </a:cubicBezTo>
                  <a:lnTo>
                    <a:pt x="21608" y="43"/>
                  </a:lnTo>
                  <a:cubicBezTo>
                    <a:pt x="21600" y="19"/>
                    <a:pt x="21579" y="1"/>
                    <a:pt x="215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5" name="Google Shape;965;p27"/>
          <p:cNvSpPr/>
          <p:nvPr/>
        </p:nvSpPr>
        <p:spPr>
          <a:xfrm>
            <a:off x="2903878" y="2326927"/>
            <a:ext cx="224856" cy="23829"/>
          </a:xfrm>
          <a:custGeom>
            <a:rect b="b" l="l" r="r" t="t"/>
            <a:pathLst>
              <a:path extrusionOk="0" h="424" w="4001">
                <a:moveTo>
                  <a:pt x="279" y="0"/>
                </a:moveTo>
                <a:cubicBezTo>
                  <a:pt x="1" y="0"/>
                  <a:pt x="1" y="424"/>
                  <a:pt x="279" y="424"/>
                </a:cubicBezTo>
                <a:lnTo>
                  <a:pt x="3722" y="424"/>
                </a:lnTo>
                <a:cubicBezTo>
                  <a:pt x="4001" y="424"/>
                  <a:pt x="4001" y="0"/>
                  <a:pt x="3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7"/>
          <p:cNvGrpSpPr/>
          <p:nvPr/>
        </p:nvGrpSpPr>
        <p:grpSpPr>
          <a:xfrm>
            <a:off x="2628510" y="2118813"/>
            <a:ext cx="775567" cy="531822"/>
            <a:chOff x="2648547" y="1860013"/>
            <a:chExt cx="775567" cy="531822"/>
          </a:xfrm>
        </p:grpSpPr>
        <p:sp>
          <p:nvSpPr>
            <p:cNvPr id="967" name="Google Shape;967;p27"/>
            <p:cNvSpPr/>
            <p:nvPr/>
          </p:nvSpPr>
          <p:spPr>
            <a:xfrm>
              <a:off x="3185150" y="2166418"/>
              <a:ext cx="164891" cy="104869"/>
            </a:xfrm>
            <a:custGeom>
              <a:rect b="b" l="l" r="r" t="t"/>
              <a:pathLst>
                <a:path extrusionOk="0" h="1866" w="2934">
                  <a:moveTo>
                    <a:pt x="1" y="0"/>
                  </a:moveTo>
                  <a:lnTo>
                    <a:pt x="1" y="1866"/>
                  </a:lnTo>
                  <a:lnTo>
                    <a:pt x="2934" y="1866"/>
                  </a:lnTo>
                  <a:lnTo>
                    <a:pt x="29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3308960" y="2096055"/>
              <a:ext cx="115154" cy="245425"/>
            </a:xfrm>
            <a:custGeom>
              <a:rect b="b" l="l" r="r" t="t"/>
              <a:pathLst>
                <a:path extrusionOk="0" h="4367" w="2049">
                  <a:moveTo>
                    <a:pt x="1827" y="1"/>
                  </a:moveTo>
                  <a:cubicBezTo>
                    <a:pt x="1805" y="1"/>
                    <a:pt x="1782" y="4"/>
                    <a:pt x="1760" y="12"/>
                  </a:cubicBezTo>
                  <a:lnTo>
                    <a:pt x="164" y="445"/>
                  </a:lnTo>
                  <a:cubicBezTo>
                    <a:pt x="67" y="474"/>
                    <a:pt x="0" y="560"/>
                    <a:pt x="0" y="666"/>
                  </a:cubicBezTo>
                  <a:lnTo>
                    <a:pt x="0" y="3705"/>
                  </a:lnTo>
                  <a:cubicBezTo>
                    <a:pt x="0" y="3801"/>
                    <a:pt x="67" y="3887"/>
                    <a:pt x="164" y="3916"/>
                  </a:cubicBezTo>
                  <a:lnTo>
                    <a:pt x="1760" y="4358"/>
                  </a:lnTo>
                  <a:cubicBezTo>
                    <a:pt x="1780" y="4364"/>
                    <a:pt x="1800" y="4366"/>
                    <a:pt x="1819" y="4366"/>
                  </a:cubicBezTo>
                  <a:cubicBezTo>
                    <a:pt x="1939" y="4366"/>
                    <a:pt x="2040" y="4270"/>
                    <a:pt x="2048" y="4137"/>
                  </a:cubicBezTo>
                  <a:lnTo>
                    <a:pt x="2048" y="224"/>
                  </a:lnTo>
                  <a:cubicBezTo>
                    <a:pt x="2048" y="102"/>
                    <a:pt x="1946" y="1"/>
                    <a:pt x="18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2707445" y="2045924"/>
              <a:ext cx="529123" cy="345349"/>
            </a:xfrm>
            <a:custGeom>
              <a:rect b="b" l="l" r="r" t="t"/>
              <a:pathLst>
                <a:path extrusionOk="0" h="6145" w="9415">
                  <a:moveTo>
                    <a:pt x="318" y="0"/>
                  </a:moveTo>
                  <a:cubicBezTo>
                    <a:pt x="145" y="0"/>
                    <a:pt x="0" y="144"/>
                    <a:pt x="0" y="317"/>
                  </a:cubicBezTo>
                  <a:lnTo>
                    <a:pt x="0" y="5827"/>
                  </a:lnTo>
                  <a:cubicBezTo>
                    <a:pt x="0" y="6001"/>
                    <a:pt x="145" y="6145"/>
                    <a:pt x="318" y="6145"/>
                  </a:cubicBezTo>
                  <a:lnTo>
                    <a:pt x="9097" y="6145"/>
                  </a:lnTo>
                  <a:cubicBezTo>
                    <a:pt x="9270" y="6145"/>
                    <a:pt x="9414" y="6001"/>
                    <a:pt x="9414" y="5827"/>
                  </a:cubicBezTo>
                  <a:lnTo>
                    <a:pt x="9414" y="317"/>
                  </a:lnTo>
                  <a:cubicBezTo>
                    <a:pt x="9414" y="144"/>
                    <a:pt x="9270" y="0"/>
                    <a:pt x="9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2707445" y="2045924"/>
              <a:ext cx="529123" cy="345911"/>
            </a:xfrm>
            <a:custGeom>
              <a:rect b="b" l="l" r="r" t="t"/>
              <a:pathLst>
                <a:path extrusionOk="0" h="6155" w="9415">
                  <a:moveTo>
                    <a:pt x="7645" y="0"/>
                  </a:moveTo>
                  <a:cubicBezTo>
                    <a:pt x="7818" y="0"/>
                    <a:pt x="7962" y="144"/>
                    <a:pt x="7962" y="317"/>
                  </a:cubicBezTo>
                  <a:lnTo>
                    <a:pt x="7962" y="5308"/>
                  </a:lnTo>
                  <a:cubicBezTo>
                    <a:pt x="7962" y="5539"/>
                    <a:pt x="7770" y="5731"/>
                    <a:pt x="7530" y="5731"/>
                  </a:cubicBezTo>
                  <a:lnTo>
                    <a:pt x="308" y="5731"/>
                  </a:lnTo>
                  <a:cubicBezTo>
                    <a:pt x="154" y="5731"/>
                    <a:pt x="29" y="5625"/>
                    <a:pt x="0" y="5472"/>
                  </a:cubicBezTo>
                  <a:lnTo>
                    <a:pt x="0" y="5837"/>
                  </a:lnTo>
                  <a:cubicBezTo>
                    <a:pt x="0" y="6010"/>
                    <a:pt x="145" y="6154"/>
                    <a:pt x="318" y="6154"/>
                  </a:cubicBezTo>
                  <a:lnTo>
                    <a:pt x="9088" y="6154"/>
                  </a:lnTo>
                  <a:cubicBezTo>
                    <a:pt x="9270" y="6154"/>
                    <a:pt x="9405" y="6010"/>
                    <a:pt x="9405" y="5837"/>
                  </a:cubicBezTo>
                  <a:lnTo>
                    <a:pt x="9405" y="317"/>
                  </a:lnTo>
                  <a:cubicBezTo>
                    <a:pt x="9405" y="308"/>
                    <a:pt x="9414" y="298"/>
                    <a:pt x="9414" y="289"/>
                  </a:cubicBezTo>
                  <a:cubicBezTo>
                    <a:pt x="9395" y="125"/>
                    <a:pt x="9261" y="0"/>
                    <a:pt x="9097" y="0"/>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2648547" y="1860013"/>
              <a:ext cx="315619" cy="316181"/>
            </a:xfrm>
            <a:custGeom>
              <a:rect b="b" l="l" r="r" t="t"/>
              <a:pathLst>
                <a:path extrusionOk="0" h="5626" w="5616">
                  <a:moveTo>
                    <a:pt x="2808" y="0"/>
                  </a:moveTo>
                  <a:cubicBezTo>
                    <a:pt x="1250" y="0"/>
                    <a:pt x="0" y="1260"/>
                    <a:pt x="0" y="2818"/>
                  </a:cubicBezTo>
                  <a:cubicBezTo>
                    <a:pt x="0" y="4366"/>
                    <a:pt x="1250" y="5626"/>
                    <a:pt x="2808" y="5626"/>
                  </a:cubicBezTo>
                  <a:cubicBezTo>
                    <a:pt x="4356" y="5626"/>
                    <a:pt x="5616" y="4366"/>
                    <a:pt x="5616" y="2818"/>
                  </a:cubicBezTo>
                  <a:cubicBezTo>
                    <a:pt x="5616" y="1260"/>
                    <a:pt x="4356" y="0"/>
                    <a:pt x="2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2694463" y="1906490"/>
              <a:ext cx="285384" cy="269423"/>
            </a:xfrm>
            <a:custGeom>
              <a:rect b="b" l="l" r="r" t="t"/>
              <a:pathLst>
                <a:path extrusionOk="0" h="4794" w="5078">
                  <a:moveTo>
                    <a:pt x="3982" y="0"/>
                  </a:moveTo>
                  <a:lnTo>
                    <a:pt x="1" y="3972"/>
                  </a:lnTo>
                  <a:cubicBezTo>
                    <a:pt x="549" y="4520"/>
                    <a:pt x="1268" y="4794"/>
                    <a:pt x="1986" y="4794"/>
                  </a:cubicBezTo>
                  <a:cubicBezTo>
                    <a:pt x="2705" y="4794"/>
                    <a:pt x="3424" y="4520"/>
                    <a:pt x="3972" y="3972"/>
                  </a:cubicBezTo>
                  <a:cubicBezTo>
                    <a:pt x="5078" y="2875"/>
                    <a:pt x="5078" y="1096"/>
                    <a:pt x="3982" y="0"/>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a:off x="3048976" y="2223181"/>
              <a:ext cx="115716" cy="115660"/>
            </a:xfrm>
            <a:custGeom>
              <a:rect b="b" l="l" r="r" t="t"/>
              <a:pathLst>
                <a:path extrusionOk="0" h="2058" w="2059">
                  <a:moveTo>
                    <a:pt x="97" y="0"/>
                  </a:moveTo>
                  <a:cubicBezTo>
                    <a:pt x="39" y="0"/>
                    <a:pt x="1" y="39"/>
                    <a:pt x="1" y="96"/>
                  </a:cubicBezTo>
                  <a:lnTo>
                    <a:pt x="1" y="1962"/>
                  </a:lnTo>
                  <a:cubicBezTo>
                    <a:pt x="1" y="2010"/>
                    <a:pt x="39" y="2058"/>
                    <a:pt x="97" y="2058"/>
                  </a:cubicBezTo>
                  <a:lnTo>
                    <a:pt x="1962" y="2058"/>
                  </a:lnTo>
                  <a:cubicBezTo>
                    <a:pt x="2010" y="2058"/>
                    <a:pt x="2059" y="2010"/>
                    <a:pt x="2059" y="1962"/>
                  </a:cubicBezTo>
                  <a:lnTo>
                    <a:pt x="2059" y="96"/>
                  </a:lnTo>
                  <a:cubicBezTo>
                    <a:pt x="2059" y="39"/>
                    <a:pt x="2010" y="0"/>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a:off x="2736508" y="1965958"/>
              <a:ext cx="123809" cy="105712"/>
            </a:xfrm>
            <a:custGeom>
              <a:rect b="b" l="l" r="r" t="t"/>
              <a:pathLst>
                <a:path extrusionOk="0" h="1881" w="2203">
                  <a:moveTo>
                    <a:pt x="1251" y="0"/>
                  </a:moveTo>
                  <a:cubicBezTo>
                    <a:pt x="1020" y="0"/>
                    <a:pt x="786" y="85"/>
                    <a:pt x="597" y="275"/>
                  </a:cubicBezTo>
                  <a:cubicBezTo>
                    <a:pt x="0" y="871"/>
                    <a:pt x="424" y="1880"/>
                    <a:pt x="1260" y="1880"/>
                  </a:cubicBezTo>
                  <a:cubicBezTo>
                    <a:pt x="1779" y="1880"/>
                    <a:pt x="2202" y="1467"/>
                    <a:pt x="2202" y="948"/>
                  </a:cubicBezTo>
                  <a:cubicBezTo>
                    <a:pt x="2202" y="375"/>
                    <a:pt x="1735" y="0"/>
                    <a:pt x="12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a:off x="3005758" y="1896768"/>
              <a:ext cx="242728" cy="242672"/>
            </a:xfrm>
            <a:custGeom>
              <a:rect b="b" l="l" r="r" t="t"/>
              <a:pathLst>
                <a:path extrusionOk="0" h="4318" w="4319">
                  <a:moveTo>
                    <a:pt x="2164" y="0"/>
                  </a:moveTo>
                  <a:cubicBezTo>
                    <a:pt x="972" y="0"/>
                    <a:pt x="0" y="971"/>
                    <a:pt x="0" y="2164"/>
                  </a:cubicBezTo>
                  <a:cubicBezTo>
                    <a:pt x="0" y="3356"/>
                    <a:pt x="972" y="4318"/>
                    <a:pt x="2164" y="4318"/>
                  </a:cubicBezTo>
                  <a:cubicBezTo>
                    <a:pt x="3356" y="4318"/>
                    <a:pt x="4318" y="3356"/>
                    <a:pt x="4318" y="2164"/>
                  </a:cubicBezTo>
                  <a:cubicBezTo>
                    <a:pt x="4318" y="971"/>
                    <a:pt x="3356" y="0"/>
                    <a:pt x="2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3041951" y="1932399"/>
              <a:ext cx="218393" cy="207041"/>
            </a:xfrm>
            <a:custGeom>
              <a:rect b="b" l="l" r="r" t="t"/>
              <a:pathLst>
                <a:path extrusionOk="0" h="3684" w="3886">
                  <a:moveTo>
                    <a:pt x="3049" y="1"/>
                  </a:moveTo>
                  <a:lnTo>
                    <a:pt x="1" y="3049"/>
                  </a:lnTo>
                  <a:cubicBezTo>
                    <a:pt x="419" y="3472"/>
                    <a:pt x="970" y="3684"/>
                    <a:pt x="1521" y="3684"/>
                  </a:cubicBezTo>
                  <a:cubicBezTo>
                    <a:pt x="2073" y="3684"/>
                    <a:pt x="2626" y="3472"/>
                    <a:pt x="3049" y="3049"/>
                  </a:cubicBezTo>
                  <a:cubicBezTo>
                    <a:pt x="3886" y="2203"/>
                    <a:pt x="3886" y="847"/>
                    <a:pt x="3049"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3084589" y="1991058"/>
              <a:ext cx="75701" cy="65080"/>
            </a:xfrm>
            <a:custGeom>
              <a:rect b="b" l="l" r="r" t="t"/>
              <a:pathLst>
                <a:path extrusionOk="0" h="1158" w="1347">
                  <a:moveTo>
                    <a:pt x="761" y="1"/>
                  </a:moveTo>
                  <a:cubicBezTo>
                    <a:pt x="619" y="1"/>
                    <a:pt x="474" y="52"/>
                    <a:pt x="357" y="167"/>
                  </a:cubicBezTo>
                  <a:cubicBezTo>
                    <a:pt x="1" y="533"/>
                    <a:pt x="251" y="1158"/>
                    <a:pt x="770" y="1158"/>
                  </a:cubicBezTo>
                  <a:cubicBezTo>
                    <a:pt x="1087" y="1148"/>
                    <a:pt x="1347" y="898"/>
                    <a:pt x="1347" y="581"/>
                  </a:cubicBezTo>
                  <a:cubicBezTo>
                    <a:pt x="1347" y="229"/>
                    <a:pt x="1060" y="1"/>
                    <a:pt x="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a:off x="2851518" y="1924765"/>
              <a:ext cx="57212" cy="47658"/>
            </a:xfrm>
            <a:custGeom>
              <a:rect b="b" l="l" r="r" t="t"/>
              <a:pathLst>
                <a:path extrusionOk="0" h="848" w="1018">
                  <a:moveTo>
                    <a:pt x="718" y="0"/>
                  </a:moveTo>
                  <a:cubicBezTo>
                    <a:pt x="669" y="0"/>
                    <a:pt x="618" y="19"/>
                    <a:pt x="571" y="63"/>
                  </a:cubicBezTo>
                  <a:lnTo>
                    <a:pt x="148" y="487"/>
                  </a:lnTo>
                  <a:cubicBezTo>
                    <a:pt x="0" y="642"/>
                    <a:pt x="136" y="848"/>
                    <a:pt x="299" y="848"/>
                  </a:cubicBezTo>
                  <a:cubicBezTo>
                    <a:pt x="348" y="848"/>
                    <a:pt x="399" y="829"/>
                    <a:pt x="446" y="785"/>
                  </a:cubicBezTo>
                  <a:lnTo>
                    <a:pt x="869" y="362"/>
                  </a:lnTo>
                  <a:cubicBezTo>
                    <a:pt x="1017" y="206"/>
                    <a:pt x="881" y="0"/>
                    <a:pt x="7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a:off x="2703611" y="2072392"/>
              <a:ext cx="57549" cy="47601"/>
            </a:xfrm>
            <a:custGeom>
              <a:rect b="b" l="l" r="r" t="t"/>
              <a:pathLst>
                <a:path extrusionOk="0" h="847" w="1024">
                  <a:moveTo>
                    <a:pt x="724" y="0"/>
                  </a:moveTo>
                  <a:cubicBezTo>
                    <a:pt x="675" y="0"/>
                    <a:pt x="623" y="20"/>
                    <a:pt x="578" y="68"/>
                  </a:cubicBezTo>
                  <a:lnTo>
                    <a:pt x="155" y="491"/>
                  </a:lnTo>
                  <a:cubicBezTo>
                    <a:pt x="1" y="638"/>
                    <a:pt x="138" y="847"/>
                    <a:pt x="302" y="847"/>
                  </a:cubicBezTo>
                  <a:cubicBezTo>
                    <a:pt x="353" y="847"/>
                    <a:pt x="405" y="827"/>
                    <a:pt x="453" y="779"/>
                  </a:cubicBezTo>
                  <a:lnTo>
                    <a:pt x="876" y="356"/>
                  </a:lnTo>
                  <a:cubicBezTo>
                    <a:pt x="1023" y="209"/>
                    <a:pt x="884" y="0"/>
                    <a:pt x="7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2846712" y="2072392"/>
              <a:ext cx="57099" cy="47601"/>
            </a:xfrm>
            <a:custGeom>
              <a:rect b="b" l="l" r="r" t="t"/>
              <a:pathLst>
                <a:path extrusionOk="0" h="847" w="1016">
                  <a:moveTo>
                    <a:pt x="296" y="0"/>
                  </a:moveTo>
                  <a:cubicBezTo>
                    <a:pt x="134" y="0"/>
                    <a:pt x="0" y="209"/>
                    <a:pt x="147" y="356"/>
                  </a:cubicBezTo>
                  <a:lnTo>
                    <a:pt x="570" y="779"/>
                  </a:lnTo>
                  <a:cubicBezTo>
                    <a:pt x="618" y="827"/>
                    <a:pt x="670" y="847"/>
                    <a:pt x="720" y="847"/>
                  </a:cubicBezTo>
                  <a:cubicBezTo>
                    <a:pt x="881" y="847"/>
                    <a:pt x="1015" y="638"/>
                    <a:pt x="868" y="491"/>
                  </a:cubicBezTo>
                  <a:lnTo>
                    <a:pt x="445" y="68"/>
                  </a:lnTo>
                  <a:cubicBezTo>
                    <a:pt x="398" y="20"/>
                    <a:pt x="345" y="0"/>
                    <a:pt x="2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2703580" y="1919003"/>
              <a:ext cx="57605" cy="47658"/>
            </a:xfrm>
            <a:custGeom>
              <a:rect b="b" l="l" r="r" t="t"/>
              <a:pathLst>
                <a:path extrusionOk="0" h="848" w="1025">
                  <a:moveTo>
                    <a:pt x="306" y="0"/>
                  </a:moveTo>
                  <a:cubicBezTo>
                    <a:pt x="141" y="0"/>
                    <a:pt x="1" y="206"/>
                    <a:pt x="156" y="362"/>
                  </a:cubicBezTo>
                  <a:lnTo>
                    <a:pt x="579" y="785"/>
                  </a:lnTo>
                  <a:cubicBezTo>
                    <a:pt x="624" y="829"/>
                    <a:pt x="674" y="848"/>
                    <a:pt x="722" y="848"/>
                  </a:cubicBezTo>
                  <a:cubicBezTo>
                    <a:pt x="883" y="848"/>
                    <a:pt x="1025" y="642"/>
                    <a:pt x="877" y="487"/>
                  </a:cubicBezTo>
                  <a:lnTo>
                    <a:pt x="454" y="63"/>
                  </a:lnTo>
                  <a:cubicBezTo>
                    <a:pt x="407" y="19"/>
                    <a:pt x="355" y="0"/>
                    <a:pt x="3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3155177" y="1949820"/>
              <a:ext cx="45859" cy="36586"/>
            </a:xfrm>
            <a:custGeom>
              <a:rect b="b" l="l" r="r" t="t"/>
              <a:pathLst>
                <a:path extrusionOk="0" h="651" w="816">
                  <a:moveTo>
                    <a:pt x="515" y="0"/>
                  </a:moveTo>
                  <a:cubicBezTo>
                    <a:pt x="467" y="0"/>
                    <a:pt x="417" y="19"/>
                    <a:pt x="372" y="63"/>
                  </a:cubicBezTo>
                  <a:lnTo>
                    <a:pt x="141" y="294"/>
                  </a:lnTo>
                  <a:cubicBezTo>
                    <a:pt x="0" y="417"/>
                    <a:pt x="90" y="650"/>
                    <a:pt x="275" y="650"/>
                  </a:cubicBezTo>
                  <a:cubicBezTo>
                    <a:pt x="278" y="650"/>
                    <a:pt x="282" y="650"/>
                    <a:pt x="286" y="650"/>
                  </a:cubicBezTo>
                  <a:cubicBezTo>
                    <a:pt x="343" y="650"/>
                    <a:pt x="392" y="631"/>
                    <a:pt x="440" y="592"/>
                  </a:cubicBezTo>
                  <a:lnTo>
                    <a:pt x="661" y="361"/>
                  </a:lnTo>
                  <a:cubicBezTo>
                    <a:pt x="816" y="206"/>
                    <a:pt x="676" y="0"/>
                    <a:pt x="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3047739" y="2056153"/>
              <a:ext cx="46309" cy="36811"/>
            </a:xfrm>
            <a:custGeom>
              <a:rect b="b" l="l" r="r" t="t"/>
              <a:pathLst>
                <a:path extrusionOk="0" h="655" w="824">
                  <a:moveTo>
                    <a:pt x="524" y="1"/>
                  </a:moveTo>
                  <a:cubicBezTo>
                    <a:pt x="475" y="1"/>
                    <a:pt x="424" y="21"/>
                    <a:pt x="379" y="68"/>
                  </a:cubicBezTo>
                  <a:lnTo>
                    <a:pt x="148" y="299"/>
                  </a:lnTo>
                  <a:cubicBezTo>
                    <a:pt x="1" y="446"/>
                    <a:pt x="135" y="655"/>
                    <a:pt x="296" y="655"/>
                  </a:cubicBezTo>
                  <a:cubicBezTo>
                    <a:pt x="346" y="655"/>
                    <a:pt x="398" y="635"/>
                    <a:pt x="446" y="587"/>
                  </a:cubicBezTo>
                  <a:lnTo>
                    <a:pt x="677" y="357"/>
                  </a:lnTo>
                  <a:cubicBezTo>
                    <a:pt x="824" y="210"/>
                    <a:pt x="684" y="1"/>
                    <a:pt x="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a:off x="3160309" y="2056153"/>
              <a:ext cx="46590" cy="36811"/>
            </a:xfrm>
            <a:custGeom>
              <a:rect b="b" l="l" r="r" t="t"/>
              <a:pathLst>
                <a:path extrusionOk="0" h="655" w="829">
                  <a:moveTo>
                    <a:pt x="302" y="1"/>
                  </a:moveTo>
                  <a:cubicBezTo>
                    <a:pt x="138" y="1"/>
                    <a:pt x="0" y="210"/>
                    <a:pt x="154" y="357"/>
                  </a:cubicBezTo>
                  <a:lnTo>
                    <a:pt x="385" y="587"/>
                  </a:lnTo>
                  <a:cubicBezTo>
                    <a:pt x="431" y="635"/>
                    <a:pt x="482" y="655"/>
                    <a:pt x="531" y="655"/>
                  </a:cubicBezTo>
                  <a:cubicBezTo>
                    <a:pt x="690" y="655"/>
                    <a:pt x="828" y="446"/>
                    <a:pt x="674" y="299"/>
                  </a:cubicBezTo>
                  <a:lnTo>
                    <a:pt x="453" y="68"/>
                  </a:lnTo>
                  <a:cubicBezTo>
                    <a:pt x="405" y="21"/>
                    <a:pt x="352" y="1"/>
                    <a:pt x="3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a:off x="3054471" y="1949595"/>
              <a:ext cx="46477" cy="36811"/>
            </a:xfrm>
            <a:custGeom>
              <a:rect b="b" l="l" r="r" t="t"/>
              <a:pathLst>
                <a:path extrusionOk="0" h="655" w="827">
                  <a:moveTo>
                    <a:pt x="300" y="0"/>
                  </a:moveTo>
                  <a:cubicBezTo>
                    <a:pt x="137" y="0"/>
                    <a:pt x="1" y="206"/>
                    <a:pt x="149" y="361"/>
                  </a:cubicBezTo>
                  <a:lnTo>
                    <a:pt x="380" y="592"/>
                  </a:lnTo>
                  <a:cubicBezTo>
                    <a:pt x="425" y="636"/>
                    <a:pt x="476" y="654"/>
                    <a:pt x="524" y="654"/>
                  </a:cubicBezTo>
                  <a:cubicBezTo>
                    <a:pt x="688" y="654"/>
                    <a:pt x="826" y="443"/>
                    <a:pt x="678" y="294"/>
                  </a:cubicBezTo>
                  <a:lnTo>
                    <a:pt x="447" y="63"/>
                  </a:lnTo>
                  <a:cubicBezTo>
                    <a:pt x="400" y="19"/>
                    <a:pt x="349" y="0"/>
                    <a:pt x="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2754991" y="2211828"/>
              <a:ext cx="224856" cy="23267"/>
            </a:xfrm>
            <a:custGeom>
              <a:rect b="b" l="l" r="r" t="t"/>
              <a:pathLst>
                <a:path extrusionOk="0" h="414" w="4001">
                  <a:moveTo>
                    <a:pt x="279" y="0"/>
                  </a:moveTo>
                  <a:cubicBezTo>
                    <a:pt x="1" y="0"/>
                    <a:pt x="1" y="414"/>
                    <a:pt x="279" y="414"/>
                  </a:cubicBezTo>
                  <a:lnTo>
                    <a:pt x="3722" y="414"/>
                  </a:lnTo>
                  <a:cubicBezTo>
                    <a:pt x="4001" y="414"/>
                    <a:pt x="4001" y="0"/>
                    <a:pt x="3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2754991" y="2269096"/>
              <a:ext cx="224856" cy="23829"/>
            </a:xfrm>
            <a:custGeom>
              <a:rect b="b" l="l" r="r" t="t"/>
              <a:pathLst>
                <a:path extrusionOk="0" h="424" w="4001">
                  <a:moveTo>
                    <a:pt x="279" y="1"/>
                  </a:moveTo>
                  <a:cubicBezTo>
                    <a:pt x="1" y="1"/>
                    <a:pt x="1" y="424"/>
                    <a:pt x="279" y="424"/>
                  </a:cubicBezTo>
                  <a:lnTo>
                    <a:pt x="3722" y="424"/>
                  </a:lnTo>
                  <a:cubicBezTo>
                    <a:pt x="4001" y="424"/>
                    <a:pt x="4001" y="1"/>
                    <a:pt x="37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a:off x="3106806" y="2223181"/>
              <a:ext cx="57886" cy="115660"/>
            </a:xfrm>
            <a:custGeom>
              <a:rect b="b" l="l" r="r" t="t"/>
              <a:pathLst>
                <a:path extrusionOk="0" h="2058" w="1030">
                  <a:moveTo>
                    <a:pt x="1" y="0"/>
                  </a:moveTo>
                  <a:lnTo>
                    <a:pt x="1" y="2058"/>
                  </a:lnTo>
                  <a:lnTo>
                    <a:pt x="933" y="2058"/>
                  </a:lnTo>
                  <a:cubicBezTo>
                    <a:pt x="981" y="2058"/>
                    <a:pt x="1030" y="2020"/>
                    <a:pt x="1030" y="1962"/>
                  </a:cubicBezTo>
                  <a:lnTo>
                    <a:pt x="1030" y="96"/>
                  </a:lnTo>
                  <a:cubicBezTo>
                    <a:pt x="1030" y="39"/>
                    <a:pt x="981" y="0"/>
                    <a:pt x="933" y="0"/>
                  </a:cubicBez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7"/>
          <p:cNvGrpSpPr/>
          <p:nvPr/>
        </p:nvGrpSpPr>
        <p:grpSpPr>
          <a:xfrm>
            <a:off x="5399249" y="1939967"/>
            <a:ext cx="1098564" cy="1098564"/>
            <a:chOff x="5578609" y="1683904"/>
            <a:chExt cx="1098564" cy="1098564"/>
          </a:xfrm>
        </p:grpSpPr>
        <p:sp>
          <p:nvSpPr>
            <p:cNvPr id="990" name="Google Shape;990;p27"/>
            <p:cNvSpPr/>
            <p:nvPr/>
          </p:nvSpPr>
          <p:spPr>
            <a:xfrm rot="2700000">
              <a:off x="5738731" y="1845544"/>
              <a:ext cx="778320" cy="775285"/>
            </a:xfrm>
            <a:custGeom>
              <a:rect b="b" l="l" r="r" t="t"/>
              <a:pathLst>
                <a:path extrusionOk="0" h="13795" w="13849">
                  <a:moveTo>
                    <a:pt x="8231" y="2325"/>
                  </a:moveTo>
                  <a:cubicBezTo>
                    <a:pt x="8280" y="2325"/>
                    <a:pt x="8331" y="2345"/>
                    <a:pt x="8377" y="2393"/>
                  </a:cubicBezTo>
                  <a:lnTo>
                    <a:pt x="8877" y="2893"/>
                  </a:lnTo>
                  <a:cubicBezTo>
                    <a:pt x="8963" y="2970"/>
                    <a:pt x="8963" y="3104"/>
                    <a:pt x="8886" y="3191"/>
                  </a:cubicBezTo>
                  <a:cubicBezTo>
                    <a:pt x="8843" y="3229"/>
                    <a:pt x="8788" y="3248"/>
                    <a:pt x="8732" y="3248"/>
                  </a:cubicBezTo>
                  <a:cubicBezTo>
                    <a:pt x="8677" y="3248"/>
                    <a:pt x="8622" y="3229"/>
                    <a:pt x="8578" y="3191"/>
                  </a:cubicBezTo>
                  <a:lnTo>
                    <a:pt x="8078" y="2691"/>
                  </a:lnTo>
                  <a:cubicBezTo>
                    <a:pt x="7931" y="2536"/>
                    <a:pt x="8071" y="2325"/>
                    <a:pt x="8231" y="2325"/>
                  </a:cubicBezTo>
                  <a:close/>
                  <a:moveTo>
                    <a:pt x="9510" y="3604"/>
                  </a:moveTo>
                  <a:cubicBezTo>
                    <a:pt x="9559" y="3604"/>
                    <a:pt x="9610" y="3624"/>
                    <a:pt x="9655" y="3672"/>
                  </a:cubicBezTo>
                  <a:lnTo>
                    <a:pt x="10155" y="4172"/>
                  </a:lnTo>
                  <a:cubicBezTo>
                    <a:pt x="10242" y="4249"/>
                    <a:pt x="10242" y="4383"/>
                    <a:pt x="10155" y="4470"/>
                  </a:cubicBezTo>
                  <a:cubicBezTo>
                    <a:pt x="10117" y="4508"/>
                    <a:pt x="10064" y="4527"/>
                    <a:pt x="10010" y="4527"/>
                  </a:cubicBezTo>
                  <a:cubicBezTo>
                    <a:pt x="9956" y="4527"/>
                    <a:pt x="9901" y="4508"/>
                    <a:pt x="9857" y="4470"/>
                  </a:cubicBezTo>
                  <a:lnTo>
                    <a:pt x="9357" y="3970"/>
                  </a:lnTo>
                  <a:cubicBezTo>
                    <a:pt x="9210" y="3815"/>
                    <a:pt x="9350" y="3604"/>
                    <a:pt x="9510" y="3604"/>
                  </a:cubicBezTo>
                  <a:close/>
                  <a:moveTo>
                    <a:pt x="10793" y="4879"/>
                  </a:moveTo>
                  <a:cubicBezTo>
                    <a:pt x="10841" y="4879"/>
                    <a:pt x="10891" y="4897"/>
                    <a:pt x="10934" y="4941"/>
                  </a:cubicBezTo>
                  <a:lnTo>
                    <a:pt x="11434" y="5441"/>
                  </a:lnTo>
                  <a:cubicBezTo>
                    <a:pt x="11521" y="5527"/>
                    <a:pt x="11521" y="5662"/>
                    <a:pt x="11434" y="5739"/>
                  </a:cubicBezTo>
                  <a:lnTo>
                    <a:pt x="11434" y="5749"/>
                  </a:lnTo>
                  <a:cubicBezTo>
                    <a:pt x="11396" y="5787"/>
                    <a:pt x="11343" y="5806"/>
                    <a:pt x="11289" y="5806"/>
                  </a:cubicBezTo>
                  <a:cubicBezTo>
                    <a:pt x="11235" y="5806"/>
                    <a:pt x="11180" y="5787"/>
                    <a:pt x="11136" y="5749"/>
                  </a:cubicBezTo>
                  <a:lnTo>
                    <a:pt x="10636" y="5249"/>
                  </a:lnTo>
                  <a:cubicBezTo>
                    <a:pt x="10480" y="5092"/>
                    <a:pt x="10629" y="4879"/>
                    <a:pt x="10793" y="4879"/>
                  </a:cubicBezTo>
                  <a:close/>
                  <a:moveTo>
                    <a:pt x="8728" y="1"/>
                  </a:moveTo>
                  <a:cubicBezTo>
                    <a:pt x="8670" y="1"/>
                    <a:pt x="8612" y="22"/>
                    <a:pt x="8569" y="66"/>
                  </a:cubicBezTo>
                  <a:lnTo>
                    <a:pt x="7319" y="1325"/>
                  </a:lnTo>
                  <a:lnTo>
                    <a:pt x="7607" y="1614"/>
                  </a:lnTo>
                  <a:cubicBezTo>
                    <a:pt x="7754" y="1768"/>
                    <a:pt x="7614" y="1979"/>
                    <a:pt x="7454" y="1979"/>
                  </a:cubicBezTo>
                  <a:cubicBezTo>
                    <a:pt x="7405" y="1979"/>
                    <a:pt x="7354" y="1959"/>
                    <a:pt x="7309" y="1912"/>
                  </a:cubicBezTo>
                  <a:lnTo>
                    <a:pt x="7021" y="1623"/>
                  </a:lnTo>
                  <a:lnTo>
                    <a:pt x="97" y="8547"/>
                  </a:lnTo>
                  <a:cubicBezTo>
                    <a:pt x="1" y="8633"/>
                    <a:pt x="1" y="8778"/>
                    <a:pt x="97" y="8864"/>
                  </a:cubicBezTo>
                  <a:lnTo>
                    <a:pt x="328" y="9095"/>
                  </a:lnTo>
                  <a:cubicBezTo>
                    <a:pt x="368" y="9135"/>
                    <a:pt x="421" y="9158"/>
                    <a:pt x="479" y="9158"/>
                  </a:cubicBezTo>
                  <a:cubicBezTo>
                    <a:pt x="518" y="9158"/>
                    <a:pt x="558" y="9147"/>
                    <a:pt x="597" y="9124"/>
                  </a:cubicBezTo>
                  <a:cubicBezTo>
                    <a:pt x="689" y="9075"/>
                    <a:pt x="782" y="9054"/>
                    <a:pt x="872" y="9054"/>
                  </a:cubicBezTo>
                  <a:cubicBezTo>
                    <a:pt x="1280" y="9054"/>
                    <a:pt x="1614" y="9504"/>
                    <a:pt x="1386" y="9922"/>
                  </a:cubicBezTo>
                  <a:cubicBezTo>
                    <a:pt x="1338" y="10009"/>
                    <a:pt x="1357" y="10124"/>
                    <a:pt x="1424" y="10191"/>
                  </a:cubicBezTo>
                  <a:lnTo>
                    <a:pt x="1982" y="10749"/>
                  </a:lnTo>
                  <a:cubicBezTo>
                    <a:pt x="2024" y="10791"/>
                    <a:pt x="2081" y="10814"/>
                    <a:pt x="2141" y="10814"/>
                  </a:cubicBezTo>
                  <a:cubicBezTo>
                    <a:pt x="2177" y="10814"/>
                    <a:pt x="2215" y="10806"/>
                    <a:pt x="2251" y="10787"/>
                  </a:cubicBezTo>
                  <a:cubicBezTo>
                    <a:pt x="2345" y="10736"/>
                    <a:pt x="2441" y="10713"/>
                    <a:pt x="2533" y="10713"/>
                  </a:cubicBezTo>
                  <a:cubicBezTo>
                    <a:pt x="2938" y="10713"/>
                    <a:pt x="3267" y="11160"/>
                    <a:pt x="3040" y="11576"/>
                  </a:cubicBezTo>
                  <a:cubicBezTo>
                    <a:pt x="2992" y="11663"/>
                    <a:pt x="3011" y="11778"/>
                    <a:pt x="3078" y="11845"/>
                  </a:cubicBezTo>
                  <a:lnTo>
                    <a:pt x="3636" y="12403"/>
                  </a:lnTo>
                  <a:cubicBezTo>
                    <a:pt x="3678" y="12445"/>
                    <a:pt x="3738" y="12468"/>
                    <a:pt x="3799" y="12468"/>
                  </a:cubicBezTo>
                  <a:cubicBezTo>
                    <a:pt x="3836" y="12468"/>
                    <a:pt x="3872" y="12460"/>
                    <a:pt x="3905" y="12441"/>
                  </a:cubicBezTo>
                  <a:cubicBezTo>
                    <a:pt x="3999" y="12390"/>
                    <a:pt x="4095" y="12367"/>
                    <a:pt x="4187" y="12367"/>
                  </a:cubicBezTo>
                  <a:cubicBezTo>
                    <a:pt x="4592" y="12367"/>
                    <a:pt x="4921" y="12814"/>
                    <a:pt x="4694" y="13230"/>
                  </a:cubicBezTo>
                  <a:cubicBezTo>
                    <a:pt x="4645" y="13326"/>
                    <a:pt x="4665" y="13432"/>
                    <a:pt x="4732" y="13499"/>
                  </a:cubicBezTo>
                  <a:lnTo>
                    <a:pt x="4963" y="13730"/>
                  </a:lnTo>
                  <a:cubicBezTo>
                    <a:pt x="5006" y="13773"/>
                    <a:pt x="5064" y="13795"/>
                    <a:pt x="5121" y="13795"/>
                  </a:cubicBezTo>
                  <a:cubicBezTo>
                    <a:pt x="5179" y="13795"/>
                    <a:pt x="5237" y="13773"/>
                    <a:pt x="5280" y="13730"/>
                  </a:cubicBezTo>
                  <a:lnTo>
                    <a:pt x="12204" y="6806"/>
                  </a:lnTo>
                  <a:lnTo>
                    <a:pt x="11915" y="6518"/>
                  </a:lnTo>
                  <a:cubicBezTo>
                    <a:pt x="11760" y="6370"/>
                    <a:pt x="11900" y="6154"/>
                    <a:pt x="12065" y="6154"/>
                  </a:cubicBezTo>
                  <a:cubicBezTo>
                    <a:pt x="12115" y="6154"/>
                    <a:pt x="12167" y="6173"/>
                    <a:pt x="12213" y="6220"/>
                  </a:cubicBezTo>
                  <a:lnTo>
                    <a:pt x="12502" y="6508"/>
                  </a:lnTo>
                  <a:lnTo>
                    <a:pt x="13761" y="5258"/>
                  </a:lnTo>
                  <a:cubicBezTo>
                    <a:pt x="13848" y="5162"/>
                    <a:pt x="13848" y="5027"/>
                    <a:pt x="13761" y="4941"/>
                  </a:cubicBezTo>
                  <a:lnTo>
                    <a:pt x="13531" y="4710"/>
                  </a:lnTo>
                  <a:cubicBezTo>
                    <a:pt x="13485" y="4664"/>
                    <a:pt x="13429" y="4642"/>
                    <a:pt x="13372" y="4642"/>
                  </a:cubicBezTo>
                  <a:cubicBezTo>
                    <a:pt x="13334" y="4642"/>
                    <a:pt x="13296" y="4652"/>
                    <a:pt x="13261" y="4672"/>
                  </a:cubicBezTo>
                  <a:cubicBezTo>
                    <a:pt x="13166" y="4723"/>
                    <a:pt x="13069" y="4746"/>
                    <a:pt x="12976" y="4746"/>
                  </a:cubicBezTo>
                  <a:cubicBezTo>
                    <a:pt x="12565" y="4746"/>
                    <a:pt x="12236" y="4297"/>
                    <a:pt x="12463" y="3874"/>
                  </a:cubicBezTo>
                  <a:cubicBezTo>
                    <a:pt x="12511" y="3787"/>
                    <a:pt x="12502" y="3681"/>
                    <a:pt x="12425" y="3604"/>
                  </a:cubicBezTo>
                  <a:lnTo>
                    <a:pt x="11877" y="3056"/>
                  </a:lnTo>
                  <a:cubicBezTo>
                    <a:pt x="11831" y="3010"/>
                    <a:pt x="11775" y="2988"/>
                    <a:pt x="11718" y="2988"/>
                  </a:cubicBezTo>
                  <a:cubicBezTo>
                    <a:pt x="11680" y="2988"/>
                    <a:pt x="11642" y="2998"/>
                    <a:pt x="11608" y="3018"/>
                  </a:cubicBezTo>
                  <a:cubicBezTo>
                    <a:pt x="11512" y="3069"/>
                    <a:pt x="11415" y="3092"/>
                    <a:pt x="11322" y="3092"/>
                  </a:cubicBezTo>
                  <a:cubicBezTo>
                    <a:pt x="10911" y="3092"/>
                    <a:pt x="10582" y="2643"/>
                    <a:pt x="10809" y="2220"/>
                  </a:cubicBezTo>
                  <a:cubicBezTo>
                    <a:pt x="10857" y="2133"/>
                    <a:pt x="10838" y="2027"/>
                    <a:pt x="10771" y="1950"/>
                  </a:cubicBezTo>
                  <a:lnTo>
                    <a:pt x="10223" y="1393"/>
                  </a:lnTo>
                  <a:cubicBezTo>
                    <a:pt x="10178" y="1353"/>
                    <a:pt x="10123" y="1334"/>
                    <a:pt x="10066" y="1334"/>
                  </a:cubicBezTo>
                  <a:cubicBezTo>
                    <a:pt x="10026" y="1334"/>
                    <a:pt x="9984" y="1344"/>
                    <a:pt x="9944" y="1364"/>
                  </a:cubicBezTo>
                  <a:cubicBezTo>
                    <a:pt x="9850" y="1415"/>
                    <a:pt x="9754" y="1438"/>
                    <a:pt x="9663" y="1438"/>
                  </a:cubicBezTo>
                  <a:cubicBezTo>
                    <a:pt x="9257" y="1438"/>
                    <a:pt x="8928" y="989"/>
                    <a:pt x="9155" y="566"/>
                  </a:cubicBezTo>
                  <a:cubicBezTo>
                    <a:pt x="9203" y="479"/>
                    <a:pt x="9184" y="373"/>
                    <a:pt x="9117" y="296"/>
                  </a:cubicBezTo>
                  <a:lnTo>
                    <a:pt x="8886" y="66"/>
                  </a:lnTo>
                  <a:cubicBezTo>
                    <a:pt x="8843" y="22"/>
                    <a:pt x="8785" y="1"/>
                    <a:pt x="87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rot="2700000">
              <a:off x="5954048" y="1934498"/>
              <a:ext cx="525361" cy="775847"/>
            </a:xfrm>
            <a:custGeom>
              <a:rect b="b" l="l" r="r" t="t"/>
              <a:pathLst>
                <a:path extrusionOk="0" h="13805" w="9348">
                  <a:moveTo>
                    <a:pt x="4237" y="1"/>
                  </a:moveTo>
                  <a:cubicBezTo>
                    <a:pt x="4179" y="1"/>
                    <a:pt x="4121" y="22"/>
                    <a:pt x="4078" y="66"/>
                  </a:cubicBezTo>
                  <a:lnTo>
                    <a:pt x="2828" y="1325"/>
                  </a:lnTo>
                  <a:lnTo>
                    <a:pt x="3116" y="1614"/>
                  </a:lnTo>
                  <a:cubicBezTo>
                    <a:pt x="3193" y="1691"/>
                    <a:pt x="3193" y="1825"/>
                    <a:pt x="3116" y="1902"/>
                  </a:cubicBezTo>
                  <a:lnTo>
                    <a:pt x="3597" y="2383"/>
                  </a:lnTo>
                  <a:cubicBezTo>
                    <a:pt x="3638" y="2347"/>
                    <a:pt x="3689" y="2330"/>
                    <a:pt x="3740" y="2330"/>
                  </a:cubicBezTo>
                  <a:cubicBezTo>
                    <a:pt x="3797" y="2330"/>
                    <a:pt x="3854" y="2352"/>
                    <a:pt x="3895" y="2393"/>
                  </a:cubicBezTo>
                  <a:lnTo>
                    <a:pt x="4395" y="2893"/>
                  </a:lnTo>
                  <a:cubicBezTo>
                    <a:pt x="4472" y="2970"/>
                    <a:pt x="4482" y="3104"/>
                    <a:pt x="4405" y="3191"/>
                  </a:cubicBezTo>
                  <a:lnTo>
                    <a:pt x="4886" y="3672"/>
                  </a:lnTo>
                  <a:cubicBezTo>
                    <a:pt x="4923" y="3630"/>
                    <a:pt x="4974" y="3610"/>
                    <a:pt x="5025" y="3610"/>
                  </a:cubicBezTo>
                  <a:cubicBezTo>
                    <a:pt x="5080" y="3610"/>
                    <a:pt x="5134" y="3632"/>
                    <a:pt x="5174" y="3672"/>
                  </a:cubicBezTo>
                  <a:lnTo>
                    <a:pt x="5674" y="4172"/>
                  </a:lnTo>
                  <a:cubicBezTo>
                    <a:pt x="5751" y="4249"/>
                    <a:pt x="5761" y="4383"/>
                    <a:pt x="5684" y="4470"/>
                  </a:cubicBezTo>
                  <a:lnTo>
                    <a:pt x="6165" y="4951"/>
                  </a:lnTo>
                  <a:cubicBezTo>
                    <a:pt x="6203" y="4912"/>
                    <a:pt x="6256" y="4893"/>
                    <a:pt x="6309" y="4893"/>
                  </a:cubicBezTo>
                  <a:cubicBezTo>
                    <a:pt x="6362" y="4893"/>
                    <a:pt x="6415" y="4912"/>
                    <a:pt x="6453" y="4951"/>
                  </a:cubicBezTo>
                  <a:lnTo>
                    <a:pt x="6953" y="5451"/>
                  </a:lnTo>
                  <a:lnTo>
                    <a:pt x="6972" y="5479"/>
                  </a:lnTo>
                  <a:cubicBezTo>
                    <a:pt x="7001" y="5508"/>
                    <a:pt x="7011" y="5547"/>
                    <a:pt x="7020" y="5595"/>
                  </a:cubicBezTo>
                  <a:lnTo>
                    <a:pt x="7020" y="5604"/>
                  </a:lnTo>
                  <a:lnTo>
                    <a:pt x="7020" y="5614"/>
                  </a:lnTo>
                  <a:lnTo>
                    <a:pt x="7020" y="5633"/>
                  </a:lnTo>
                  <a:lnTo>
                    <a:pt x="7020" y="5652"/>
                  </a:lnTo>
                  <a:cubicBezTo>
                    <a:pt x="7011" y="5681"/>
                    <a:pt x="6991" y="5710"/>
                    <a:pt x="6972" y="5739"/>
                  </a:cubicBezTo>
                  <a:lnTo>
                    <a:pt x="6963" y="5749"/>
                  </a:lnTo>
                  <a:cubicBezTo>
                    <a:pt x="6920" y="5791"/>
                    <a:pt x="6866" y="5813"/>
                    <a:pt x="6812" y="5813"/>
                  </a:cubicBezTo>
                  <a:cubicBezTo>
                    <a:pt x="6768" y="5813"/>
                    <a:pt x="6723" y="5798"/>
                    <a:pt x="6684" y="5768"/>
                  </a:cubicBezTo>
                  <a:lnTo>
                    <a:pt x="1" y="12451"/>
                  </a:lnTo>
                  <a:cubicBezTo>
                    <a:pt x="270" y="12614"/>
                    <a:pt x="366" y="12961"/>
                    <a:pt x="222" y="13240"/>
                  </a:cubicBezTo>
                  <a:cubicBezTo>
                    <a:pt x="174" y="13326"/>
                    <a:pt x="183" y="13432"/>
                    <a:pt x="260" y="13509"/>
                  </a:cubicBezTo>
                  <a:lnTo>
                    <a:pt x="491" y="13740"/>
                  </a:lnTo>
                  <a:cubicBezTo>
                    <a:pt x="534" y="13783"/>
                    <a:pt x="590" y="13804"/>
                    <a:pt x="646" y="13804"/>
                  </a:cubicBezTo>
                  <a:cubicBezTo>
                    <a:pt x="703" y="13804"/>
                    <a:pt x="760" y="13783"/>
                    <a:pt x="808" y="13740"/>
                  </a:cubicBezTo>
                  <a:lnTo>
                    <a:pt x="7732" y="6816"/>
                  </a:lnTo>
                  <a:lnTo>
                    <a:pt x="7434" y="6528"/>
                  </a:lnTo>
                  <a:cubicBezTo>
                    <a:pt x="7357" y="6441"/>
                    <a:pt x="7357" y="6306"/>
                    <a:pt x="7434" y="6220"/>
                  </a:cubicBezTo>
                  <a:lnTo>
                    <a:pt x="7443" y="6220"/>
                  </a:lnTo>
                  <a:cubicBezTo>
                    <a:pt x="7472" y="6191"/>
                    <a:pt x="7501" y="6181"/>
                    <a:pt x="7530" y="6172"/>
                  </a:cubicBezTo>
                  <a:lnTo>
                    <a:pt x="7703" y="6172"/>
                  </a:lnTo>
                  <a:lnTo>
                    <a:pt x="7713" y="6181"/>
                  </a:lnTo>
                  <a:lnTo>
                    <a:pt x="7732" y="6191"/>
                  </a:lnTo>
                  <a:lnTo>
                    <a:pt x="8020" y="6479"/>
                  </a:lnTo>
                  <a:lnTo>
                    <a:pt x="9280" y="5229"/>
                  </a:lnTo>
                  <a:cubicBezTo>
                    <a:pt x="9347" y="5143"/>
                    <a:pt x="9338" y="5018"/>
                    <a:pt x="9270" y="4941"/>
                  </a:cubicBezTo>
                  <a:lnTo>
                    <a:pt x="9040" y="4710"/>
                  </a:lnTo>
                  <a:cubicBezTo>
                    <a:pt x="8992" y="4662"/>
                    <a:pt x="8934" y="4643"/>
                    <a:pt x="8876" y="4643"/>
                  </a:cubicBezTo>
                  <a:cubicBezTo>
                    <a:pt x="8838" y="4643"/>
                    <a:pt x="8799" y="4652"/>
                    <a:pt x="8770" y="4672"/>
                  </a:cubicBezTo>
                  <a:cubicBezTo>
                    <a:pt x="8680" y="4721"/>
                    <a:pt x="8581" y="4744"/>
                    <a:pt x="8483" y="4744"/>
                  </a:cubicBezTo>
                  <a:cubicBezTo>
                    <a:pt x="8330" y="4744"/>
                    <a:pt x="8180" y="4687"/>
                    <a:pt x="8068" y="4575"/>
                  </a:cubicBezTo>
                  <a:lnTo>
                    <a:pt x="8040" y="4537"/>
                  </a:lnTo>
                  <a:lnTo>
                    <a:pt x="8030" y="4527"/>
                  </a:lnTo>
                  <a:lnTo>
                    <a:pt x="8020" y="4508"/>
                  </a:lnTo>
                  <a:lnTo>
                    <a:pt x="8001" y="4489"/>
                  </a:lnTo>
                  <a:lnTo>
                    <a:pt x="7992" y="4470"/>
                  </a:lnTo>
                  <a:lnTo>
                    <a:pt x="7982" y="4450"/>
                  </a:lnTo>
                  <a:cubicBezTo>
                    <a:pt x="7876" y="4277"/>
                    <a:pt x="7876" y="4056"/>
                    <a:pt x="7972" y="3874"/>
                  </a:cubicBezTo>
                  <a:cubicBezTo>
                    <a:pt x="8020" y="3787"/>
                    <a:pt x="8011" y="3681"/>
                    <a:pt x="7934" y="3604"/>
                  </a:cubicBezTo>
                  <a:lnTo>
                    <a:pt x="7386" y="3056"/>
                  </a:lnTo>
                  <a:cubicBezTo>
                    <a:pt x="7340" y="3010"/>
                    <a:pt x="7284" y="2988"/>
                    <a:pt x="7227" y="2988"/>
                  </a:cubicBezTo>
                  <a:cubicBezTo>
                    <a:pt x="7189" y="2988"/>
                    <a:pt x="7151" y="2998"/>
                    <a:pt x="7117" y="3018"/>
                  </a:cubicBezTo>
                  <a:cubicBezTo>
                    <a:pt x="7021" y="3069"/>
                    <a:pt x="6924" y="3092"/>
                    <a:pt x="6831" y="3092"/>
                  </a:cubicBezTo>
                  <a:cubicBezTo>
                    <a:pt x="6420" y="3092"/>
                    <a:pt x="6091" y="2643"/>
                    <a:pt x="6318" y="2220"/>
                  </a:cubicBezTo>
                  <a:cubicBezTo>
                    <a:pt x="6366" y="2133"/>
                    <a:pt x="6347" y="2027"/>
                    <a:pt x="6280" y="1950"/>
                  </a:cubicBezTo>
                  <a:lnTo>
                    <a:pt x="5732" y="1402"/>
                  </a:lnTo>
                  <a:cubicBezTo>
                    <a:pt x="5686" y="1356"/>
                    <a:pt x="5630" y="1334"/>
                    <a:pt x="5571" y="1334"/>
                  </a:cubicBezTo>
                  <a:cubicBezTo>
                    <a:pt x="5532" y="1334"/>
                    <a:pt x="5492" y="1344"/>
                    <a:pt x="5453" y="1364"/>
                  </a:cubicBezTo>
                  <a:cubicBezTo>
                    <a:pt x="5359" y="1415"/>
                    <a:pt x="5263" y="1438"/>
                    <a:pt x="5172" y="1438"/>
                  </a:cubicBezTo>
                  <a:cubicBezTo>
                    <a:pt x="4766" y="1438"/>
                    <a:pt x="4437" y="989"/>
                    <a:pt x="4664" y="566"/>
                  </a:cubicBezTo>
                  <a:cubicBezTo>
                    <a:pt x="4712" y="479"/>
                    <a:pt x="4693" y="373"/>
                    <a:pt x="4626" y="296"/>
                  </a:cubicBezTo>
                  <a:lnTo>
                    <a:pt x="4395" y="66"/>
                  </a:lnTo>
                  <a:cubicBezTo>
                    <a:pt x="4352" y="22"/>
                    <a:pt x="4294" y="1"/>
                    <a:pt x="4237"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rot="2700000">
              <a:off x="5856862" y="1987479"/>
              <a:ext cx="491866" cy="491135"/>
            </a:xfrm>
            <a:custGeom>
              <a:rect b="b" l="l" r="r" t="t"/>
              <a:pathLst>
                <a:path extrusionOk="0" h="8739" w="8752">
                  <a:moveTo>
                    <a:pt x="5079" y="0"/>
                  </a:moveTo>
                  <a:cubicBezTo>
                    <a:pt x="5064" y="0"/>
                    <a:pt x="5049" y="7"/>
                    <a:pt x="5040" y="22"/>
                  </a:cubicBezTo>
                  <a:lnTo>
                    <a:pt x="30" y="5032"/>
                  </a:lnTo>
                  <a:cubicBezTo>
                    <a:pt x="1" y="5051"/>
                    <a:pt x="1" y="5089"/>
                    <a:pt x="30" y="5118"/>
                  </a:cubicBezTo>
                  <a:lnTo>
                    <a:pt x="3636" y="8724"/>
                  </a:lnTo>
                  <a:cubicBezTo>
                    <a:pt x="3645" y="8734"/>
                    <a:pt x="3660" y="8739"/>
                    <a:pt x="3675" y="8739"/>
                  </a:cubicBezTo>
                  <a:cubicBezTo>
                    <a:pt x="3691" y="8739"/>
                    <a:pt x="3708" y="8734"/>
                    <a:pt x="3722" y="8724"/>
                  </a:cubicBezTo>
                  <a:lnTo>
                    <a:pt x="8732" y="3714"/>
                  </a:lnTo>
                  <a:cubicBezTo>
                    <a:pt x="8751" y="3686"/>
                    <a:pt x="8751" y="3647"/>
                    <a:pt x="8732" y="3628"/>
                  </a:cubicBezTo>
                  <a:lnTo>
                    <a:pt x="5126" y="22"/>
                  </a:lnTo>
                  <a:cubicBezTo>
                    <a:pt x="5112" y="7"/>
                    <a:pt x="5095" y="0"/>
                    <a:pt x="50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rot="2700000">
              <a:off x="6004946" y="2048818"/>
              <a:ext cx="318375" cy="491135"/>
            </a:xfrm>
            <a:custGeom>
              <a:rect b="b" l="l" r="r" t="t"/>
              <a:pathLst>
                <a:path extrusionOk="0" h="8739" w="5665">
                  <a:moveTo>
                    <a:pt x="1992" y="0"/>
                  </a:moveTo>
                  <a:cubicBezTo>
                    <a:pt x="1977" y="0"/>
                    <a:pt x="1962" y="7"/>
                    <a:pt x="1953" y="22"/>
                  </a:cubicBezTo>
                  <a:lnTo>
                    <a:pt x="953" y="1022"/>
                  </a:lnTo>
                  <a:lnTo>
                    <a:pt x="4011" y="4089"/>
                  </a:lnTo>
                  <a:cubicBezTo>
                    <a:pt x="4030" y="4109"/>
                    <a:pt x="4030" y="4147"/>
                    <a:pt x="4011" y="4176"/>
                  </a:cubicBezTo>
                  <a:lnTo>
                    <a:pt x="1" y="8176"/>
                  </a:lnTo>
                  <a:lnTo>
                    <a:pt x="549" y="8724"/>
                  </a:lnTo>
                  <a:cubicBezTo>
                    <a:pt x="558" y="8734"/>
                    <a:pt x="573" y="8739"/>
                    <a:pt x="588" y="8739"/>
                  </a:cubicBezTo>
                  <a:cubicBezTo>
                    <a:pt x="604" y="8739"/>
                    <a:pt x="621" y="8734"/>
                    <a:pt x="635" y="8724"/>
                  </a:cubicBezTo>
                  <a:lnTo>
                    <a:pt x="5645" y="3714"/>
                  </a:lnTo>
                  <a:cubicBezTo>
                    <a:pt x="5664" y="3686"/>
                    <a:pt x="5664" y="3647"/>
                    <a:pt x="5645" y="3628"/>
                  </a:cubicBezTo>
                  <a:lnTo>
                    <a:pt x="2039" y="22"/>
                  </a:lnTo>
                  <a:cubicBezTo>
                    <a:pt x="2025" y="7"/>
                    <a:pt x="2008" y="0"/>
                    <a:pt x="1992" y="0"/>
                  </a:cubicBez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rot="2700000">
              <a:off x="5926224" y="2143647"/>
              <a:ext cx="157305" cy="153764"/>
            </a:xfrm>
            <a:custGeom>
              <a:rect b="b" l="l" r="r" t="t"/>
              <a:pathLst>
                <a:path extrusionOk="0" h="2736" w="2799">
                  <a:moveTo>
                    <a:pt x="1441" y="1"/>
                  </a:moveTo>
                  <a:cubicBezTo>
                    <a:pt x="1369" y="1"/>
                    <a:pt x="1280" y="42"/>
                    <a:pt x="1222" y="100"/>
                  </a:cubicBezTo>
                  <a:cubicBezTo>
                    <a:pt x="1174" y="129"/>
                    <a:pt x="1164" y="196"/>
                    <a:pt x="1183" y="254"/>
                  </a:cubicBezTo>
                  <a:lnTo>
                    <a:pt x="2289" y="2244"/>
                  </a:lnTo>
                  <a:lnTo>
                    <a:pt x="2289" y="2244"/>
                  </a:lnTo>
                  <a:lnTo>
                    <a:pt x="299" y="1148"/>
                  </a:lnTo>
                  <a:cubicBezTo>
                    <a:pt x="280" y="1139"/>
                    <a:pt x="261" y="1135"/>
                    <a:pt x="241" y="1135"/>
                  </a:cubicBezTo>
                  <a:cubicBezTo>
                    <a:pt x="201" y="1135"/>
                    <a:pt x="161" y="1154"/>
                    <a:pt x="135" y="1187"/>
                  </a:cubicBezTo>
                  <a:cubicBezTo>
                    <a:pt x="58" y="1264"/>
                    <a:pt x="1" y="1417"/>
                    <a:pt x="77" y="1485"/>
                  </a:cubicBezTo>
                  <a:cubicBezTo>
                    <a:pt x="87" y="1494"/>
                    <a:pt x="97" y="1504"/>
                    <a:pt x="106" y="1504"/>
                  </a:cubicBezTo>
                  <a:lnTo>
                    <a:pt x="2405" y="2725"/>
                  </a:lnTo>
                  <a:cubicBezTo>
                    <a:pt x="2429" y="2732"/>
                    <a:pt x="2454" y="2736"/>
                    <a:pt x="2479" y="2736"/>
                  </a:cubicBezTo>
                  <a:cubicBezTo>
                    <a:pt x="2555" y="2736"/>
                    <a:pt x="2633" y="2703"/>
                    <a:pt x="2683" y="2639"/>
                  </a:cubicBezTo>
                  <a:cubicBezTo>
                    <a:pt x="2770" y="2571"/>
                    <a:pt x="2799" y="2456"/>
                    <a:pt x="2760" y="2360"/>
                  </a:cubicBezTo>
                  <a:lnTo>
                    <a:pt x="1549" y="61"/>
                  </a:lnTo>
                  <a:cubicBezTo>
                    <a:pt x="1539" y="52"/>
                    <a:pt x="1529" y="42"/>
                    <a:pt x="1529" y="33"/>
                  </a:cubicBezTo>
                  <a:cubicBezTo>
                    <a:pt x="1507" y="11"/>
                    <a:pt x="1476" y="1"/>
                    <a:pt x="1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rot="2700000">
              <a:off x="6035006" y="2181239"/>
              <a:ext cx="124372" cy="120943"/>
            </a:xfrm>
            <a:custGeom>
              <a:rect b="b" l="l" r="r" t="t"/>
              <a:pathLst>
                <a:path extrusionOk="0" h="2152" w="2213">
                  <a:moveTo>
                    <a:pt x="269" y="0"/>
                  </a:moveTo>
                  <a:cubicBezTo>
                    <a:pt x="215" y="0"/>
                    <a:pt x="159" y="38"/>
                    <a:pt x="116" y="88"/>
                  </a:cubicBezTo>
                  <a:cubicBezTo>
                    <a:pt x="39" y="164"/>
                    <a:pt x="1" y="261"/>
                    <a:pt x="58" y="328"/>
                  </a:cubicBezTo>
                  <a:lnTo>
                    <a:pt x="1857" y="2117"/>
                  </a:lnTo>
                  <a:cubicBezTo>
                    <a:pt x="1881" y="2141"/>
                    <a:pt x="1910" y="2151"/>
                    <a:pt x="1941" y="2151"/>
                  </a:cubicBezTo>
                  <a:cubicBezTo>
                    <a:pt x="1995" y="2151"/>
                    <a:pt x="2054" y="2118"/>
                    <a:pt x="2097" y="2068"/>
                  </a:cubicBezTo>
                  <a:cubicBezTo>
                    <a:pt x="2174" y="2001"/>
                    <a:pt x="2212" y="1895"/>
                    <a:pt x="2145" y="1828"/>
                  </a:cubicBezTo>
                  <a:lnTo>
                    <a:pt x="357" y="39"/>
                  </a:lnTo>
                  <a:cubicBezTo>
                    <a:pt x="329" y="12"/>
                    <a:pt x="299" y="0"/>
                    <a:pt x="2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rot="2700000">
              <a:off x="6105342" y="2149103"/>
              <a:ext cx="126563" cy="160059"/>
            </a:xfrm>
            <a:custGeom>
              <a:rect b="b" l="l" r="r" t="t"/>
              <a:pathLst>
                <a:path extrusionOk="0" h="2848" w="2252">
                  <a:moveTo>
                    <a:pt x="1156" y="412"/>
                  </a:moveTo>
                  <a:cubicBezTo>
                    <a:pt x="1270" y="412"/>
                    <a:pt x="1389" y="467"/>
                    <a:pt x="1511" y="589"/>
                  </a:cubicBezTo>
                  <a:lnTo>
                    <a:pt x="1549" y="627"/>
                  </a:lnTo>
                  <a:cubicBezTo>
                    <a:pt x="1780" y="867"/>
                    <a:pt x="1780" y="1098"/>
                    <a:pt x="1578" y="1300"/>
                  </a:cubicBezTo>
                  <a:lnTo>
                    <a:pt x="1241" y="1637"/>
                  </a:lnTo>
                  <a:lnTo>
                    <a:pt x="501" y="906"/>
                  </a:lnTo>
                  <a:lnTo>
                    <a:pt x="838" y="560"/>
                  </a:lnTo>
                  <a:cubicBezTo>
                    <a:pt x="937" y="465"/>
                    <a:pt x="1044" y="412"/>
                    <a:pt x="1156" y="412"/>
                  </a:cubicBezTo>
                  <a:close/>
                  <a:moveTo>
                    <a:pt x="1195" y="1"/>
                  </a:moveTo>
                  <a:cubicBezTo>
                    <a:pt x="979" y="1"/>
                    <a:pt x="776" y="112"/>
                    <a:pt x="597" y="291"/>
                  </a:cubicBezTo>
                  <a:lnTo>
                    <a:pt x="68" y="819"/>
                  </a:lnTo>
                  <a:cubicBezTo>
                    <a:pt x="11" y="867"/>
                    <a:pt x="1" y="964"/>
                    <a:pt x="49" y="1021"/>
                  </a:cubicBezTo>
                  <a:lnTo>
                    <a:pt x="1847" y="2820"/>
                  </a:lnTo>
                  <a:cubicBezTo>
                    <a:pt x="1867" y="2839"/>
                    <a:pt x="1892" y="2848"/>
                    <a:pt x="1920" y="2848"/>
                  </a:cubicBezTo>
                  <a:cubicBezTo>
                    <a:pt x="1974" y="2848"/>
                    <a:pt x="2037" y="2816"/>
                    <a:pt x="2088" y="2771"/>
                  </a:cubicBezTo>
                  <a:cubicBezTo>
                    <a:pt x="2155" y="2695"/>
                    <a:pt x="2193" y="2589"/>
                    <a:pt x="2136" y="2531"/>
                  </a:cubicBezTo>
                  <a:lnTo>
                    <a:pt x="1463" y="1858"/>
                  </a:lnTo>
                  <a:lnTo>
                    <a:pt x="1799" y="1521"/>
                  </a:lnTo>
                  <a:cubicBezTo>
                    <a:pt x="2145" y="1175"/>
                    <a:pt x="2251" y="742"/>
                    <a:pt x="1809" y="310"/>
                  </a:cubicBezTo>
                  <a:lnTo>
                    <a:pt x="1790" y="291"/>
                  </a:lnTo>
                  <a:cubicBezTo>
                    <a:pt x="1587" y="88"/>
                    <a:pt x="1386" y="1"/>
                    <a:pt x="1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7" name="Google Shape;997;p27"/>
          <p:cNvGrpSpPr/>
          <p:nvPr/>
        </p:nvGrpSpPr>
        <p:grpSpPr>
          <a:xfrm rot="-1936839">
            <a:off x="228234" y="3876612"/>
            <a:ext cx="1098574" cy="932746"/>
            <a:chOff x="8039217" y="153473"/>
            <a:chExt cx="898762" cy="763062"/>
          </a:xfrm>
        </p:grpSpPr>
        <p:sp>
          <p:nvSpPr>
            <p:cNvPr id="998" name="Google Shape;998;p27"/>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7"/>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28"/>
          <p:cNvSpPr txBox="1"/>
          <p:nvPr>
            <p:ph idx="1" type="subTitle"/>
          </p:nvPr>
        </p:nvSpPr>
        <p:spPr>
          <a:xfrm>
            <a:off x="1007375" y="2983599"/>
            <a:ext cx="20490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 4</a:t>
            </a:r>
            <a:endParaRPr/>
          </a:p>
        </p:txBody>
      </p:sp>
      <p:sp>
        <p:nvSpPr>
          <p:cNvPr id="1016" name="Google Shape;1016;p28"/>
          <p:cNvSpPr txBox="1"/>
          <p:nvPr>
            <p:ph idx="2" type="subTitle"/>
          </p:nvPr>
        </p:nvSpPr>
        <p:spPr>
          <a:xfrm>
            <a:off x="1007375" y="3445250"/>
            <a:ext cx="2049000" cy="11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Compare average Tomatometer ratings by Studio. Which studios produce the highest-rated films, on average? The lowest?</a:t>
            </a:r>
            <a:endParaRPr sz="1300"/>
          </a:p>
        </p:txBody>
      </p:sp>
      <p:sp>
        <p:nvSpPr>
          <p:cNvPr id="1017" name="Google Shape;1017;p28"/>
          <p:cNvSpPr txBox="1"/>
          <p:nvPr>
            <p:ph idx="3" type="subTitle"/>
          </p:nvPr>
        </p:nvSpPr>
        <p:spPr>
          <a:xfrm>
            <a:off x="3547500" y="3445250"/>
            <a:ext cx="2049000" cy="11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Compare the Tomatometer ratings against audience ratings. Which films showed the largest discrepancies between audiences and critics?</a:t>
            </a:r>
            <a:endParaRPr sz="1300"/>
          </a:p>
        </p:txBody>
      </p:sp>
      <p:sp>
        <p:nvSpPr>
          <p:cNvPr id="1018" name="Google Shape;1018;p28"/>
          <p:cNvSpPr txBox="1"/>
          <p:nvPr>
            <p:ph idx="4" type="subTitle"/>
          </p:nvPr>
        </p:nvSpPr>
        <p:spPr>
          <a:xfrm>
            <a:off x="6087600" y="3445250"/>
            <a:ext cx="2049000" cy="11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Explore the critic's consensus rating: what language is used most often?</a:t>
            </a:r>
            <a:endParaRPr sz="1300"/>
          </a:p>
        </p:txBody>
      </p:sp>
      <p:sp>
        <p:nvSpPr>
          <p:cNvPr id="1019" name="Google Shape;1019;p28"/>
          <p:cNvSpPr txBox="1"/>
          <p:nvPr>
            <p:ph idx="5" type="subTitle"/>
          </p:nvPr>
        </p:nvSpPr>
        <p:spPr>
          <a:xfrm>
            <a:off x="3547500" y="2983599"/>
            <a:ext cx="20490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 5</a:t>
            </a:r>
            <a:endParaRPr/>
          </a:p>
        </p:txBody>
      </p:sp>
      <p:sp>
        <p:nvSpPr>
          <p:cNvPr id="1020" name="Google Shape;1020;p28"/>
          <p:cNvSpPr txBox="1"/>
          <p:nvPr>
            <p:ph idx="6" type="subTitle"/>
          </p:nvPr>
        </p:nvSpPr>
        <p:spPr>
          <a:xfrm>
            <a:off x="6087600" y="2983599"/>
            <a:ext cx="20490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 6</a:t>
            </a:r>
            <a:endParaRPr/>
          </a:p>
        </p:txBody>
      </p:sp>
      <p:sp>
        <p:nvSpPr>
          <p:cNvPr id="1021" name="Google Shape;1021;p28"/>
          <p:cNvSpPr txBox="1"/>
          <p:nvPr>
            <p:ph idx="7" type="subTitle"/>
          </p:nvPr>
        </p:nvSpPr>
        <p:spPr>
          <a:xfrm>
            <a:off x="1007400" y="1269975"/>
            <a:ext cx="20490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 1</a:t>
            </a:r>
            <a:endParaRPr/>
          </a:p>
        </p:txBody>
      </p:sp>
      <p:sp>
        <p:nvSpPr>
          <p:cNvPr id="1022" name="Google Shape;1022;p28"/>
          <p:cNvSpPr txBox="1"/>
          <p:nvPr>
            <p:ph idx="8" type="subTitle"/>
          </p:nvPr>
        </p:nvSpPr>
        <p:spPr>
          <a:xfrm>
            <a:off x="1007400" y="1845800"/>
            <a:ext cx="2049000" cy="92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What does the distribution of films look like by rating? My primary genre? (hint: use the first genre listed)</a:t>
            </a:r>
            <a:endParaRPr sz="1300"/>
          </a:p>
        </p:txBody>
      </p:sp>
      <p:sp>
        <p:nvSpPr>
          <p:cNvPr id="1023" name="Google Shape;1023;p28"/>
          <p:cNvSpPr txBox="1"/>
          <p:nvPr>
            <p:ph idx="9" type="subTitle"/>
          </p:nvPr>
        </p:nvSpPr>
        <p:spPr>
          <a:xfrm>
            <a:off x="3547500" y="1805776"/>
            <a:ext cx="2049000" cy="6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What % of films received a Certified Fresh Tomatometer rating? What about Rotten?</a:t>
            </a:r>
            <a:endParaRPr sz="1300"/>
          </a:p>
        </p:txBody>
      </p:sp>
      <p:sp>
        <p:nvSpPr>
          <p:cNvPr id="1024" name="Google Shape;1024;p28"/>
          <p:cNvSpPr txBox="1"/>
          <p:nvPr>
            <p:ph idx="13" type="subTitle"/>
          </p:nvPr>
        </p:nvSpPr>
        <p:spPr>
          <a:xfrm>
            <a:off x="5878900" y="1805775"/>
            <a:ext cx="2490900" cy="11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Explore new film releases over time. How has the volume of releases by month trended over time? What year/month were the newest films released?</a:t>
            </a:r>
            <a:endParaRPr sz="1300"/>
          </a:p>
        </p:txBody>
      </p:sp>
      <p:sp>
        <p:nvSpPr>
          <p:cNvPr id="1025" name="Google Shape;1025;p28"/>
          <p:cNvSpPr txBox="1"/>
          <p:nvPr>
            <p:ph idx="14" type="subTitle"/>
          </p:nvPr>
        </p:nvSpPr>
        <p:spPr>
          <a:xfrm>
            <a:off x="3547500" y="1269975"/>
            <a:ext cx="20490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 2</a:t>
            </a:r>
            <a:endParaRPr/>
          </a:p>
        </p:txBody>
      </p:sp>
      <p:sp>
        <p:nvSpPr>
          <p:cNvPr id="1026" name="Google Shape;1026;p28"/>
          <p:cNvSpPr txBox="1"/>
          <p:nvPr>
            <p:ph idx="15" type="subTitle"/>
          </p:nvPr>
        </p:nvSpPr>
        <p:spPr>
          <a:xfrm>
            <a:off x="6022900" y="1269975"/>
            <a:ext cx="20490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 3</a:t>
            </a:r>
            <a:endParaRPr/>
          </a:p>
        </p:txBody>
      </p:sp>
      <p:sp>
        <p:nvSpPr>
          <p:cNvPr id="1027" name="Google Shape;102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&amp;</a:t>
            </a:r>
            <a:r>
              <a:rPr lang="en"/>
              <a:t> </a:t>
            </a:r>
            <a:r>
              <a:rPr lang="en">
                <a:solidFill>
                  <a:schemeClr val="lt1"/>
                </a:solidFill>
              </a:rPr>
              <a:t>KPIs</a:t>
            </a:r>
            <a:endParaRPr>
              <a:solidFill>
                <a:schemeClr val="lt1"/>
              </a:solidFill>
            </a:endParaRPr>
          </a:p>
        </p:txBody>
      </p:sp>
      <p:grpSp>
        <p:nvGrpSpPr>
          <p:cNvPr id="1028" name="Google Shape;1028;p28"/>
          <p:cNvGrpSpPr/>
          <p:nvPr/>
        </p:nvGrpSpPr>
        <p:grpSpPr>
          <a:xfrm rot="411809">
            <a:off x="7240659" y="103084"/>
            <a:ext cx="1817755" cy="1541152"/>
            <a:chOff x="50279" y="3561268"/>
            <a:chExt cx="1817816" cy="1541204"/>
          </a:xfrm>
        </p:grpSpPr>
        <p:sp>
          <p:nvSpPr>
            <p:cNvPr id="1029" name="Google Shape;1029;p28"/>
            <p:cNvSpPr/>
            <p:nvPr/>
          </p:nvSpPr>
          <p:spPr>
            <a:xfrm rot="-573985">
              <a:off x="146070" y="3687439"/>
              <a:ext cx="1626235" cy="1288863"/>
            </a:xfrm>
            <a:custGeom>
              <a:rect b="b" l="l" r="r" t="t"/>
              <a:pathLst>
                <a:path extrusionOk="0" h="44858" w="5660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8"/>
            <p:cNvSpPr/>
            <p:nvPr/>
          </p:nvSpPr>
          <p:spPr>
            <a:xfrm rot="-573985">
              <a:off x="199583" y="3735440"/>
              <a:ext cx="1537797" cy="1202954"/>
            </a:xfrm>
            <a:custGeom>
              <a:rect b="b" l="l" r="r" t="t"/>
              <a:pathLst>
                <a:path extrusionOk="0" h="41868" w="53522">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8"/>
            <p:cNvSpPr/>
            <p:nvPr/>
          </p:nvSpPr>
          <p:spPr>
            <a:xfrm rot="-573985">
              <a:off x="1290286" y="3940612"/>
              <a:ext cx="251233" cy="225144"/>
            </a:xfrm>
            <a:custGeom>
              <a:rect b="b" l="l" r="r" t="t"/>
              <a:pathLst>
                <a:path extrusionOk="0" h="7836" w="8744">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8"/>
            <p:cNvSpPr/>
            <p:nvPr/>
          </p:nvSpPr>
          <p:spPr>
            <a:xfrm rot="-573985">
              <a:off x="339051" y="3954906"/>
              <a:ext cx="244452" cy="225058"/>
            </a:xfrm>
            <a:custGeom>
              <a:rect b="b" l="l" r="r" t="t"/>
              <a:pathLst>
                <a:path extrusionOk="0" h="7833" w="8508">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rot="-573985">
              <a:off x="726635" y="4645770"/>
              <a:ext cx="257181" cy="225173"/>
            </a:xfrm>
            <a:custGeom>
              <a:rect b="b" l="l" r="r" t="t"/>
              <a:pathLst>
                <a:path extrusionOk="0" h="7837" w="8951">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8"/>
            <p:cNvSpPr/>
            <p:nvPr/>
          </p:nvSpPr>
          <p:spPr>
            <a:xfrm rot="-573985">
              <a:off x="300130" y="3886666"/>
              <a:ext cx="889861" cy="569987"/>
            </a:xfrm>
            <a:custGeom>
              <a:rect b="b" l="l" r="r" t="t"/>
              <a:pathLst>
                <a:path extrusionOk="0" h="19838" w="30971">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8"/>
            <p:cNvSpPr/>
            <p:nvPr/>
          </p:nvSpPr>
          <p:spPr>
            <a:xfrm rot="-573985">
              <a:off x="389165" y="3890201"/>
              <a:ext cx="624520" cy="577486"/>
            </a:xfrm>
            <a:custGeom>
              <a:rect b="b" l="l" r="r" t="t"/>
              <a:pathLst>
                <a:path extrusionOk="0" h="20099" w="21736">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8"/>
            <p:cNvSpPr/>
            <p:nvPr/>
          </p:nvSpPr>
          <p:spPr>
            <a:xfrm rot="-573985">
              <a:off x="351303" y="3959900"/>
              <a:ext cx="591162" cy="460776"/>
            </a:xfrm>
            <a:custGeom>
              <a:rect b="b" l="l" r="r" t="t"/>
              <a:pathLst>
                <a:path extrusionOk="0" h="16037" w="20575">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8"/>
            <p:cNvSpPr/>
            <p:nvPr/>
          </p:nvSpPr>
          <p:spPr>
            <a:xfrm rot="-573985">
              <a:off x="453207" y="4209101"/>
              <a:ext cx="40167" cy="55137"/>
            </a:xfrm>
            <a:custGeom>
              <a:rect b="b" l="l" r="r" t="t"/>
              <a:pathLst>
                <a:path extrusionOk="0" h="1919" w="1398">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8"/>
            <p:cNvSpPr/>
            <p:nvPr/>
          </p:nvSpPr>
          <p:spPr>
            <a:xfrm rot="-573985">
              <a:off x="504718" y="4195128"/>
              <a:ext cx="20946" cy="49764"/>
            </a:xfrm>
            <a:custGeom>
              <a:rect b="b" l="l" r="r" t="t"/>
              <a:pathLst>
                <a:path extrusionOk="0" h="1732" w="729">
                  <a:moveTo>
                    <a:pt x="178" y="0"/>
                  </a:moveTo>
                  <a:lnTo>
                    <a:pt x="1" y="59"/>
                  </a:lnTo>
                  <a:lnTo>
                    <a:pt x="551" y="1731"/>
                  </a:lnTo>
                  <a:lnTo>
                    <a:pt x="728" y="1672"/>
                  </a:lnTo>
                  <a:lnTo>
                    <a:pt x="1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8"/>
            <p:cNvSpPr/>
            <p:nvPr/>
          </p:nvSpPr>
          <p:spPr>
            <a:xfrm rot="-573985">
              <a:off x="527880" y="4171984"/>
              <a:ext cx="53413" cy="51833"/>
            </a:xfrm>
            <a:custGeom>
              <a:rect b="b" l="l" r="r" t="t"/>
              <a:pathLst>
                <a:path extrusionOk="0" h="1804" w="1859">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8"/>
            <p:cNvSpPr/>
            <p:nvPr/>
          </p:nvSpPr>
          <p:spPr>
            <a:xfrm rot="-573985">
              <a:off x="581118" y="4139798"/>
              <a:ext cx="56545" cy="61056"/>
            </a:xfrm>
            <a:custGeom>
              <a:rect b="b" l="l" r="r" t="t"/>
              <a:pathLst>
                <a:path extrusionOk="0" h="2125" w="1968">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8"/>
            <p:cNvSpPr/>
            <p:nvPr/>
          </p:nvSpPr>
          <p:spPr>
            <a:xfrm rot="-573985">
              <a:off x="633158" y="4114949"/>
              <a:ext cx="49764" cy="58815"/>
            </a:xfrm>
            <a:custGeom>
              <a:rect b="b" l="l" r="r" t="t"/>
              <a:pathLst>
                <a:path extrusionOk="0" h="2047" w="1732">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8"/>
            <p:cNvSpPr/>
            <p:nvPr/>
          </p:nvSpPr>
          <p:spPr>
            <a:xfrm rot="-573985">
              <a:off x="674382" y="4091572"/>
              <a:ext cx="40455" cy="55137"/>
            </a:xfrm>
            <a:custGeom>
              <a:rect b="b" l="l" r="r" t="t"/>
              <a:pathLst>
                <a:path extrusionOk="0" h="1919" w="1408">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8"/>
            <p:cNvSpPr/>
            <p:nvPr/>
          </p:nvSpPr>
          <p:spPr>
            <a:xfrm rot="-573985">
              <a:off x="722931" y="4071340"/>
              <a:ext cx="46661" cy="52321"/>
            </a:xfrm>
            <a:custGeom>
              <a:rect b="b" l="l" r="r" t="t"/>
              <a:pathLst>
                <a:path extrusionOk="0" h="1821" w="1624">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8"/>
            <p:cNvSpPr/>
            <p:nvPr/>
          </p:nvSpPr>
          <p:spPr>
            <a:xfrm rot="-573985">
              <a:off x="507566" y="4272369"/>
              <a:ext cx="65567" cy="64733"/>
            </a:xfrm>
            <a:custGeom>
              <a:rect b="b" l="l" r="r" t="t"/>
              <a:pathLst>
                <a:path extrusionOk="0" h="2253" w="2282">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8"/>
            <p:cNvSpPr/>
            <p:nvPr/>
          </p:nvSpPr>
          <p:spPr>
            <a:xfrm rot="-573985">
              <a:off x="571694" y="4243407"/>
              <a:ext cx="64705" cy="53585"/>
            </a:xfrm>
            <a:custGeom>
              <a:rect b="b" l="l" r="r" t="t"/>
              <a:pathLst>
                <a:path extrusionOk="0" h="1865" w="2252">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8"/>
            <p:cNvSpPr/>
            <p:nvPr/>
          </p:nvSpPr>
          <p:spPr>
            <a:xfrm rot="-573985">
              <a:off x="625472" y="4211836"/>
              <a:ext cx="47523" cy="56545"/>
            </a:xfrm>
            <a:custGeom>
              <a:rect b="b" l="l" r="r" t="t"/>
              <a:pathLst>
                <a:path extrusionOk="0" h="1968" w="1654">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8"/>
            <p:cNvSpPr/>
            <p:nvPr/>
          </p:nvSpPr>
          <p:spPr>
            <a:xfrm rot="-573985">
              <a:off x="684780" y="4197740"/>
              <a:ext cx="20946" cy="49477"/>
            </a:xfrm>
            <a:custGeom>
              <a:rect b="b" l="l" r="r" t="t"/>
              <a:pathLst>
                <a:path extrusionOk="0" h="1722" w="729">
                  <a:moveTo>
                    <a:pt x="178" y="0"/>
                  </a:moveTo>
                  <a:lnTo>
                    <a:pt x="1" y="59"/>
                  </a:lnTo>
                  <a:lnTo>
                    <a:pt x="552" y="1721"/>
                  </a:lnTo>
                  <a:lnTo>
                    <a:pt x="729" y="1662"/>
                  </a:lnTo>
                  <a:lnTo>
                    <a:pt x="1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8"/>
            <p:cNvSpPr/>
            <p:nvPr/>
          </p:nvSpPr>
          <p:spPr>
            <a:xfrm rot="-573985">
              <a:off x="709071" y="4172616"/>
              <a:ext cx="50023" cy="58815"/>
            </a:xfrm>
            <a:custGeom>
              <a:rect b="b" l="l" r="r" t="t"/>
              <a:pathLst>
                <a:path extrusionOk="0" h="2047" w="1741">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rot="-573985">
              <a:off x="756768" y="4151300"/>
              <a:ext cx="46632" cy="52321"/>
            </a:xfrm>
            <a:custGeom>
              <a:rect b="b" l="l" r="r" t="t"/>
              <a:pathLst>
                <a:path extrusionOk="0" h="1821" w="1623">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8"/>
            <p:cNvSpPr/>
            <p:nvPr/>
          </p:nvSpPr>
          <p:spPr>
            <a:xfrm rot="-573985">
              <a:off x="870444" y="4610250"/>
              <a:ext cx="370213" cy="194861"/>
            </a:xfrm>
            <a:custGeom>
              <a:rect b="b" l="l" r="r" t="t"/>
              <a:pathLst>
                <a:path extrusionOk="0" h="6782" w="12885">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8"/>
            <p:cNvSpPr/>
            <p:nvPr/>
          </p:nvSpPr>
          <p:spPr>
            <a:xfrm rot="-573985">
              <a:off x="867123" y="4661973"/>
              <a:ext cx="66141" cy="77462"/>
            </a:xfrm>
            <a:custGeom>
              <a:rect b="b" l="l" r="r" t="t"/>
              <a:pathLst>
                <a:path extrusionOk="0" h="2696" w="2302">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8"/>
            <p:cNvSpPr/>
            <p:nvPr/>
          </p:nvSpPr>
          <p:spPr>
            <a:xfrm rot="-573985">
              <a:off x="1181645" y="4584225"/>
              <a:ext cx="46374" cy="70106"/>
            </a:xfrm>
            <a:custGeom>
              <a:rect b="b" l="l" r="r" t="t"/>
              <a:pathLst>
                <a:path extrusionOk="0" h="2440" w="1614">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rot="-573985">
              <a:off x="400145" y="4001777"/>
              <a:ext cx="1306935" cy="696264"/>
            </a:xfrm>
            <a:custGeom>
              <a:rect b="b" l="l" r="r" t="t"/>
              <a:pathLst>
                <a:path extrusionOk="0" h="24233" w="45487">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rot="-573985">
              <a:off x="456169" y="4671615"/>
              <a:ext cx="93006" cy="123289"/>
            </a:xfrm>
            <a:custGeom>
              <a:rect b="b" l="l" r="r" t="t"/>
              <a:pathLst>
                <a:path extrusionOk="0" h="4291" w="3237">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rot="-573985">
              <a:off x="433298" y="4066402"/>
              <a:ext cx="975769" cy="559787"/>
            </a:xfrm>
            <a:custGeom>
              <a:rect b="b" l="l" r="r" t="t"/>
              <a:pathLst>
                <a:path extrusionOk="0" h="19483" w="33961">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8"/>
            <p:cNvSpPr/>
            <p:nvPr/>
          </p:nvSpPr>
          <p:spPr>
            <a:xfrm rot="-573985">
              <a:off x="1324630" y="4450548"/>
              <a:ext cx="210836" cy="92575"/>
            </a:xfrm>
            <a:custGeom>
              <a:rect b="b" l="l" r="r" t="t"/>
              <a:pathLst>
                <a:path extrusionOk="0" h="3222" w="7338">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rot="-573985">
              <a:off x="1214075" y="4519515"/>
              <a:ext cx="86972" cy="69934"/>
            </a:xfrm>
            <a:custGeom>
              <a:rect b="b" l="l" r="r" t="t"/>
              <a:pathLst>
                <a:path extrusionOk="0" h="2434" w="3027">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rot="-573985">
              <a:off x="1265555" y="3965773"/>
              <a:ext cx="297578" cy="591449"/>
            </a:xfrm>
            <a:custGeom>
              <a:rect b="b" l="l" r="r" t="t"/>
              <a:pathLst>
                <a:path extrusionOk="0" h="20585" w="10357">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rot="-573985">
              <a:off x="344102" y="3898743"/>
              <a:ext cx="232873" cy="146907"/>
            </a:xfrm>
            <a:custGeom>
              <a:rect b="b" l="l" r="r" t="t"/>
              <a:pathLst>
                <a:path extrusionOk="0" h="5113" w="8105">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rot="-573985">
              <a:off x="1086341" y="4634479"/>
              <a:ext cx="347888" cy="122772"/>
            </a:xfrm>
            <a:custGeom>
              <a:rect b="b" l="l" r="r" t="t"/>
              <a:pathLst>
                <a:path extrusionOk="0" h="4273" w="12108">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rot="-573985">
              <a:off x="1014561" y="3889955"/>
              <a:ext cx="358634" cy="119439"/>
            </a:xfrm>
            <a:custGeom>
              <a:rect b="b" l="l" r="r" t="t"/>
              <a:pathLst>
                <a:path extrusionOk="0" h="4157" w="12482">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28"/>
          <p:cNvGrpSpPr/>
          <p:nvPr/>
        </p:nvGrpSpPr>
        <p:grpSpPr>
          <a:xfrm>
            <a:off x="8" y="4410240"/>
            <a:ext cx="1099685" cy="645981"/>
            <a:chOff x="3285175" y="1554625"/>
            <a:chExt cx="1458275" cy="856625"/>
          </a:xfrm>
        </p:grpSpPr>
        <p:sp>
          <p:nvSpPr>
            <p:cNvPr id="1063" name="Google Shape;1063;p28"/>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8"/>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8"/>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8"/>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8"/>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8"/>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28"/>
          <p:cNvGrpSpPr/>
          <p:nvPr/>
        </p:nvGrpSpPr>
        <p:grpSpPr>
          <a:xfrm rot="-1936608">
            <a:off x="8032714" y="4321362"/>
            <a:ext cx="792377" cy="672780"/>
            <a:chOff x="8039217" y="153473"/>
            <a:chExt cx="898762" cy="763062"/>
          </a:xfrm>
        </p:grpSpPr>
        <p:sp>
          <p:nvSpPr>
            <p:cNvPr id="1079" name="Google Shape;1079;p28"/>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8"/>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Tomatometer Ratings Scale</a:t>
            </a:r>
            <a:endParaRPr>
              <a:solidFill>
                <a:schemeClr val="lt1"/>
              </a:solidFill>
            </a:endParaRPr>
          </a:p>
        </p:txBody>
      </p:sp>
      <p:sp>
        <p:nvSpPr>
          <p:cNvPr id="1097" name="Google Shape;1097;p29"/>
          <p:cNvSpPr txBox="1"/>
          <p:nvPr/>
        </p:nvSpPr>
        <p:spPr>
          <a:xfrm>
            <a:off x="919750" y="1125750"/>
            <a:ext cx="6824700" cy="7764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rgbClr val="5F8195"/>
              </a:buClr>
              <a:buSzPts val="1800"/>
              <a:buChar char="●"/>
            </a:pPr>
            <a:r>
              <a:rPr lang="en" sz="1800">
                <a:solidFill>
                  <a:srgbClr val="5F8195"/>
                </a:solidFill>
              </a:rPr>
              <a:t>Tomatometer ratings counts from 1 to 100.</a:t>
            </a:r>
            <a:endParaRPr sz="1800">
              <a:solidFill>
                <a:srgbClr val="5F8195"/>
              </a:solidFill>
            </a:endParaRPr>
          </a:p>
          <a:p>
            <a:pPr indent="-342900" lvl="0" marL="457200" rtl="0" algn="l">
              <a:lnSpc>
                <a:spcPct val="100000"/>
              </a:lnSpc>
              <a:spcBef>
                <a:spcPts val="0"/>
              </a:spcBef>
              <a:spcAft>
                <a:spcPts val="0"/>
              </a:spcAft>
              <a:buClr>
                <a:srgbClr val="5F8195"/>
              </a:buClr>
              <a:buSzPts val="1800"/>
              <a:buChar char="●"/>
            </a:pPr>
            <a:r>
              <a:rPr lang="en" sz="1800">
                <a:solidFill>
                  <a:srgbClr val="5F8195"/>
                </a:solidFill>
              </a:rPr>
              <a:t> Highest count is 6137 under the "R" rating category.</a:t>
            </a:r>
            <a:endParaRPr sz="2000">
              <a:solidFill>
                <a:schemeClr val="lt1"/>
              </a:solidFill>
              <a:latin typeface="Rajdhani"/>
              <a:ea typeface="Rajdhani"/>
              <a:cs typeface="Rajdhani"/>
              <a:sym typeface="Rajdhani"/>
            </a:endParaRPr>
          </a:p>
        </p:txBody>
      </p:sp>
      <p:grpSp>
        <p:nvGrpSpPr>
          <p:cNvPr id="1098" name="Google Shape;1098;p29"/>
          <p:cNvGrpSpPr/>
          <p:nvPr/>
        </p:nvGrpSpPr>
        <p:grpSpPr>
          <a:xfrm rot="718649">
            <a:off x="7477620" y="195618"/>
            <a:ext cx="1487227" cy="1412292"/>
            <a:chOff x="5171900" y="1164025"/>
            <a:chExt cx="2964844" cy="2815459"/>
          </a:xfrm>
        </p:grpSpPr>
        <p:sp>
          <p:nvSpPr>
            <p:cNvPr id="1099" name="Google Shape;1099;p29"/>
            <p:cNvSpPr/>
            <p:nvPr/>
          </p:nvSpPr>
          <p:spPr>
            <a:xfrm>
              <a:off x="5171900" y="1164025"/>
              <a:ext cx="2964844" cy="2815459"/>
            </a:xfrm>
            <a:custGeom>
              <a:rect b="b" l="l" r="r" t="t"/>
              <a:pathLst>
                <a:path extrusionOk="0" h="56541" w="59541">
                  <a:moveTo>
                    <a:pt x="33931" y="0"/>
                  </a:moveTo>
                  <a:cubicBezTo>
                    <a:pt x="32829" y="10"/>
                    <a:pt x="31738" y="305"/>
                    <a:pt x="30784" y="866"/>
                  </a:cubicBezTo>
                  <a:cubicBezTo>
                    <a:pt x="30211" y="560"/>
                    <a:pt x="29574" y="403"/>
                    <a:pt x="28934" y="403"/>
                  </a:cubicBezTo>
                  <a:cubicBezTo>
                    <a:pt x="28915" y="403"/>
                    <a:pt x="28895" y="403"/>
                    <a:pt x="28876" y="404"/>
                  </a:cubicBezTo>
                  <a:cubicBezTo>
                    <a:pt x="28355" y="404"/>
                    <a:pt x="27843" y="492"/>
                    <a:pt x="27351" y="669"/>
                  </a:cubicBezTo>
                  <a:cubicBezTo>
                    <a:pt x="27056" y="777"/>
                    <a:pt x="26781" y="915"/>
                    <a:pt x="26506" y="1072"/>
                  </a:cubicBezTo>
                  <a:cubicBezTo>
                    <a:pt x="26457" y="1043"/>
                    <a:pt x="26407" y="1023"/>
                    <a:pt x="26348" y="1003"/>
                  </a:cubicBezTo>
                  <a:cubicBezTo>
                    <a:pt x="25807" y="758"/>
                    <a:pt x="25227" y="630"/>
                    <a:pt x="24637" y="630"/>
                  </a:cubicBezTo>
                  <a:cubicBezTo>
                    <a:pt x="23368" y="630"/>
                    <a:pt x="22149" y="1171"/>
                    <a:pt x="21303" y="2125"/>
                  </a:cubicBezTo>
                  <a:cubicBezTo>
                    <a:pt x="21087" y="2370"/>
                    <a:pt x="20890" y="2646"/>
                    <a:pt x="20733" y="2941"/>
                  </a:cubicBezTo>
                  <a:cubicBezTo>
                    <a:pt x="19385" y="3669"/>
                    <a:pt x="18421" y="4937"/>
                    <a:pt x="18077" y="6422"/>
                  </a:cubicBezTo>
                  <a:cubicBezTo>
                    <a:pt x="16168" y="4676"/>
                    <a:pt x="13772" y="3823"/>
                    <a:pt x="11390" y="3823"/>
                  </a:cubicBezTo>
                  <a:cubicBezTo>
                    <a:pt x="8446" y="3823"/>
                    <a:pt x="5523" y="5124"/>
                    <a:pt x="3561" y="7652"/>
                  </a:cubicBezTo>
                  <a:cubicBezTo>
                    <a:pt x="1" y="12215"/>
                    <a:pt x="1102" y="18844"/>
                    <a:pt x="5941" y="22030"/>
                  </a:cubicBezTo>
                  <a:cubicBezTo>
                    <a:pt x="2538" y="24115"/>
                    <a:pt x="719" y="28039"/>
                    <a:pt x="1329" y="31993"/>
                  </a:cubicBezTo>
                  <a:cubicBezTo>
                    <a:pt x="1938" y="35936"/>
                    <a:pt x="4859" y="39133"/>
                    <a:pt x="8734" y="40097"/>
                  </a:cubicBezTo>
                  <a:cubicBezTo>
                    <a:pt x="9019" y="41857"/>
                    <a:pt x="9619" y="43539"/>
                    <a:pt x="10504" y="45083"/>
                  </a:cubicBezTo>
                  <a:cubicBezTo>
                    <a:pt x="11036" y="46007"/>
                    <a:pt x="11635" y="46883"/>
                    <a:pt x="12314" y="47709"/>
                  </a:cubicBezTo>
                  <a:lnTo>
                    <a:pt x="10790" y="48309"/>
                  </a:lnTo>
                  <a:cubicBezTo>
                    <a:pt x="10593" y="48387"/>
                    <a:pt x="10416" y="48505"/>
                    <a:pt x="10268" y="48653"/>
                  </a:cubicBezTo>
                  <a:cubicBezTo>
                    <a:pt x="9373" y="49538"/>
                    <a:pt x="9855" y="51062"/>
                    <a:pt x="11095" y="51279"/>
                  </a:cubicBezTo>
                  <a:cubicBezTo>
                    <a:pt x="11183" y="51288"/>
                    <a:pt x="11272" y="51298"/>
                    <a:pt x="11360" y="51298"/>
                  </a:cubicBezTo>
                  <a:lnTo>
                    <a:pt x="11517" y="51298"/>
                  </a:lnTo>
                  <a:cubicBezTo>
                    <a:pt x="11694" y="51288"/>
                    <a:pt x="12491" y="51269"/>
                    <a:pt x="15963" y="51259"/>
                  </a:cubicBezTo>
                  <a:cubicBezTo>
                    <a:pt x="17792" y="52685"/>
                    <a:pt x="19808" y="53846"/>
                    <a:pt x="21962" y="54721"/>
                  </a:cubicBezTo>
                  <a:cubicBezTo>
                    <a:pt x="24952" y="55930"/>
                    <a:pt x="27942" y="56540"/>
                    <a:pt x="30843" y="56540"/>
                  </a:cubicBezTo>
                  <a:cubicBezTo>
                    <a:pt x="32190" y="56540"/>
                    <a:pt x="33547" y="56403"/>
                    <a:pt x="34875" y="56127"/>
                  </a:cubicBezTo>
                  <a:cubicBezTo>
                    <a:pt x="35800" y="55930"/>
                    <a:pt x="36704" y="55675"/>
                    <a:pt x="37580" y="55350"/>
                  </a:cubicBezTo>
                  <a:cubicBezTo>
                    <a:pt x="38387" y="55776"/>
                    <a:pt x="39226" y="55970"/>
                    <a:pt x="40041" y="55970"/>
                  </a:cubicBezTo>
                  <a:cubicBezTo>
                    <a:pt x="42992" y="55970"/>
                    <a:pt x="45631" y="53430"/>
                    <a:pt x="45300" y="50148"/>
                  </a:cubicBezTo>
                  <a:cubicBezTo>
                    <a:pt x="46844" y="48436"/>
                    <a:pt x="48064" y="46450"/>
                    <a:pt x="48890" y="44296"/>
                  </a:cubicBezTo>
                  <a:lnTo>
                    <a:pt x="57987" y="44296"/>
                  </a:lnTo>
                  <a:cubicBezTo>
                    <a:pt x="58843" y="44296"/>
                    <a:pt x="59541" y="43598"/>
                    <a:pt x="59541" y="42752"/>
                  </a:cubicBezTo>
                  <a:lnTo>
                    <a:pt x="59541" y="7071"/>
                  </a:lnTo>
                  <a:cubicBezTo>
                    <a:pt x="59541" y="6222"/>
                    <a:pt x="58852" y="5527"/>
                    <a:pt x="58005" y="5527"/>
                  </a:cubicBezTo>
                  <a:cubicBezTo>
                    <a:pt x="57999" y="5527"/>
                    <a:pt x="57993" y="5527"/>
                    <a:pt x="57987" y="5527"/>
                  </a:cubicBezTo>
                  <a:lnTo>
                    <a:pt x="32987" y="5527"/>
                  </a:lnTo>
                  <a:cubicBezTo>
                    <a:pt x="33036" y="5173"/>
                    <a:pt x="33036" y="4810"/>
                    <a:pt x="32997" y="4455"/>
                  </a:cubicBezTo>
                  <a:cubicBezTo>
                    <a:pt x="32957" y="4170"/>
                    <a:pt x="32898" y="3875"/>
                    <a:pt x="32829" y="3600"/>
                  </a:cubicBezTo>
                  <a:cubicBezTo>
                    <a:pt x="33184" y="3442"/>
                    <a:pt x="33577" y="3364"/>
                    <a:pt x="33970" y="3364"/>
                  </a:cubicBezTo>
                  <a:cubicBezTo>
                    <a:pt x="34275" y="3364"/>
                    <a:pt x="34580" y="3423"/>
                    <a:pt x="34875" y="3541"/>
                  </a:cubicBezTo>
                  <a:cubicBezTo>
                    <a:pt x="35093" y="3637"/>
                    <a:pt x="35319" y="3682"/>
                    <a:pt x="35542" y="3682"/>
                  </a:cubicBezTo>
                  <a:cubicBezTo>
                    <a:pt x="36186" y="3682"/>
                    <a:pt x="36800" y="3304"/>
                    <a:pt x="37078" y="2675"/>
                  </a:cubicBezTo>
                  <a:cubicBezTo>
                    <a:pt x="37452" y="1830"/>
                    <a:pt x="37058" y="836"/>
                    <a:pt x="36213" y="472"/>
                  </a:cubicBezTo>
                  <a:cubicBezTo>
                    <a:pt x="35495" y="158"/>
                    <a:pt x="34718" y="0"/>
                    <a:pt x="33931"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9"/>
            <p:cNvSpPr/>
            <p:nvPr/>
          </p:nvSpPr>
          <p:spPr>
            <a:xfrm>
              <a:off x="5647932" y="2475506"/>
              <a:ext cx="1955001" cy="1429166"/>
            </a:xfrm>
            <a:custGeom>
              <a:rect b="b" l="l" r="r" t="t"/>
              <a:pathLst>
                <a:path extrusionOk="0" h="28701" w="39261">
                  <a:moveTo>
                    <a:pt x="28250" y="1"/>
                  </a:moveTo>
                  <a:cubicBezTo>
                    <a:pt x="28029" y="1"/>
                    <a:pt x="27808" y="10"/>
                    <a:pt x="27587" y="29"/>
                  </a:cubicBezTo>
                  <a:cubicBezTo>
                    <a:pt x="23867" y="349"/>
                    <a:pt x="20659" y="3414"/>
                    <a:pt x="16976" y="3414"/>
                  </a:cubicBezTo>
                  <a:cubicBezTo>
                    <a:pt x="16803" y="3414"/>
                    <a:pt x="16629" y="3407"/>
                    <a:pt x="16454" y="3393"/>
                  </a:cubicBezTo>
                  <a:cubicBezTo>
                    <a:pt x="14231" y="3216"/>
                    <a:pt x="12264" y="1849"/>
                    <a:pt x="10061" y="1475"/>
                  </a:cubicBezTo>
                  <a:cubicBezTo>
                    <a:pt x="9647" y="1405"/>
                    <a:pt x="9230" y="1371"/>
                    <a:pt x="8816" y="1371"/>
                  </a:cubicBezTo>
                  <a:cubicBezTo>
                    <a:pt x="7363" y="1371"/>
                    <a:pt x="5936" y="1795"/>
                    <a:pt x="4711" y="2606"/>
                  </a:cubicBezTo>
                  <a:cubicBezTo>
                    <a:pt x="2577" y="4032"/>
                    <a:pt x="1269" y="6805"/>
                    <a:pt x="708" y="9264"/>
                  </a:cubicBezTo>
                  <a:cubicBezTo>
                    <a:pt x="0" y="12401"/>
                    <a:pt x="669" y="15391"/>
                    <a:pt x="2154" y="18037"/>
                  </a:cubicBezTo>
                  <a:cubicBezTo>
                    <a:pt x="4455" y="22098"/>
                    <a:pt x="8694" y="25324"/>
                    <a:pt x="12845" y="26996"/>
                  </a:cubicBezTo>
                  <a:cubicBezTo>
                    <a:pt x="15497" y="28065"/>
                    <a:pt x="18317" y="28700"/>
                    <a:pt x="21158" y="28700"/>
                  </a:cubicBezTo>
                  <a:cubicBezTo>
                    <a:pt x="22393" y="28700"/>
                    <a:pt x="23632" y="28580"/>
                    <a:pt x="24863" y="28324"/>
                  </a:cubicBezTo>
                  <a:cubicBezTo>
                    <a:pt x="33203" y="26563"/>
                    <a:pt x="39261" y="19158"/>
                    <a:pt x="38858" y="10533"/>
                  </a:cubicBezTo>
                  <a:cubicBezTo>
                    <a:pt x="38779" y="8940"/>
                    <a:pt x="38484" y="7327"/>
                    <a:pt x="37776" y="5891"/>
                  </a:cubicBezTo>
                  <a:cubicBezTo>
                    <a:pt x="36704" y="3727"/>
                    <a:pt x="34747" y="2085"/>
                    <a:pt x="32563" y="1062"/>
                  </a:cubicBezTo>
                  <a:cubicBezTo>
                    <a:pt x="31210" y="420"/>
                    <a:pt x="29738" y="1"/>
                    <a:pt x="28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9"/>
            <p:cNvSpPr/>
            <p:nvPr/>
          </p:nvSpPr>
          <p:spPr>
            <a:xfrm>
              <a:off x="6135665" y="1358920"/>
              <a:ext cx="371272" cy="371272"/>
            </a:xfrm>
            <a:custGeom>
              <a:rect b="b" l="l" r="r" t="t"/>
              <a:pathLst>
                <a:path extrusionOk="0" h="7456" w="7456">
                  <a:moveTo>
                    <a:pt x="3728" y="1"/>
                  </a:moveTo>
                  <a:cubicBezTo>
                    <a:pt x="1663" y="1"/>
                    <a:pt x="1" y="1663"/>
                    <a:pt x="1" y="3728"/>
                  </a:cubicBezTo>
                  <a:cubicBezTo>
                    <a:pt x="1" y="5783"/>
                    <a:pt x="1663" y="7455"/>
                    <a:pt x="3728" y="7455"/>
                  </a:cubicBezTo>
                  <a:cubicBezTo>
                    <a:pt x="5784" y="7455"/>
                    <a:pt x="7456" y="5783"/>
                    <a:pt x="7456" y="3728"/>
                  </a:cubicBezTo>
                  <a:cubicBezTo>
                    <a:pt x="7456" y="1663"/>
                    <a:pt x="5784" y="1"/>
                    <a:pt x="3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9"/>
            <p:cNvSpPr/>
            <p:nvPr/>
          </p:nvSpPr>
          <p:spPr>
            <a:xfrm>
              <a:off x="6338925" y="1518560"/>
              <a:ext cx="1713595" cy="1776287"/>
            </a:xfrm>
            <a:custGeom>
              <a:rect b="b" l="l" r="r" t="t"/>
              <a:pathLst>
                <a:path extrusionOk="0" h="35672" w="34413">
                  <a:moveTo>
                    <a:pt x="0" y="1"/>
                  </a:moveTo>
                  <a:lnTo>
                    <a:pt x="0" y="35671"/>
                  </a:lnTo>
                  <a:lnTo>
                    <a:pt x="34412" y="35671"/>
                  </a:lnTo>
                  <a:lnTo>
                    <a:pt x="344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9"/>
            <p:cNvSpPr/>
            <p:nvPr/>
          </p:nvSpPr>
          <p:spPr>
            <a:xfrm>
              <a:off x="6406993" y="1588620"/>
              <a:ext cx="1577904" cy="1636164"/>
            </a:xfrm>
            <a:custGeom>
              <a:rect b="b" l="l" r="r" t="t"/>
              <a:pathLst>
                <a:path extrusionOk="0" fill="none" h="32858" w="31688">
                  <a:moveTo>
                    <a:pt x="0" y="0"/>
                  </a:moveTo>
                  <a:lnTo>
                    <a:pt x="31688" y="0"/>
                  </a:lnTo>
                  <a:lnTo>
                    <a:pt x="31688" y="32858"/>
                  </a:lnTo>
                  <a:lnTo>
                    <a:pt x="0" y="32858"/>
                  </a:lnTo>
                  <a:close/>
                </a:path>
              </a:pathLst>
            </a:custGeom>
            <a:noFill/>
            <a:ln cap="flat" cmpd="sng" w="19050">
              <a:solidFill>
                <a:schemeClr val="accent4"/>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9"/>
            <p:cNvSpPr/>
            <p:nvPr/>
          </p:nvSpPr>
          <p:spPr>
            <a:xfrm>
              <a:off x="6496125" y="1719828"/>
              <a:ext cx="1392816" cy="1340083"/>
            </a:xfrm>
            <a:custGeom>
              <a:rect b="b" l="l" r="r" t="t"/>
              <a:pathLst>
                <a:path extrusionOk="0" h="26912" w="27971">
                  <a:moveTo>
                    <a:pt x="14516" y="1"/>
                  </a:moveTo>
                  <a:cubicBezTo>
                    <a:pt x="9078" y="1"/>
                    <a:pt x="4170" y="3276"/>
                    <a:pt x="2085" y="8301"/>
                  </a:cubicBezTo>
                  <a:cubicBezTo>
                    <a:pt x="0" y="13337"/>
                    <a:pt x="1151" y="19119"/>
                    <a:pt x="5006" y="22965"/>
                  </a:cubicBezTo>
                  <a:cubicBezTo>
                    <a:pt x="7578" y="25543"/>
                    <a:pt x="11016" y="26912"/>
                    <a:pt x="14515" y="26912"/>
                  </a:cubicBezTo>
                  <a:cubicBezTo>
                    <a:pt x="16248" y="26912"/>
                    <a:pt x="17996" y="26576"/>
                    <a:pt x="19660" y="25886"/>
                  </a:cubicBezTo>
                  <a:cubicBezTo>
                    <a:pt x="24695" y="23801"/>
                    <a:pt x="27970" y="18903"/>
                    <a:pt x="27970" y="13455"/>
                  </a:cubicBezTo>
                  <a:cubicBezTo>
                    <a:pt x="27970" y="13238"/>
                    <a:pt x="27970" y="13012"/>
                    <a:pt x="27961" y="12796"/>
                  </a:cubicBezTo>
                  <a:lnTo>
                    <a:pt x="15293" y="12796"/>
                  </a:lnTo>
                  <a:lnTo>
                    <a:pt x="15293" y="30"/>
                  </a:lnTo>
                  <a:cubicBezTo>
                    <a:pt x="15038" y="11"/>
                    <a:pt x="14782" y="1"/>
                    <a:pt x="145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9"/>
            <p:cNvSpPr/>
            <p:nvPr/>
          </p:nvSpPr>
          <p:spPr>
            <a:xfrm>
              <a:off x="7021553" y="2097916"/>
              <a:ext cx="409464" cy="570551"/>
            </a:xfrm>
            <a:custGeom>
              <a:rect b="b" l="l" r="r" t="t"/>
              <a:pathLst>
                <a:path extrusionOk="0" h="11458" w="8223">
                  <a:moveTo>
                    <a:pt x="473" y="0"/>
                  </a:moveTo>
                  <a:lnTo>
                    <a:pt x="473" y="1033"/>
                  </a:lnTo>
                  <a:lnTo>
                    <a:pt x="6285" y="1033"/>
                  </a:lnTo>
                  <a:lnTo>
                    <a:pt x="3128" y="4986"/>
                  </a:lnTo>
                  <a:lnTo>
                    <a:pt x="3128" y="5842"/>
                  </a:lnTo>
                  <a:lnTo>
                    <a:pt x="3945" y="5842"/>
                  </a:lnTo>
                  <a:cubicBezTo>
                    <a:pt x="6059" y="5842"/>
                    <a:pt x="7013" y="6737"/>
                    <a:pt x="7013" y="8104"/>
                  </a:cubicBezTo>
                  <a:cubicBezTo>
                    <a:pt x="7013" y="9510"/>
                    <a:pt x="5980" y="10386"/>
                    <a:pt x="4092" y="10386"/>
                  </a:cubicBezTo>
                  <a:cubicBezTo>
                    <a:pt x="2617" y="10386"/>
                    <a:pt x="1299" y="9835"/>
                    <a:pt x="571" y="9078"/>
                  </a:cubicBezTo>
                  <a:lnTo>
                    <a:pt x="1" y="10002"/>
                  </a:lnTo>
                  <a:cubicBezTo>
                    <a:pt x="876" y="10897"/>
                    <a:pt x="2460" y="11458"/>
                    <a:pt x="4092" y="11458"/>
                  </a:cubicBezTo>
                  <a:cubicBezTo>
                    <a:pt x="6836" y="11458"/>
                    <a:pt x="8223" y="10002"/>
                    <a:pt x="8223" y="8104"/>
                  </a:cubicBezTo>
                  <a:cubicBezTo>
                    <a:pt x="8223" y="6285"/>
                    <a:pt x="7003" y="4996"/>
                    <a:pt x="4564" y="4868"/>
                  </a:cubicBezTo>
                  <a:lnTo>
                    <a:pt x="7780" y="826"/>
                  </a:lnTo>
                  <a:lnTo>
                    <a:pt x="7780" y="0"/>
                  </a:lnTo>
                  <a:close/>
                </a:path>
              </a:pathLst>
            </a:custGeom>
            <a:solidFill>
              <a:schemeClr val="accent6"/>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a:off x="5314909" y="1433362"/>
              <a:ext cx="833070" cy="833568"/>
            </a:xfrm>
            <a:custGeom>
              <a:rect b="b" l="l" r="r" t="t"/>
              <a:pathLst>
                <a:path extrusionOk="0" h="16740" w="16730">
                  <a:moveTo>
                    <a:pt x="8360" y="0"/>
                  </a:moveTo>
                  <a:cubicBezTo>
                    <a:pt x="3738" y="0"/>
                    <a:pt x="1" y="3747"/>
                    <a:pt x="1" y="8370"/>
                  </a:cubicBezTo>
                  <a:cubicBezTo>
                    <a:pt x="1" y="12992"/>
                    <a:pt x="3738" y="16739"/>
                    <a:pt x="8360" y="16739"/>
                  </a:cubicBezTo>
                  <a:cubicBezTo>
                    <a:pt x="12983" y="16739"/>
                    <a:pt x="16730" y="12992"/>
                    <a:pt x="16730" y="8370"/>
                  </a:cubicBezTo>
                  <a:cubicBezTo>
                    <a:pt x="16730" y="3747"/>
                    <a:pt x="12983" y="0"/>
                    <a:pt x="8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a:off x="5536293" y="1642946"/>
              <a:ext cx="405530" cy="405530"/>
            </a:xfrm>
            <a:custGeom>
              <a:rect b="b" l="l" r="r" t="t"/>
              <a:pathLst>
                <a:path extrusionOk="0" fill="none" h="8144" w="8144">
                  <a:moveTo>
                    <a:pt x="8143" y="4072"/>
                  </a:moveTo>
                  <a:cubicBezTo>
                    <a:pt x="8143" y="6315"/>
                    <a:pt x="6324" y="8144"/>
                    <a:pt x="4072" y="8144"/>
                  </a:cubicBezTo>
                  <a:cubicBezTo>
                    <a:pt x="1829" y="8144"/>
                    <a:pt x="0" y="6315"/>
                    <a:pt x="0" y="4072"/>
                  </a:cubicBezTo>
                  <a:cubicBezTo>
                    <a:pt x="0" y="1820"/>
                    <a:pt x="1829" y="1"/>
                    <a:pt x="4072" y="1"/>
                  </a:cubicBezTo>
                  <a:cubicBezTo>
                    <a:pt x="6324" y="1"/>
                    <a:pt x="8143" y="1820"/>
                    <a:pt x="8143" y="4072"/>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9"/>
            <p:cNvSpPr/>
            <p:nvPr/>
          </p:nvSpPr>
          <p:spPr>
            <a:xfrm>
              <a:off x="5691004" y="1809458"/>
              <a:ext cx="84303" cy="72352"/>
            </a:xfrm>
            <a:custGeom>
              <a:rect b="b" l="l" r="r" t="t"/>
              <a:pathLst>
                <a:path extrusionOk="0" h="1453" w="1693">
                  <a:moveTo>
                    <a:pt x="965" y="1"/>
                  </a:moveTo>
                  <a:cubicBezTo>
                    <a:pt x="316" y="1"/>
                    <a:pt x="1" y="787"/>
                    <a:pt x="453" y="1240"/>
                  </a:cubicBezTo>
                  <a:cubicBezTo>
                    <a:pt x="600" y="1387"/>
                    <a:pt x="782" y="1453"/>
                    <a:pt x="961" y="1453"/>
                  </a:cubicBezTo>
                  <a:cubicBezTo>
                    <a:pt x="1333" y="1453"/>
                    <a:pt x="1692" y="1167"/>
                    <a:pt x="1692" y="728"/>
                  </a:cubicBezTo>
                  <a:cubicBezTo>
                    <a:pt x="1692" y="325"/>
                    <a:pt x="1368" y="1"/>
                    <a:pt x="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9"/>
            <p:cNvSpPr/>
            <p:nvPr/>
          </p:nvSpPr>
          <p:spPr>
            <a:xfrm>
              <a:off x="5562236" y="1462243"/>
              <a:ext cx="264959" cy="163128"/>
            </a:xfrm>
            <a:custGeom>
              <a:rect b="b" l="l" r="r" t="t"/>
              <a:pathLst>
                <a:path extrusionOk="0" fill="none" h="3276" w="5321">
                  <a:moveTo>
                    <a:pt x="5213" y="1289"/>
                  </a:moveTo>
                  <a:cubicBezTo>
                    <a:pt x="5321" y="2086"/>
                    <a:pt x="4269" y="2892"/>
                    <a:pt x="2862" y="3079"/>
                  </a:cubicBezTo>
                  <a:cubicBezTo>
                    <a:pt x="1456" y="3276"/>
                    <a:pt x="226" y="2784"/>
                    <a:pt x="118" y="1987"/>
                  </a:cubicBezTo>
                  <a:cubicBezTo>
                    <a:pt x="0" y="1191"/>
                    <a:pt x="1062" y="384"/>
                    <a:pt x="2469" y="197"/>
                  </a:cubicBezTo>
                  <a:cubicBezTo>
                    <a:pt x="3875" y="1"/>
                    <a:pt x="5105" y="492"/>
                    <a:pt x="5213" y="1289"/>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9"/>
            <p:cNvSpPr/>
            <p:nvPr/>
          </p:nvSpPr>
          <p:spPr>
            <a:xfrm>
              <a:off x="5653310" y="2074861"/>
              <a:ext cx="265009" cy="163128"/>
            </a:xfrm>
            <a:custGeom>
              <a:rect b="b" l="l" r="r" t="t"/>
              <a:pathLst>
                <a:path extrusionOk="0" fill="none" h="3276" w="5322">
                  <a:moveTo>
                    <a:pt x="5213" y="1289"/>
                  </a:moveTo>
                  <a:cubicBezTo>
                    <a:pt x="5321" y="2086"/>
                    <a:pt x="4269" y="2892"/>
                    <a:pt x="2862" y="3079"/>
                  </a:cubicBezTo>
                  <a:cubicBezTo>
                    <a:pt x="1456" y="3276"/>
                    <a:pt x="217" y="2784"/>
                    <a:pt x="109" y="1988"/>
                  </a:cubicBezTo>
                  <a:cubicBezTo>
                    <a:pt x="1" y="1191"/>
                    <a:pt x="1053" y="384"/>
                    <a:pt x="2469" y="198"/>
                  </a:cubicBezTo>
                  <a:cubicBezTo>
                    <a:pt x="3875" y="1"/>
                    <a:pt x="5105" y="493"/>
                    <a:pt x="5213" y="1289"/>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9"/>
            <p:cNvSpPr/>
            <p:nvPr/>
          </p:nvSpPr>
          <p:spPr>
            <a:xfrm>
              <a:off x="5859457" y="1518560"/>
              <a:ext cx="227314" cy="246884"/>
            </a:xfrm>
            <a:custGeom>
              <a:rect b="b" l="l" r="r" t="t"/>
              <a:pathLst>
                <a:path extrusionOk="0" fill="none" h="4958" w="4565">
                  <a:moveTo>
                    <a:pt x="3394" y="1535"/>
                  </a:moveTo>
                  <a:cubicBezTo>
                    <a:pt x="4309" y="2617"/>
                    <a:pt x="4564" y="3915"/>
                    <a:pt x="3955" y="4436"/>
                  </a:cubicBezTo>
                  <a:cubicBezTo>
                    <a:pt x="3345" y="4957"/>
                    <a:pt x="2096" y="4505"/>
                    <a:pt x="1171" y="3423"/>
                  </a:cubicBezTo>
                  <a:cubicBezTo>
                    <a:pt x="257" y="2351"/>
                    <a:pt x="1" y="1043"/>
                    <a:pt x="611" y="522"/>
                  </a:cubicBezTo>
                  <a:cubicBezTo>
                    <a:pt x="1220" y="1"/>
                    <a:pt x="2470" y="453"/>
                    <a:pt x="3394" y="1535"/>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9"/>
            <p:cNvSpPr/>
            <p:nvPr/>
          </p:nvSpPr>
          <p:spPr>
            <a:xfrm>
              <a:off x="5393285" y="1929910"/>
              <a:ext cx="227264" cy="247382"/>
            </a:xfrm>
            <a:custGeom>
              <a:rect b="b" l="l" r="r" t="t"/>
              <a:pathLst>
                <a:path extrusionOk="0" fill="none" h="4968" w="4564">
                  <a:moveTo>
                    <a:pt x="3954" y="4446"/>
                  </a:moveTo>
                  <a:cubicBezTo>
                    <a:pt x="3334" y="4967"/>
                    <a:pt x="2095" y="4505"/>
                    <a:pt x="1171" y="3423"/>
                  </a:cubicBezTo>
                  <a:cubicBezTo>
                    <a:pt x="256" y="2342"/>
                    <a:pt x="0" y="1043"/>
                    <a:pt x="610" y="522"/>
                  </a:cubicBezTo>
                  <a:cubicBezTo>
                    <a:pt x="1230" y="1"/>
                    <a:pt x="2469" y="453"/>
                    <a:pt x="3393" y="1535"/>
                  </a:cubicBezTo>
                  <a:cubicBezTo>
                    <a:pt x="4308" y="2617"/>
                    <a:pt x="4564" y="3925"/>
                    <a:pt x="3954" y="4446"/>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9"/>
            <p:cNvSpPr/>
            <p:nvPr/>
          </p:nvSpPr>
          <p:spPr>
            <a:xfrm>
              <a:off x="5935393" y="1828579"/>
              <a:ext cx="187130" cy="267399"/>
            </a:xfrm>
            <a:custGeom>
              <a:rect b="b" l="l" r="r" t="t"/>
              <a:pathLst>
                <a:path extrusionOk="0" fill="none" h="5370" w="3758">
                  <a:moveTo>
                    <a:pt x="2843" y="295"/>
                  </a:moveTo>
                  <a:cubicBezTo>
                    <a:pt x="3590" y="600"/>
                    <a:pt x="3757" y="1908"/>
                    <a:pt x="3226" y="3226"/>
                  </a:cubicBezTo>
                  <a:cubicBezTo>
                    <a:pt x="2695" y="4544"/>
                    <a:pt x="1662" y="5370"/>
                    <a:pt x="915" y="5075"/>
                  </a:cubicBezTo>
                  <a:cubicBezTo>
                    <a:pt x="168" y="4770"/>
                    <a:pt x="0" y="3462"/>
                    <a:pt x="531" y="2144"/>
                  </a:cubicBezTo>
                  <a:cubicBezTo>
                    <a:pt x="1063" y="826"/>
                    <a:pt x="2095" y="0"/>
                    <a:pt x="2843" y="295"/>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9"/>
            <p:cNvSpPr/>
            <p:nvPr/>
          </p:nvSpPr>
          <p:spPr>
            <a:xfrm>
              <a:off x="5358030" y="1603758"/>
              <a:ext cx="187578" cy="267449"/>
            </a:xfrm>
            <a:custGeom>
              <a:rect b="b" l="l" r="r" t="t"/>
              <a:pathLst>
                <a:path extrusionOk="0" fill="none" h="5371" w="3767">
                  <a:moveTo>
                    <a:pt x="2842" y="306"/>
                  </a:moveTo>
                  <a:cubicBezTo>
                    <a:pt x="3590" y="601"/>
                    <a:pt x="3767" y="1909"/>
                    <a:pt x="3236" y="3237"/>
                  </a:cubicBezTo>
                  <a:cubicBezTo>
                    <a:pt x="2705" y="4554"/>
                    <a:pt x="1662" y="5371"/>
                    <a:pt x="925" y="5076"/>
                  </a:cubicBezTo>
                  <a:cubicBezTo>
                    <a:pt x="177" y="4771"/>
                    <a:pt x="0" y="3463"/>
                    <a:pt x="531" y="2145"/>
                  </a:cubicBezTo>
                  <a:cubicBezTo>
                    <a:pt x="1062" y="827"/>
                    <a:pt x="2095" y="1"/>
                    <a:pt x="2842" y="306"/>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9"/>
            <p:cNvSpPr/>
            <p:nvPr/>
          </p:nvSpPr>
          <p:spPr>
            <a:xfrm>
              <a:off x="5261529" y="2266868"/>
              <a:ext cx="914884" cy="833519"/>
            </a:xfrm>
            <a:custGeom>
              <a:rect b="b" l="l" r="r" t="t"/>
              <a:pathLst>
                <a:path extrusionOk="0" h="16739" w="18373">
                  <a:moveTo>
                    <a:pt x="9186" y="0"/>
                  </a:moveTo>
                  <a:cubicBezTo>
                    <a:pt x="7045" y="0"/>
                    <a:pt x="4903" y="816"/>
                    <a:pt x="3266" y="2449"/>
                  </a:cubicBezTo>
                  <a:cubicBezTo>
                    <a:pt x="1" y="5724"/>
                    <a:pt x="1" y="11015"/>
                    <a:pt x="3266" y="14290"/>
                  </a:cubicBezTo>
                  <a:cubicBezTo>
                    <a:pt x="4903" y="15923"/>
                    <a:pt x="7045" y="16739"/>
                    <a:pt x="9186" y="16739"/>
                  </a:cubicBezTo>
                  <a:cubicBezTo>
                    <a:pt x="11328" y="16739"/>
                    <a:pt x="13469" y="15923"/>
                    <a:pt x="15107" y="14290"/>
                  </a:cubicBezTo>
                  <a:cubicBezTo>
                    <a:pt x="18372" y="11015"/>
                    <a:pt x="18372" y="5724"/>
                    <a:pt x="15107" y="2449"/>
                  </a:cubicBezTo>
                  <a:cubicBezTo>
                    <a:pt x="13469" y="816"/>
                    <a:pt x="11328" y="0"/>
                    <a:pt x="9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9"/>
            <p:cNvSpPr/>
            <p:nvPr/>
          </p:nvSpPr>
          <p:spPr>
            <a:xfrm>
              <a:off x="5538235" y="2502893"/>
              <a:ext cx="361960" cy="361960"/>
            </a:xfrm>
            <a:custGeom>
              <a:rect b="b" l="l" r="r" t="t"/>
              <a:pathLst>
                <a:path extrusionOk="0" h="7269" w="7269">
                  <a:moveTo>
                    <a:pt x="3718" y="119"/>
                  </a:moveTo>
                  <a:cubicBezTo>
                    <a:pt x="4593" y="128"/>
                    <a:pt x="5439" y="482"/>
                    <a:pt x="6078" y="1102"/>
                  </a:cubicBezTo>
                  <a:cubicBezTo>
                    <a:pt x="6108" y="1122"/>
                    <a:pt x="6127" y="1151"/>
                    <a:pt x="6157" y="1181"/>
                  </a:cubicBezTo>
                  <a:cubicBezTo>
                    <a:pt x="6777" y="1820"/>
                    <a:pt x="7121" y="2666"/>
                    <a:pt x="7140" y="3541"/>
                  </a:cubicBezTo>
                  <a:lnTo>
                    <a:pt x="7140" y="3630"/>
                  </a:lnTo>
                  <a:lnTo>
                    <a:pt x="7140" y="3659"/>
                  </a:lnTo>
                  <a:cubicBezTo>
                    <a:pt x="7131" y="4554"/>
                    <a:pt x="6786" y="5410"/>
                    <a:pt x="6177" y="6049"/>
                  </a:cubicBezTo>
                  <a:cubicBezTo>
                    <a:pt x="6147" y="6078"/>
                    <a:pt x="6118" y="6108"/>
                    <a:pt x="6098" y="6137"/>
                  </a:cubicBezTo>
                  <a:cubicBezTo>
                    <a:pt x="5459" y="6767"/>
                    <a:pt x="4603" y="7121"/>
                    <a:pt x="3708" y="7141"/>
                  </a:cubicBezTo>
                  <a:lnTo>
                    <a:pt x="3590" y="7141"/>
                  </a:lnTo>
                  <a:cubicBezTo>
                    <a:pt x="2695" y="7131"/>
                    <a:pt x="1830" y="6777"/>
                    <a:pt x="1190" y="6157"/>
                  </a:cubicBezTo>
                  <a:lnTo>
                    <a:pt x="1102" y="6069"/>
                  </a:lnTo>
                  <a:cubicBezTo>
                    <a:pt x="482" y="5429"/>
                    <a:pt x="128" y="4564"/>
                    <a:pt x="118" y="3669"/>
                  </a:cubicBezTo>
                  <a:lnTo>
                    <a:pt x="118" y="3630"/>
                  </a:lnTo>
                  <a:lnTo>
                    <a:pt x="118" y="3551"/>
                  </a:lnTo>
                  <a:cubicBezTo>
                    <a:pt x="138" y="2656"/>
                    <a:pt x="502" y="1800"/>
                    <a:pt x="1131" y="1171"/>
                  </a:cubicBezTo>
                  <a:cubicBezTo>
                    <a:pt x="1151" y="1141"/>
                    <a:pt x="1181" y="1112"/>
                    <a:pt x="1210" y="1082"/>
                  </a:cubicBezTo>
                  <a:cubicBezTo>
                    <a:pt x="1859" y="473"/>
                    <a:pt x="2705" y="128"/>
                    <a:pt x="3590" y="119"/>
                  </a:cubicBezTo>
                  <a:close/>
                  <a:moveTo>
                    <a:pt x="3590" y="0"/>
                  </a:moveTo>
                  <a:cubicBezTo>
                    <a:pt x="2675" y="10"/>
                    <a:pt x="1790" y="374"/>
                    <a:pt x="1131" y="1013"/>
                  </a:cubicBezTo>
                  <a:cubicBezTo>
                    <a:pt x="1102" y="1033"/>
                    <a:pt x="1072" y="1063"/>
                    <a:pt x="1043" y="1092"/>
                  </a:cubicBezTo>
                  <a:cubicBezTo>
                    <a:pt x="394" y="1751"/>
                    <a:pt x="20" y="2626"/>
                    <a:pt x="0" y="3551"/>
                  </a:cubicBezTo>
                  <a:lnTo>
                    <a:pt x="0" y="3630"/>
                  </a:lnTo>
                  <a:lnTo>
                    <a:pt x="0" y="3669"/>
                  </a:lnTo>
                  <a:cubicBezTo>
                    <a:pt x="10" y="4603"/>
                    <a:pt x="374" y="5488"/>
                    <a:pt x="1023" y="6157"/>
                  </a:cubicBezTo>
                  <a:lnTo>
                    <a:pt x="1112" y="6246"/>
                  </a:lnTo>
                  <a:cubicBezTo>
                    <a:pt x="1771" y="6885"/>
                    <a:pt x="2666" y="7259"/>
                    <a:pt x="3590" y="7268"/>
                  </a:cubicBezTo>
                  <a:lnTo>
                    <a:pt x="3718" y="7268"/>
                  </a:lnTo>
                  <a:cubicBezTo>
                    <a:pt x="4642" y="7249"/>
                    <a:pt x="5518" y="6875"/>
                    <a:pt x="6177" y="6226"/>
                  </a:cubicBezTo>
                  <a:cubicBezTo>
                    <a:pt x="6206" y="6196"/>
                    <a:pt x="6236" y="6167"/>
                    <a:pt x="6265" y="6137"/>
                  </a:cubicBezTo>
                  <a:cubicBezTo>
                    <a:pt x="6904" y="5478"/>
                    <a:pt x="7258" y="4593"/>
                    <a:pt x="7268" y="3669"/>
                  </a:cubicBezTo>
                  <a:lnTo>
                    <a:pt x="7268" y="3630"/>
                  </a:lnTo>
                  <a:cubicBezTo>
                    <a:pt x="7268" y="3600"/>
                    <a:pt x="7268" y="3580"/>
                    <a:pt x="7268" y="3551"/>
                  </a:cubicBezTo>
                  <a:cubicBezTo>
                    <a:pt x="7249" y="2636"/>
                    <a:pt x="6885" y="1761"/>
                    <a:pt x="6245" y="1102"/>
                  </a:cubicBezTo>
                  <a:cubicBezTo>
                    <a:pt x="6216" y="1072"/>
                    <a:pt x="6186" y="1053"/>
                    <a:pt x="6157" y="1023"/>
                  </a:cubicBezTo>
                  <a:cubicBezTo>
                    <a:pt x="5498" y="384"/>
                    <a:pt x="4623" y="20"/>
                    <a:pt x="3708"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9"/>
            <p:cNvSpPr/>
            <p:nvPr/>
          </p:nvSpPr>
          <p:spPr>
            <a:xfrm>
              <a:off x="5304651" y="2301126"/>
              <a:ext cx="796820" cy="765250"/>
            </a:xfrm>
            <a:custGeom>
              <a:rect b="b" l="l" r="r" t="t"/>
              <a:pathLst>
                <a:path extrusionOk="0" h="15368" w="16002">
                  <a:moveTo>
                    <a:pt x="8399" y="109"/>
                  </a:moveTo>
                  <a:cubicBezTo>
                    <a:pt x="10366" y="128"/>
                    <a:pt x="12235" y="915"/>
                    <a:pt x="13631" y="2292"/>
                  </a:cubicBezTo>
                  <a:cubicBezTo>
                    <a:pt x="13661" y="2322"/>
                    <a:pt x="13680" y="2341"/>
                    <a:pt x="13710" y="2371"/>
                  </a:cubicBezTo>
                  <a:cubicBezTo>
                    <a:pt x="15087" y="3767"/>
                    <a:pt x="15864" y="5636"/>
                    <a:pt x="15893" y="7593"/>
                  </a:cubicBezTo>
                  <a:lnTo>
                    <a:pt x="15893" y="7721"/>
                  </a:lnTo>
                  <a:cubicBezTo>
                    <a:pt x="15883" y="9678"/>
                    <a:pt x="15106" y="11566"/>
                    <a:pt x="13730" y="12973"/>
                  </a:cubicBezTo>
                  <a:lnTo>
                    <a:pt x="13671" y="13032"/>
                  </a:lnTo>
                  <a:lnTo>
                    <a:pt x="13641" y="13051"/>
                  </a:lnTo>
                  <a:cubicBezTo>
                    <a:pt x="12166" y="14526"/>
                    <a:pt x="10231" y="15264"/>
                    <a:pt x="8296" y="15264"/>
                  </a:cubicBezTo>
                  <a:cubicBezTo>
                    <a:pt x="6361" y="15264"/>
                    <a:pt x="4426" y="14526"/>
                    <a:pt x="2951" y="13051"/>
                  </a:cubicBezTo>
                  <a:cubicBezTo>
                    <a:pt x="0" y="10101"/>
                    <a:pt x="0" y="5311"/>
                    <a:pt x="2951" y="2351"/>
                  </a:cubicBezTo>
                  <a:lnTo>
                    <a:pt x="2960" y="2341"/>
                  </a:lnTo>
                  <a:lnTo>
                    <a:pt x="2970" y="2331"/>
                  </a:lnTo>
                  <a:cubicBezTo>
                    <a:pt x="2990" y="2312"/>
                    <a:pt x="3010" y="2292"/>
                    <a:pt x="3039" y="2272"/>
                  </a:cubicBezTo>
                  <a:cubicBezTo>
                    <a:pt x="4436" y="896"/>
                    <a:pt x="6314" y="119"/>
                    <a:pt x="8281" y="109"/>
                  </a:cubicBezTo>
                  <a:close/>
                  <a:moveTo>
                    <a:pt x="8320" y="1"/>
                  </a:moveTo>
                  <a:cubicBezTo>
                    <a:pt x="5213" y="1"/>
                    <a:pt x="2410" y="1869"/>
                    <a:pt x="1220" y="4741"/>
                  </a:cubicBezTo>
                  <a:cubicBezTo>
                    <a:pt x="30" y="7613"/>
                    <a:pt x="689" y="10917"/>
                    <a:pt x="2882" y="13110"/>
                  </a:cubicBezTo>
                  <a:cubicBezTo>
                    <a:pt x="4349" y="14584"/>
                    <a:pt x="6315" y="15367"/>
                    <a:pt x="8318" y="15367"/>
                  </a:cubicBezTo>
                  <a:cubicBezTo>
                    <a:pt x="9308" y="15367"/>
                    <a:pt x="10308" y="15176"/>
                    <a:pt x="11261" y="14782"/>
                  </a:cubicBezTo>
                  <a:cubicBezTo>
                    <a:pt x="14133" y="13592"/>
                    <a:pt x="16001" y="10789"/>
                    <a:pt x="16001" y="7682"/>
                  </a:cubicBezTo>
                  <a:cubicBezTo>
                    <a:pt x="16001" y="3443"/>
                    <a:pt x="12559" y="10"/>
                    <a:pt x="832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9"/>
            <p:cNvSpPr/>
            <p:nvPr/>
          </p:nvSpPr>
          <p:spPr>
            <a:xfrm>
              <a:off x="5666555" y="2631212"/>
              <a:ext cx="104818" cy="104818"/>
            </a:xfrm>
            <a:custGeom>
              <a:rect b="b" l="l" r="r" t="t"/>
              <a:pathLst>
                <a:path extrusionOk="0" h="2105" w="2105">
                  <a:moveTo>
                    <a:pt x="1013" y="0"/>
                  </a:moveTo>
                  <a:cubicBezTo>
                    <a:pt x="777" y="10"/>
                    <a:pt x="551" y="99"/>
                    <a:pt x="374" y="246"/>
                  </a:cubicBezTo>
                  <a:cubicBezTo>
                    <a:pt x="344" y="276"/>
                    <a:pt x="315" y="305"/>
                    <a:pt x="285" y="335"/>
                  </a:cubicBezTo>
                  <a:cubicBezTo>
                    <a:pt x="118" y="502"/>
                    <a:pt x="20" y="728"/>
                    <a:pt x="10" y="974"/>
                  </a:cubicBezTo>
                  <a:cubicBezTo>
                    <a:pt x="0" y="1003"/>
                    <a:pt x="0" y="1023"/>
                    <a:pt x="10" y="1053"/>
                  </a:cubicBezTo>
                  <a:cubicBezTo>
                    <a:pt x="10" y="1062"/>
                    <a:pt x="10" y="1082"/>
                    <a:pt x="10" y="1092"/>
                  </a:cubicBezTo>
                  <a:cubicBezTo>
                    <a:pt x="10" y="1338"/>
                    <a:pt x="108" y="1574"/>
                    <a:pt x="275" y="1751"/>
                  </a:cubicBezTo>
                  <a:cubicBezTo>
                    <a:pt x="295" y="1780"/>
                    <a:pt x="325" y="1810"/>
                    <a:pt x="354" y="1839"/>
                  </a:cubicBezTo>
                  <a:cubicBezTo>
                    <a:pt x="541" y="2006"/>
                    <a:pt x="777" y="2095"/>
                    <a:pt x="1023" y="2105"/>
                  </a:cubicBezTo>
                  <a:lnTo>
                    <a:pt x="1141" y="2105"/>
                  </a:lnTo>
                  <a:cubicBezTo>
                    <a:pt x="1377" y="2085"/>
                    <a:pt x="1603" y="1987"/>
                    <a:pt x="1780" y="1820"/>
                  </a:cubicBezTo>
                  <a:cubicBezTo>
                    <a:pt x="1810" y="1790"/>
                    <a:pt x="1839" y="1761"/>
                    <a:pt x="1859" y="1731"/>
                  </a:cubicBezTo>
                  <a:cubicBezTo>
                    <a:pt x="2016" y="1554"/>
                    <a:pt x="2105" y="1328"/>
                    <a:pt x="2105" y="1092"/>
                  </a:cubicBezTo>
                  <a:cubicBezTo>
                    <a:pt x="2105" y="1082"/>
                    <a:pt x="2105" y="1062"/>
                    <a:pt x="2105" y="1053"/>
                  </a:cubicBezTo>
                  <a:cubicBezTo>
                    <a:pt x="2105" y="1023"/>
                    <a:pt x="2105" y="1003"/>
                    <a:pt x="2105" y="974"/>
                  </a:cubicBezTo>
                  <a:cubicBezTo>
                    <a:pt x="2085" y="738"/>
                    <a:pt x="1997" y="521"/>
                    <a:pt x="1839" y="354"/>
                  </a:cubicBezTo>
                  <a:cubicBezTo>
                    <a:pt x="1819" y="325"/>
                    <a:pt x="1790" y="295"/>
                    <a:pt x="1760" y="266"/>
                  </a:cubicBezTo>
                  <a:cubicBezTo>
                    <a:pt x="1583" y="118"/>
                    <a:pt x="1367" y="20"/>
                    <a:pt x="1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9"/>
            <p:cNvSpPr/>
            <p:nvPr/>
          </p:nvSpPr>
          <p:spPr>
            <a:xfrm>
              <a:off x="5716996" y="2306006"/>
              <a:ext cx="5926" cy="202815"/>
            </a:xfrm>
            <a:custGeom>
              <a:rect b="b" l="l" r="r" t="t"/>
              <a:pathLst>
                <a:path extrusionOk="0" h="4073" w="119">
                  <a:moveTo>
                    <a:pt x="0" y="1"/>
                  </a:moveTo>
                  <a:lnTo>
                    <a:pt x="0" y="4073"/>
                  </a:lnTo>
                  <a:lnTo>
                    <a:pt x="118" y="4073"/>
                  </a:lnTo>
                  <a:lnTo>
                    <a:pt x="1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9"/>
            <p:cNvSpPr/>
            <p:nvPr/>
          </p:nvSpPr>
          <p:spPr>
            <a:xfrm>
              <a:off x="5716996" y="2631212"/>
              <a:ext cx="5926" cy="104818"/>
            </a:xfrm>
            <a:custGeom>
              <a:rect b="b" l="l" r="r" t="t"/>
              <a:pathLst>
                <a:path extrusionOk="0" h="2105" w="119">
                  <a:moveTo>
                    <a:pt x="0" y="0"/>
                  </a:moveTo>
                  <a:lnTo>
                    <a:pt x="0" y="2105"/>
                  </a:lnTo>
                  <a:lnTo>
                    <a:pt x="118" y="2105"/>
                  </a:lnTo>
                  <a:lnTo>
                    <a:pt x="1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9"/>
            <p:cNvSpPr/>
            <p:nvPr/>
          </p:nvSpPr>
          <p:spPr>
            <a:xfrm>
              <a:off x="5716996" y="2858423"/>
              <a:ext cx="5926" cy="200823"/>
            </a:xfrm>
            <a:custGeom>
              <a:rect b="b" l="l" r="r" t="t"/>
              <a:pathLst>
                <a:path extrusionOk="0" h="4033" w="119">
                  <a:moveTo>
                    <a:pt x="118" y="1"/>
                  </a:moveTo>
                  <a:cubicBezTo>
                    <a:pt x="98" y="10"/>
                    <a:pt x="69" y="10"/>
                    <a:pt x="39" y="10"/>
                  </a:cubicBezTo>
                  <a:lnTo>
                    <a:pt x="0" y="10"/>
                  </a:lnTo>
                  <a:lnTo>
                    <a:pt x="0" y="4033"/>
                  </a:lnTo>
                  <a:lnTo>
                    <a:pt x="118" y="4033"/>
                  </a:lnTo>
                  <a:lnTo>
                    <a:pt x="1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9"/>
            <p:cNvSpPr/>
            <p:nvPr/>
          </p:nvSpPr>
          <p:spPr>
            <a:xfrm>
              <a:off x="5451544" y="2805044"/>
              <a:ext cx="145999" cy="145999"/>
            </a:xfrm>
            <a:custGeom>
              <a:rect b="b" l="l" r="r" t="t"/>
              <a:pathLst>
                <a:path extrusionOk="0" h="2932" w="2932">
                  <a:moveTo>
                    <a:pt x="2853" y="1"/>
                  </a:moveTo>
                  <a:lnTo>
                    <a:pt x="1" y="2843"/>
                  </a:lnTo>
                  <a:lnTo>
                    <a:pt x="89" y="2931"/>
                  </a:lnTo>
                  <a:lnTo>
                    <a:pt x="2931" y="89"/>
                  </a:lnTo>
                  <a:lnTo>
                    <a:pt x="285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9"/>
            <p:cNvSpPr/>
            <p:nvPr/>
          </p:nvSpPr>
          <p:spPr>
            <a:xfrm>
              <a:off x="5679750" y="2644408"/>
              <a:ext cx="78427" cy="78427"/>
            </a:xfrm>
            <a:custGeom>
              <a:rect b="b" l="l" r="r" t="t"/>
              <a:pathLst>
                <a:path extrusionOk="0" h="1575" w="1575">
                  <a:moveTo>
                    <a:pt x="1495" y="1"/>
                  </a:moveTo>
                  <a:lnTo>
                    <a:pt x="866" y="630"/>
                  </a:lnTo>
                  <a:lnTo>
                    <a:pt x="807" y="689"/>
                  </a:lnTo>
                  <a:lnTo>
                    <a:pt x="787" y="709"/>
                  </a:lnTo>
                  <a:lnTo>
                    <a:pt x="748" y="738"/>
                  </a:lnTo>
                  <a:lnTo>
                    <a:pt x="669" y="827"/>
                  </a:lnTo>
                  <a:lnTo>
                    <a:pt x="1" y="1486"/>
                  </a:lnTo>
                  <a:cubicBezTo>
                    <a:pt x="30" y="1515"/>
                    <a:pt x="60" y="1545"/>
                    <a:pt x="89" y="1574"/>
                  </a:cubicBezTo>
                  <a:lnTo>
                    <a:pt x="866" y="797"/>
                  </a:lnTo>
                  <a:lnTo>
                    <a:pt x="896" y="768"/>
                  </a:lnTo>
                  <a:lnTo>
                    <a:pt x="1574" y="89"/>
                  </a:lnTo>
                  <a:cubicBezTo>
                    <a:pt x="1545" y="60"/>
                    <a:pt x="1525" y="30"/>
                    <a:pt x="14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9"/>
            <p:cNvSpPr/>
            <p:nvPr/>
          </p:nvSpPr>
          <p:spPr>
            <a:xfrm>
              <a:off x="5840386" y="2414259"/>
              <a:ext cx="147941" cy="147941"/>
            </a:xfrm>
            <a:custGeom>
              <a:rect b="b" l="l" r="r" t="t"/>
              <a:pathLst>
                <a:path extrusionOk="0" h="2971" w="2971">
                  <a:moveTo>
                    <a:pt x="2892" y="0"/>
                  </a:moveTo>
                  <a:lnTo>
                    <a:pt x="89" y="2803"/>
                  </a:lnTo>
                  <a:lnTo>
                    <a:pt x="0" y="2882"/>
                  </a:lnTo>
                  <a:cubicBezTo>
                    <a:pt x="30" y="2911"/>
                    <a:pt x="59" y="2941"/>
                    <a:pt x="89" y="2970"/>
                  </a:cubicBezTo>
                  <a:lnTo>
                    <a:pt x="177" y="2882"/>
                  </a:lnTo>
                  <a:lnTo>
                    <a:pt x="2951" y="109"/>
                  </a:lnTo>
                  <a:lnTo>
                    <a:pt x="2971" y="89"/>
                  </a:lnTo>
                  <a:lnTo>
                    <a:pt x="289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9"/>
            <p:cNvSpPr/>
            <p:nvPr/>
          </p:nvSpPr>
          <p:spPr>
            <a:xfrm>
              <a:off x="5343341" y="2679662"/>
              <a:ext cx="201321" cy="5926"/>
            </a:xfrm>
            <a:custGeom>
              <a:rect b="b" l="l" r="r" t="t"/>
              <a:pathLst>
                <a:path extrusionOk="0" h="119" w="4043">
                  <a:moveTo>
                    <a:pt x="0" y="1"/>
                  </a:moveTo>
                  <a:lnTo>
                    <a:pt x="0" y="119"/>
                  </a:lnTo>
                  <a:lnTo>
                    <a:pt x="4042" y="119"/>
                  </a:lnTo>
                  <a:lnTo>
                    <a:pt x="4042" y="80"/>
                  </a:lnTo>
                  <a:lnTo>
                    <a:pt x="404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9"/>
            <p:cNvSpPr/>
            <p:nvPr/>
          </p:nvSpPr>
          <p:spPr>
            <a:xfrm>
              <a:off x="5666555" y="2679662"/>
              <a:ext cx="104818" cy="5926"/>
            </a:xfrm>
            <a:custGeom>
              <a:rect b="b" l="l" r="r" t="t"/>
              <a:pathLst>
                <a:path extrusionOk="0" h="119" w="2105">
                  <a:moveTo>
                    <a:pt x="10" y="1"/>
                  </a:moveTo>
                  <a:cubicBezTo>
                    <a:pt x="0" y="30"/>
                    <a:pt x="0" y="50"/>
                    <a:pt x="10" y="80"/>
                  </a:cubicBezTo>
                  <a:cubicBezTo>
                    <a:pt x="0" y="89"/>
                    <a:pt x="0" y="109"/>
                    <a:pt x="10" y="119"/>
                  </a:cubicBezTo>
                  <a:lnTo>
                    <a:pt x="2105" y="119"/>
                  </a:lnTo>
                  <a:cubicBezTo>
                    <a:pt x="2105" y="109"/>
                    <a:pt x="2105" y="89"/>
                    <a:pt x="2105" y="80"/>
                  </a:cubicBezTo>
                  <a:lnTo>
                    <a:pt x="2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9"/>
            <p:cNvSpPr/>
            <p:nvPr/>
          </p:nvSpPr>
          <p:spPr>
            <a:xfrm>
              <a:off x="5894263" y="2679662"/>
              <a:ext cx="202317" cy="5926"/>
            </a:xfrm>
            <a:custGeom>
              <a:rect b="b" l="l" r="r" t="t"/>
              <a:pathLst>
                <a:path extrusionOk="0" h="119" w="4063">
                  <a:moveTo>
                    <a:pt x="0" y="1"/>
                  </a:moveTo>
                  <a:lnTo>
                    <a:pt x="0" y="89"/>
                  </a:lnTo>
                  <a:lnTo>
                    <a:pt x="0" y="119"/>
                  </a:lnTo>
                  <a:lnTo>
                    <a:pt x="4062" y="119"/>
                  </a:lnTo>
                  <a:lnTo>
                    <a:pt x="406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9"/>
            <p:cNvSpPr/>
            <p:nvPr/>
          </p:nvSpPr>
          <p:spPr>
            <a:xfrm>
              <a:off x="5451544" y="2414259"/>
              <a:ext cx="146995" cy="146945"/>
            </a:xfrm>
            <a:custGeom>
              <a:rect b="b" l="l" r="r" t="t"/>
              <a:pathLst>
                <a:path extrusionOk="0" h="2951" w="2952">
                  <a:moveTo>
                    <a:pt x="89" y="0"/>
                  </a:moveTo>
                  <a:lnTo>
                    <a:pt x="30" y="59"/>
                  </a:lnTo>
                  <a:lnTo>
                    <a:pt x="10" y="79"/>
                  </a:lnTo>
                  <a:lnTo>
                    <a:pt x="1" y="89"/>
                  </a:lnTo>
                  <a:lnTo>
                    <a:pt x="2863" y="2951"/>
                  </a:lnTo>
                  <a:cubicBezTo>
                    <a:pt x="2892" y="2921"/>
                    <a:pt x="2922" y="2892"/>
                    <a:pt x="2951" y="2862"/>
                  </a:cubicBezTo>
                  <a:lnTo>
                    <a:pt x="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9"/>
            <p:cNvSpPr/>
            <p:nvPr/>
          </p:nvSpPr>
          <p:spPr>
            <a:xfrm>
              <a:off x="5680746" y="2643462"/>
              <a:ext cx="78377" cy="78377"/>
            </a:xfrm>
            <a:custGeom>
              <a:rect b="b" l="l" r="r" t="t"/>
              <a:pathLst>
                <a:path extrusionOk="0" h="1574" w="1574">
                  <a:moveTo>
                    <a:pt x="89" y="0"/>
                  </a:moveTo>
                  <a:cubicBezTo>
                    <a:pt x="59" y="30"/>
                    <a:pt x="30" y="59"/>
                    <a:pt x="0" y="89"/>
                  </a:cubicBezTo>
                  <a:lnTo>
                    <a:pt x="640" y="728"/>
                  </a:lnTo>
                  <a:lnTo>
                    <a:pt x="708" y="787"/>
                  </a:lnTo>
                  <a:lnTo>
                    <a:pt x="728" y="816"/>
                  </a:lnTo>
                  <a:lnTo>
                    <a:pt x="767" y="846"/>
                  </a:lnTo>
                  <a:lnTo>
                    <a:pt x="787" y="875"/>
                  </a:lnTo>
                  <a:lnTo>
                    <a:pt x="846" y="934"/>
                  </a:lnTo>
                  <a:lnTo>
                    <a:pt x="1495" y="1574"/>
                  </a:lnTo>
                  <a:cubicBezTo>
                    <a:pt x="1515" y="1544"/>
                    <a:pt x="1544" y="1515"/>
                    <a:pt x="1574" y="1485"/>
                  </a:cubicBezTo>
                  <a:lnTo>
                    <a:pt x="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9"/>
            <p:cNvSpPr/>
            <p:nvPr/>
          </p:nvSpPr>
          <p:spPr>
            <a:xfrm>
              <a:off x="5841830" y="2804048"/>
              <a:ext cx="146497" cy="146995"/>
            </a:xfrm>
            <a:custGeom>
              <a:rect b="b" l="l" r="r" t="t"/>
              <a:pathLst>
                <a:path extrusionOk="0" h="2952" w="2942">
                  <a:moveTo>
                    <a:pt x="80" y="1"/>
                  </a:moveTo>
                  <a:cubicBezTo>
                    <a:pt x="50" y="30"/>
                    <a:pt x="21" y="60"/>
                    <a:pt x="1" y="89"/>
                  </a:cubicBezTo>
                  <a:lnTo>
                    <a:pt x="2863" y="2951"/>
                  </a:lnTo>
                  <a:lnTo>
                    <a:pt x="2883" y="2932"/>
                  </a:lnTo>
                  <a:lnTo>
                    <a:pt x="2942" y="2873"/>
                  </a:lnTo>
                  <a:lnTo>
                    <a:pt x="8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9"/>
            <p:cNvSpPr/>
            <p:nvPr/>
          </p:nvSpPr>
          <p:spPr>
            <a:xfrm>
              <a:off x="6034284" y="1889278"/>
              <a:ext cx="556409" cy="955964"/>
            </a:xfrm>
            <a:custGeom>
              <a:rect b="b" l="l" r="r" t="t"/>
              <a:pathLst>
                <a:path extrusionOk="0" h="19198" w="11174">
                  <a:moveTo>
                    <a:pt x="493" y="1"/>
                  </a:moveTo>
                  <a:cubicBezTo>
                    <a:pt x="217" y="1"/>
                    <a:pt x="1" y="227"/>
                    <a:pt x="1" y="502"/>
                  </a:cubicBezTo>
                  <a:lnTo>
                    <a:pt x="1" y="18696"/>
                  </a:lnTo>
                  <a:cubicBezTo>
                    <a:pt x="1" y="18972"/>
                    <a:pt x="217" y="19198"/>
                    <a:pt x="493" y="19198"/>
                  </a:cubicBezTo>
                  <a:lnTo>
                    <a:pt x="9531" y="19198"/>
                  </a:lnTo>
                  <a:lnTo>
                    <a:pt x="10898" y="17890"/>
                  </a:lnTo>
                  <a:cubicBezTo>
                    <a:pt x="11173" y="17890"/>
                    <a:pt x="10770" y="16356"/>
                    <a:pt x="10770" y="16080"/>
                  </a:cubicBezTo>
                  <a:lnTo>
                    <a:pt x="10967" y="4387"/>
                  </a:lnTo>
                  <a:cubicBezTo>
                    <a:pt x="10967" y="4111"/>
                    <a:pt x="11045" y="1938"/>
                    <a:pt x="10770" y="1938"/>
                  </a:cubicBezTo>
                  <a:lnTo>
                    <a:pt x="95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9"/>
            <p:cNvSpPr/>
            <p:nvPr/>
          </p:nvSpPr>
          <p:spPr>
            <a:xfrm>
              <a:off x="6508822" y="1889278"/>
              <a:ext cx="126927" cy="955516"/>
            </a:xfrm>
            <a:custGeom>
              <a:rect b="b" l="l" r="r" t="t"/>
              <a:pathLst>
                <a:path extrusionOk="0" h="19189" w="2549">
                  <a:moveTo>
                    <a:pt x="1" y="1"/>
                  </a:moveTo>
                  <a:lnTo>
                    <a:pt x="1" y="19188"/>
                  </a:lnTo>
                  <a:lnTo>
                    <a:pt x="2056" y="19188"/>
                  </a:lnTo>
                  <a:cubicBezTo>
                    <a:pt x="2332" y="19188"/>
                    <a:pt x="2548" y="18972"/>
                    <a:pt x="2548" y="18696"/>
                  </a:cubicBezTo>
                  <a:lnTo>
                    <a:pt x="2548" y="502"/>
                  </a:lnTo>
                  <a:cubicBezTo>
                    <a:pt x="2548" y="227"/>
                    <a:pt x="2322" y="1"/>
                    <a:pt x="20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9"/>
            <p:cNvSpPr/>
            <p:nvPr/>
          </p:nvSpPr>
          <p:spPr>
            <a:xfrm>
              <a:off x="6395242" y="2196309"/>
              <a:ext cx="466729" cy="191561"/>
            </a:xfrm>
            <a:custGeom>
              <a:rect b="b" l="l" r="r" t="t"/>
              <a:pathLst>
                <a:path extrusionOk="0" h="3847" w="9373">
                  <a:moveTo>
                    <a:pt x="0" y="1"/>
                  </a:moveTo>
                  <a:lnTo>
                    <a:pt x="0" y="3846"/>
                  </a:lnTo>
                  <a:lnTo>
                    <a:pt x="9373" y="3846"/>
                  </a:lnTo>
                  <a:lnTo>
                    <a:pt x="8930" y="1820"/>
                  </a:lnTo>
                  <a:lnTo>
                    <a:pt x="93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9"/>
            <p:cNvSpPr/>
            <p:nvPr/>
          </p:nvSpPr>
          <p:spPr>
            <a:xfrm>
              <a:off x="6820285" y="2196309"/>
              <a:ext cx="41678" cy="191561"/>
            </a:xfrm>
            <a:custGeom>
              <a:rect b="b" l="l" r="r" t="t"/>
              <a:pathLst>
                <a:path extrusionOk="0" h="3847" w="837">
                  <a:moveTo>
                    <a:pt x="837" y="1"/>
                  </a:moveTo>
                  <a:cubicBezTo>
                    <a:pt x="837" y="1"/>
                    <a:pt x="188" y="316"/>
                    <a:pt x="60" y="1653"/>
                  </a:cubicBezTo>
                  <a:cubicBezTo>
                    <a:pt x="1" y="2460"/>
                    <a:pt x="276" y="3256"/>
                    <a:pt x="837" y="3846"/>
                  </a:cubicBezTo>
                  <a:lnTo>
                    <a:pt x="8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9"/>
            <p:cNvSpPr/>
            <p:nvPr/>
          </p:nvSpPr>
          <p:spPr>
            <a:xfrm>
              <a:off x="6366810" y="2189986"/>
              <a:ext cx="148439" cy="202765"/>
            </a:xfrm>
            <a:custGeom>
              <a:rect b="b" l="l" r="r" t="t"/>
              <a:pathLst>
                <a:path extrusionOk="0" h="4072" w="2981">
                  <a:moveTo>
                    <a:pt x="2105" y="0"/>
                  </a:moveTo>
                  <a:cubicBezTo>
                    <a:pt x="1525" y="0"/>
                    <a:pt x="965" y="246"/>
                    <a:pt x="571" y="669"/>
                  </a:cubicBezTo>
                  <a:cubicBezTo>
                    <a:pt x="188" y="1072"/>
                    <a:pt x="1" y="1623"/>
                    <a:pt x="40" y="2183"/>
                  </a:cubicBezTo>
                  <a:lnTo>
                    <a:pt x="40" y="2242"/>
                  </a:lnTo>
                  <a:cubicBezTo>
                    <a:pt x="158" y="3285"/>
                    <a:pt x="1043" y="4072"/>
                    <a:pt x="2096" y="4072"/>
                  </a:cubicBezTo>
                  <a:lnTo>
                    <a:pt x="2892" y="4072"/>
                  </a:lnTo>
                  <a:cubicBezTo>
                    <a:pt x="2978" y="4072"/>
                    <a:pt x="2981" y="3943"/>
                    <a:pt x="2901" y="3943"/>
                  </a:cubicBezTo>
                  <a:cubicBezTo>
                    <a:pt x="2898" y="3943"/>
                    <a:pt x="2895" y="3943"/>
                    <a:pt x="2892" y="3944"/>
                  </a:cubicBezTo>
                  <a:lnTo>
                    <a:pt x="2096" y="3944"/>
                  </a:lnTo>
                  <a:cubicBezTo>
                    <a:pt x="1102" y="3944"/>
                    <a:pt x="276" y="3206"/>
                    <a:pt x="168" y="2223"/>
                  </a:cubicBezTo>
                  <a:lnTo>
                    <a:pt x="168" y="2174"/>
                  </a:lnTo>
                  <a:cubicBezTo>
                    <a:pt x="129" y="1652"/>
                    <a:pt x="306" y="1141"/>
                    <a:pt x="670" y="757"/>
                  </a:cubicBezTo>
                  <a:cubicBezTo>
                    <a:pt x="1033" y="354"/>
                    <a:pt x="1555" y="128"/>
                    <a:pt x="2105" y="128"/>
                  </a:cubicBezTo>
                  <a:lnTo>
                    <a:pt x="2833" y="128"/>
                  </a:lnTo>
                  <a:cubicBezTo>
                    <a:pt x="2873" y="128"/>
                    <a:pt x="2902" y="98"/>
                    <a:pt x="2902" y="69"/>
                  </a:cubicBezTo>
                  <a:cubicBezTo>
                    <a:pt x="2902" y="30"/>
                    <a:pt x="2873" y="0"/>
                    <a:pt x="2833"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9"/>
            <p:cNvSpPr/>
            <p:nvPr/>
          </p:nvSpPr>
          <p:spPr>
            <a:xfrm>
              <a:off x="6746838" y="2196807"/>
              <a:ext cx="41678" cy="191063"/>
            </a:xfrm>
            <a:custGeom>
              <a:rect b="b" l="l" r="r" t="t"/>
              <a:pathLst>
                <a:path extrusionOk="0" h="3837" w="837">
                  <a:moveTo>
                    <a:pt x="679" y="1"/>
                  </a:moveTo>
                  <a:cubicBezTo>
                    <a:pt x="601" y="119"/>
                    <a:pt x="532" y="256"/>
                    <a:pt x="473" y="394"/>
                  </a:cubicBezTo>
                  <a:cubicBezTo>
                    <a:pt x="1" y="1496"/>
                    <a:pt x="1" y="2735"/>
                    <a:pt x="463" y="3836"/>
                  </a:cubicBezTo>
                  <a:lnTo>
                    <a:pt x="601" y="3836"/>
                  </a:lnTo>
                  <a:cubicBezTo>
                    <a:pt x="128" y="2755"/>
                    <a:pt x="128" y="1525"/>
                    <a:pt x="591" y="443"/>
                  </a:cubicBezTo>
                  <a:cubicBezTo>
                    <a:pt x="660" y="286"/>
                    <a:pt x="738" y="138"/>
                    <a:pt x="83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9"/>
            <p:cNvSpPr/>
            <p:nvPr/>
          </p:nvSpPr>
          <p:spPr>
            <a:xfrm>
              <a:off x="6205228" y="2034727"/>
              <a:ext cx="118562" cy="101632"/>
            </a:xfrm>
            <a:custGeom>
              <a:rect b="b" l="l" r="r" t="t"/>
              <a:pathLst>
                <a:path extrusionOk="0" h="2041" w="2381">
                  <a:moveTo>
                    <a:pt x="1361" y="131"/>
                  </a:moveTo>
                  <a:cubicBezTo>
                    <a:pt x="1817" y="131"/>
                    <a:pt x="2253" y="485"/>
                    <a:pt x="2253" y="1023"/>
                  </a:cubicBezTo>
                  <a:cubicBezTo>
                    <a:pt x="2253" y="1515"/>
                    <a:pt x="1859" y="1908"/>
                    <a:pt x="1367" y="1908"/>
                  </a:cubicBezTo>
                  <a:cubicBezTo>
                    <a:pt x="571" y="1908"/>
                    <a:pt x="177" y="954"/>
                    <a:pt x="738" y="394"/>
                  </a:cubicBezTo>
                  <a:cubicBezTo>
                    <a:pt x="920" y="212"/>
                    <a:pt x="1143" y="131"/>
                    <a:pt x="1361" y="131"/>
                  </a:cubicBezTo>
                  <a:close/>
                  <a:moveTo>
                    <a:pt x="1367" y="0"/>
                  </a:moveTo>
                  <a:cubicBezTo>
                    <a:pt x="463" y="0"/>
                    <a:pt x="0" y="1102"/>
                    <a:pt x="649" y="1741"/>
                  </a:cubicBezTo>
                  <a:cubicBezTo>
                    <a:pt x="856" y="1948"/>
                    <a:pt x="1110" y="2041"/>
                    <a:pt x="1359" y="2041"/>
                  </a:cubicBezTo>
                  <a:cubicBezTo>
                    <a:pt x="1881" y="2041"/>
                    <a:pt x="2380" y="1635"/>
                    <a:pt x="2380" y="1023"/>
                  </a:cubicBezTo>
                  <a:cubicBezTo>
                    <a:pt x="2380" y="463"/>
                    <a:pt x="1928" y="0"/>
                    <a:pt x="1367"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9"/>
            <p:cNvSpPr/>
            <p:nvPr/>
          </p:nvSpPr>
          <p:spPr>
            <a:xfrm>
              <a:off x="6169475" y="2479888"/>
              <a:ext cx="181254" cy="154962"/>
            </a:xfrm>
            <a:custGeom>
              <a:rect b="b" l="l" r="r" t="t"/>
              <a:pathLst>
                <a:path extrusionOk="0" h="3112" w="3640">
                  <a:moveTo>
                    <a:pt x="2075" y="117"/>
                  </a:moveTo>
                  <a:cubicBezTo>
                    <a:pt x="2810" y="117"/>
                    <a:pt x="3511" y="689"/>
                    <a:pt x="3511" y="1554"/>
                  </a:cubicBezTo>
                  <a:cubicBezTo>
                    <a:pt x="3511" y="2341"/>
                    <a:pt x="2872" y="2980"/>
                    <a:pt x="2085" y="2980"/>
                  </a:cubicBezTo>
                  <a:cubicBezTo>
                    <a:pt x="807" y="2980"/>
                    <a:pt x="168" y="1436"/>
                    <a:pt x="1072" y="541"/>
                  </a:cubicBezTo>
                  <a:cubicBezTo>
                    <a:pt x="1365" y="248"/>
                    <a:pt x="1724" y="117"/>
                    <a:pt x="2075" y="117"/>
                  </a:cubicBezTo>
                  <a:close/>
                  <a:moveTo>
                    <a:pt x="2085" y="0"/>
                  </a:moveTo>
                  <a:cubicBezTo>
                    <a:pt x="699" y="0"/>
                    <a:pt x="0" y="1672"/>
                    <a:pt x="984" y="2656"/>
                  </a:cubicBezTo>
                  <a:cubicBezTo>
                    <a:pt x="1302" y="2970"/>
                    <a:pt x="1691" y="3111"/>
                    <a:pt x="2073" y="3111"/>
                  </a:cubicBezTo>
                  <a:cubicBezTo>
                    <a:pt x="2873" y="3111"/>
                    <a:pt x="3639" y="2493"/>
                    <a:pt x="3639" y="1554"/>
                  </a:cubicBezTo>
                  <a:cubicBezTo>
                    <a:pt x="3639" y="689"/>
                    <a:pt x="2941" y="0"/>
                    <a:pt x="208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9"/>
            <p:cNvSpPr/>
            <p:nvPr/>
          </p:nvSpPr>
          <p:spPr>
            <a:xfrm>
              <a:off x="6129300" y="2844800"/>
              <a:ext cx="142549" cy="785006"/>
            </a:xfrm>
            <a:custGeom>
              <a:rect b="b" l="l" r="r" t="t"/>
              <a:pathLst>
                <a:path extrusionOk="0" h="16779" w="2863">
                  <a:moveTo>
                    <a:pt x="1" y="0"/>
                  </a:moveTo>
                  <a:lnTo>
                    <a:pt x="1" y="16778"/>
                  </a:lnTo>
                  <a:lnTo>
                    <a:pt x="2863" y="16778"/>
                  </a:lnTo>
                  <a:lnTo>
                    <a:pt x="28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9"/>
            <p:cNvSpPr/>
            <p:nvPr/>
          </p:nvSpPr>
          <p:spPr>
            <a:xfrm>
              <a:off x="5730690" y="3481349"/>
              <a:ext cx="938835" cy="162630"/>
            </a:xfrm>
            <a:custGeom>
              <a:rect b="b" l="l" r="r" t="t"/>
              <a:pathLst>
                <a:path extrusionOk="0" h="3266" w="18854">
                  <a:moveTo>
                    <a:pt x="8212" y="0"/>
                  </a:moveTo>
                  <a:lnTo>
                    <a:pt x="4" y="3264"/>
                  </a:lnTo>
                  <a:lnTo>
                    <a:pt x="4" y="3264"/>
                  </a:lnTo>
                  <a:cubicBezTo>
                    <a:pt x="286" y="3196"/>
                    <a:pt x="18854" y="3177"/>
                    <a:pt x="18854" y="3177"/>
                  </a:cubicBezTo>
                  <a:lnTo>
                    <a:pt x="10592" y="0"/>
                  </a:lnTo>
                  <a:close/>
                  <a:moveTo>
                    <a:pt x="4" y="3264"/>
                  </a:moveTo>
                  <a:lnTo>
                    <a:pt x="4" y="3264"/>
                  </a:lnTo>
                  <a:cubicBezTo>
                    <a:pt x="2" y="3265"/>
                    <a:pt x="1" y="3265"/>
                    <a:pt x="0" y="3265"/>
                  </a:cubicBezTo>
                  <a:lnTo>
                    <a:pt x="4" y="326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9"/>
            <p:cNvSpPr/>
            <p:nvPr/>
          </p:nvSpPr>
          <p:spPr>
            <a:xfrm>
              <a:off x="6954978" y="3504354"/>
              <a:ext cx="407970" cy="371272"/>
            </a:xfrm>
            <a:custGeom>
              <a:rect b="b" l="l" r="r" t="t"/>
              <a:pathLst>
                <a:path extrusionOk="0" h="7456" w="8193">
                  <a:moveTo>
                    <a:pt x="4093" y="1"/>
                  </a:moveTo>
                  <a:cubicBezTo>
                    <a:pt x="3138" y="1"/>
                    <a:pt x="2184" y="364"/>
                    <a:pt x="1456" y="1092"/>
                  </a:cubicBezTo>
                  <a:cubicBezTo>
                    <a:pt x="0" y="2548"/>
                    <a:pt x="0" y="4908"/>
                    <a:pt x="1456" y="6364"/>
                  </a:cubicBezTo>
                  <a:cubicBezTo>
                    <a:pt x="2184" y="7091"/>
                    <a:pt x="3138" y="7455"/>
                    <a:pt x="4093" y="7455"/>
                  </a:cubicBezTo>
                  <a:cubicBezTo>
                    <a:pt x="5048" y="7455"/>
                    <a:pt x="6005" y="7091"/>
                    <a:pt x="6737" y="6364"/>
                  </a:cubicBezTo>
                  <a:cubicBezTo>
                    <a:pt x="8193" y="4908"/>
                    <a:pt x="8193" y="2548"/>
                    <a:pt x="6737" y="1092"/>
                  </a:cubicBezTo>
                  <a:cubicBezTo>
                    <a:pt x="6005" y="364"/>
                    <a:pt x="5048" y="1"/>
                    <a:pt x="40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9"/>
            <p:cNvSpPr/>
            <p:nvPr/>
          </p:nvSpPr>
          <p:spPr>
            <a:xfrm>
              <a:off x="6553388" y="3363337"/>
              <a:ext cx="730244" cy="262021"/>
            </a:xfrm>
            <a:custGeom>
              <a:rect b="b" l="l" r="r" t="t"/>
              <a:pathLst>
                <a:path extrusionOk="0" fill="none" h="5262" w="14665">
                  <a:moveTo>
                    <a:pt x="1250" y="167"/>
                  </a:moveTo>
                  <a:cubicBezTo>
                    <a:pt x="1" y="1603"/>
                    <a:pt x="916" y="3846"/>
                    <a:pt x="2814" y="4003"/>
                  </a:cubicBezTo>
                  <a:cubicBezTo>
                    <a:pt x="4200" y="4111"/>
                    <a:pt x="5459" y="2862"/>
                    <a:pt x="5597" y="1475"/>
                  </a:cubicBezTo>
                  <a:cubicBezTo>
                    <a:pt x="5636" y="1131"/>
                    <a:pt x="5607" y="767"/>
                    <a:pt x="5420" y="472"/>
                  </a:cubicBezTo>
                  <a:cubicBezTo>
                    <a:pt x="5233" y="187"/>
                    <a:pt x="4849" y="0"/>
                    <a:pt x="4525" y="118"/>
                  </a:cubicBezTo>
                  <a:cubicBezTo>
                    <a:pt x="4230" y="236"/>
                    <a:pt x="4072" y="561"/>
                    <a:pt x="3994" y="875"/>
                  </a:cubicBezTo>
                  <a:cubicBezTo>
                    <a:pt x="3551" y="2537"/>
                    <a:pt x="4692" y="4455"/>
                    <a:pt x="6364" y="4858"/>
                  </a:cubicBezTo>
                  <a:cubicBezTo>
                    <a:pt x="8046" y="5262"/>
                    <a:pt x="9934" y="4072"/>
                    <a:pt x="10288" y="2380"/>
                  </a:cubicBezTo>
                  <a:cubicBezTo>
                    <a:pt x="10396" y="1987"/>
                    <a:pt x="10367" y="1564"/>
                    <a:pt x="10209" y="1180"/>
                  </a:cubicBezTo>
                  <a:cubicBezTo>
                    <a:pt x="10032" y="816"/>
                    <a:pt x="9659" y="521"/>
                    <a:pt x="9246" y="551"/>
                  </a:cubicBezTo>
                  <a:cubicBezTo>
                    <a:pt x="8793" y="571"/>
                    <a:pt x="8429" y="984"/>
                    <a:pt x="8341" y="1436"/>
                  </a:cubicBezTo>
                  <a:cubicBezTo>
                    <a:pt x="8252" y="1879"/>
                    <a:pt x="8400" y="2341"/>
                    <a:pt x="8636" y="2734"/>
                  </a:cubicBezTo>
                  <a:cubicBezTo>
                    <a:pt x="9305" y="3885"/>
                    <a:pt x="10613" y="4514"/>
                    <a:pt x="11940" y="4327"/>
                  </a:cubicBezTo>
                  <a:cubicBezTo>
                    <a:pt x="13258" y="4141"/>
                    <a:pt x="14340" y="3167"/>
                    <a:pt x="14665" y="1879"/>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9"/>
            <p:cNvSpPr/>
            <p:nvPr/>
          </p:nvSpPr>
          <p:spPr>
            <a:xfrm>
              <a:off x="6241926" y="1222284"/>
              <a:ext cx="693047" cy="264511"/>
            </a:xfrm>
            <a:custGeom>
              <a:rect b="b" l="l" r="r" t="t"/>
              <a:pathLst>
                <a:path extrusionOk="0" fill="none" h="5312" w="13918">
                  <a:moveTo>
                    <a:pt x="444" y="5311"/>
                  </a:moveTo>
                  <a:cubicBezTo>
                    <a:pt x="1" y="4259"/>
                    <a:pt x="178" y="2961"/>
                    <a:pt x="935" y="2115"/>
                  </a:cubicBezTo>
                  <a:cubicBezTo>
                    <a:pt x="1683" y="1259"/>
                    <a:pt x="3001" y="935"/>
                    <a:pt x="4033" y="1397"/>
                  </a:cubicBezTo>
                  <a:cubicBezTo>
                    <a:pt x="5076" y="1869"/>
                    <a:pt x="5715" y="3118"/>
                    <a:pt x="5410" y="4220"/>
                  </a:cubicBezTo>
                  <a:cubicBezTo>
                    <a:pt x="5381" y="4338"/>
                    <a:pt x="5331" y="4456"/>
                    <a:pt x="5253" y="4564"/>
                  </a:cubicBezTo>
                  <a:cubicBezTo>
                    <a:pt x="4909" y="4997"/>
                    <a:pt x="4112" y="4672"/>
                    <a:pt x="3964" y="4131"/>
                  </a:cubicBezTo>
                  <a:cubicBezTo>
                    <a:pt x="3817" y="3590"/>
                    <a:pt x="4102" y="3030"/>
                    <a:pt x="4446" y="2577"/>
                  </a:cubicBezTo>
                  <a:cubicBezTo>
                    <a:pt x="4928" y="1948"/>
                    <a:pt x="5548" y="1397"/>
                    <a:pt x="6295" y="1122"/>
                  </a:cubicBezTo>
                  <a:cubicBezTo>
                    <a:pt x="7043" y="846"/>
                    <a:pt x="7928" y="896"/>
                    <a:pt x="8587" y="1348"/>
                  </a:cubicBezTo>
                  <a:cubicBezTo>
                    <a:pt x="9275" y="1840"/>
                    <a:pt x="9600" y="2705"/>
                    <a:pt x="9708" y="3541"/>
                  </a:cubicBezTo>
                  <a:cubicBezTo>
                    <a:pt x="9777" y="4102"/>
                    <a:pt x="9669" y="4810"/>
                    <a:pt x="9128" y="4977"/>
                  </a:cubicBezTo>
                  <a:cubicBezTo>
                    <a:pt x="8705" y="5105"/>
                    <a:pt x="8243" y="4761"/>
                    <a:pt x="8115" y="4338"/>
                  </a:cubicBezTo>
                  <a:cubicBezTo>
                    <a:pt x="7977" y="3905"/>
                    <a:pt x="8105" y="3443"/>
                    <a:pt x="8292" y="3040"/>
                  </a:cubicBezTo>
                  <a:cubicBezTo>
                    <a:pt x="9216" y="1023"/>
                    <a:pt x="11881" y="1"/>
                    <a:pt x="13917" y="886"/>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4" name="Google Shape;1144;p29"/>
          <p:cNvGrpSpPr/>
          <p:nvPr/>
        </p:nvGrpSpPr>
        <p:grpSpPr>
          <a:xfrm rot="-1936577">
            <a:off x="104491" y="4401523"/>
            <a:ext cx="709245" cy="602200"/>
            <a:chOff x="8039217" y="153473"/>
            <a:chExt cx="898762" cy="763062"/>
          </a:xfrm>
        </p:grpSpPr>
        <p:sp>
          <p:nvSpPr>
            <p:cNvPr id="1145" name="Google Shape;1145;p29"/>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9"/>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9"/>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9"/>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9"/>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9"/>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9"/>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9"/>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9"/>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9"/>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9"/>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9"/>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9"/>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8" name="Google Shape;1158;p29"/>
          <p:cNvPicPr preferRelativeResize="0"/>
          <p:nvPr/>
        </p:nvPicPr>
        <p:blipFill rotWithShape="1">
          <a:blip r:embed="rId3">
            <a:alphaModFix/>
          </a:blip>
          <a:srcRect b="0" l="0" r="0" t="0"/>
          <a:stretch/>
        </p:blipFill>
        <p:spPr>
          <a:xfrm>
            <a:off x="2570250" y="2239900"/>
            <a:ext cx="4003500" cy="247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Tomatometer Status</a:t>
            </a:r>
            <a:endParaRPr>
              <a:solidFill>
                <a:schemeClr val="lt1"/>
              </a:solidFill>
            </a:endParaRPr>
          </a:p>
        </p:txBody>
      </p:sp>
      <p:sp>
        <p:nvSpPr>
          <p:cNvPr id="1164" name="Google Shape;1164;p30"/>
          <p:cNvSpPr txBox="1"/>
          <p:nvPr/>
        </p:nvSpPr>
        <p:spPr>
          <a:xfrm>
            <a:off x="919750" y="1125750"/>
            <a:ext cx="6824700" cy="77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5F8195"/>
                </a:solidFill>
              </a:rPr>
              <a:t>Movies with above 75% positive ratings are given status as Certified Fresh, 60% as Fresh and below are Rotten.</a:t>
            </a:r>
            <a:endParaRPr sz="1900">
              <a:solidFill>
                <a:schemeClr val="lt1"/>
              </a:solidFill>
              <a:latin typeface="Rajdhani"/>
              <a:ea typeface="Rajdhani"/>
              <a:cs typeface="Rajdhani"/>
              <a:sym typeface="Rajdhani"/>
            </a:endParaRPr>
          </a:p>
        </p:txBody>
      </p:sp>
      <p:grpSp>
        <p:nvGrpSpPr>
          <p:cNvPr id="1165" name="Google Shape;1165;p30"/>
          <p:cNvGrpSpPr/>
          <p:nvPr/>
        </p:nvGrpSpPr>
        <p:grpSpPr>
          <a:xfrm rot="718649">
            <a:off x="7477620" y="195618"/>
            <a:ext cx="1487227" cy="1412292"/>
            <a:chOff x="5171900" y="1164025"/>
            <a:chExt cx="2964844" cy="2815459"/>
          </a:xfrm>
        </p:grpSpPr>
        <p:sp>
          <p:nvSpPr>
            <p:cNvPr id="1166" name="Google Shape;1166;p30"/>
            <p:cNvSpPr/>
            <p:nvPr/>
          </p:nvSpPr>
          <p:spPr>
            <a:xfrm>
              <a:off x="5171900" y="1164025"/>
              <a:ext cx="2964844" cy="2815459"/>
            </a:xfrm>
            <a:custGeom>
              <a:rect b="b" l="l" r="r" t="t"/>
              <a:pathLst>
                <a:path extrusionOk="0" h="56541" w="59541">
                  <a:moveTo>
                    <a:pt x="33931" y="0"/>
                  </a:moveTo>
                  <a:cubicBezTo>
                    <a:pt x="32829" y="10"/>
                    <a:pt x="31738" y="305"/>
                    <a:pt x="30784" y="866"/>
                  </a:cubicBezTo>
                  <a:cubicBezTo>
                    <a:pt x="30211" y="560"/>
                    <a:pt x="29574" y="403"/>
                    <a:pt x="28934" y="403"/>
                  </a:cubicBezTo>
                  <a:cubicBezTo>
                    <a:pt x="28915" y="403"/>
                    <a:pt x="28895" y="403"/>
                    <a:pt x="28876" y="404"/>
                  </a:cubicBezTo>
                  <a:cubicBezTo>
                    <a:pt x="28355" y="404"/>
                    <a:pt x="27843" y="492"/>
                    <a:pt x="27351" y="669"/>
                  </a:cubicBezTo>
                  <a:cubicBezTo>
                    <a:pt x="27056" y="777"/>
                    <a:pt x="26781" y="915"/>
                    <a:pt x="26506" y="1072"/>
                  </a:cubicBezTo>
                  <a:cubicBezTo>
                    <a:pt x="26457" y="1043"/>
                    <a:pt x="26407" y="1023"/>
                    <a:pt x="26348" y="1003"/>
                  </a:cubicBezTo>
                  <a:cubicBezTo>
                    <a:pt x="25807" y="758"/>
                    <a:pt x="25227" y="630"/>
                    <a:pt x="24637" y="630"/>
                  </a:cubicBezTo>
                  <a:cubicBezTo>
                    <a:pt x="23368" y="630"/>
                    <a:pt x="22149" y="1171"/>
                    <a:pt x="21303" y="2125"/>
                  </a:cubicBezTo>
                  <a:cubicBezTo>
                    <a:pt x="21087" y="2370"/>
                    <a:pt x="20890" y="2646"/>
                    <a:pt x="20733" y="2941"/>
                  </a:cubicBezTo>
                  <a:cubicBezTo>
                    <a:pt x="19385" y="3669"/>
                    <a:pt x="18421" y="4937"/>
                    <a:pt x="18077" y="6422"/>
                  </a:cubicBezTo>
                  <a:cubicBezTo>
                    <a:pt x="16168" y="4676"/>
                    <a:pt x="13772" y="3823"/>
                    <a:pt x="11390" y="3823"/>
                  </a:cubicBezTo>
                  <a:cubicBezTo>
                    <a:pt x="8446" y="3823"/>
                    <a:pt x="5523" y="5124"/>
                    <a:pt x="3561" y="7652"/>
                  </a:cubicBezTo>
                  <a:cubicBezTo>
                    <a:pt x="1" y="12215"/>
                    <a:pt x="1102" y="18844"/>
                    <a:pt x="5941" y="22030"/>
                  </a:cubicBezTo>
                  <a:cubicBezTo>
                    <a:pt x="2538" y="24115"/>
                    <a:pt x="719" y="28039"/>
                    <a:pt x="1329" y="31993"/>
                  </a:cubicBezTo>
                  <a:cubicBezTo>
                    <a:pt x="1938" y="35936"/>
                    <a:pt x="4859" y="39133"/>
                    <a:pt x="8734" y="40097"/>
                  </a:cubicBezTo>
                  <a:cubicBezTo>
                    <a:pt x="9019" y="41857"/>
                    <a:pt x="9619" y="43539"/>
                    <a:pt x="10504" y="45083"/>
                  </a:cubicBezTo>
                  <a:cubicBezTo>
                    <a:pt x="11036" y="46007"/>
                    <a:pt x="11635" y="46883"/>
                    <a:pt x="12314" y="47709"/>
                  </a:cubicBezTo>
                  <a:lnTo>
                    <a:pt x="10790" y="48309"/>
                  </a:lnTo>
                  <a:cubicBezTo>
                    <a:pt x="10593" y="48387"/>
                    <a:pt x="10416" y="48505"/>
                    <a:pt x="10268" y="48653"/>
                  </a:cubicBezTo>
                  <a:cubicBezTo>
                    <a:pt x="9373" y="49538"/>
                    <a:pt x="9855" y="51062"/>
                    <a:pt x="11095" y="51279"/>
                  </a:cubicBezTo>
                  <a:cubicBezTo>
                    <a:pt x="11183" y="51288"/>
                    <a:pt x="11272" y="51298"/>
                    <a:pt x="11360" y="51298"/>
                  </a:cubicBezTo>
                  <a:lnTo>
                    <a:pt x="11517" y="51298"/>
                  </a:lnTo>
                  <a:cubicBezTo>
                    <a:pt x="11694" y="51288"/>
                    <a:pt x="12491" y="51269"/>
                    <a:pt x="15963" y="51259"/>
                  </a:cubicBezTo>
                  <a:cubicBezTo>
                    <a:pt x="17792" y="52685"/>
                    <a:pt x="19808" y="53846"/>
                    <a:pt x="21962" y="54721"/>
                  </a:cubicBezTo>
                  <a:cubicBezTo>
                    <a:pt x="24952" y="55930"/>
                    <a:pt x="27942" y="56540"/>
                    <a:pt x="30843" y="56540"/>
                  </a:cubicBezTo>
                  <a:cubicBezTo>
                    <a:pt x="32190" y="56540"/>
                    <a:pt x="33547" y="56403"/>
                    <a:pt x="34875" y="56127"/>
                  </a:cubicBezTo>
                  <a:cubicBezTo>
                    <a:pt x="35800" y="55930"/>
                    <a:pt x="36704" y="55675"/>
                    <a:pt x="37580" y="55350"/>
                  </a:cubicBezTo>
                  <a:cubicBezTo>
                    <a:pt x="38387" y="55776"/>
                    <a:pt x="39226" y="55970"/>
                    <a:pt x="40041" y="55970"/>
                  </a:cubicBezTo>
                  <a:cubicBezTo>
                    <a:pt x="42992" y="55970"/>
                    <a:pt x="45631" y="53430"/>
                    <a:pt x="45300" y="50148"/>
                  </a:cubicBezTo>
                  <a:cubicBezTo>
                    <a:pt x="46844" y="48436"/>
                    <a:pt x="48064" y="46450"/>
                    <a:pt x="48890" y="44296"/>
                  </a:cubicBezTo>
                  <a:lnTo>
                    <a:pt x="57987" y="44296"/>
                  </a:lnTo>
                  <a:cubicBezTo>
                    <a:pt x="58843" y="44296"/>
                    <a:pt x="59541" y="43598"/>
                    <a:pt x="59541" y="42752"/>
                  </a:cubicBezTo>
                  <a:lnTo>
                    <a:pt x="59541" y="7071"/>
                  </a:lnTo>
                  <a:cubicBezTo>
                    <a:pt x="59541" y="6222"/>
                    <a:pt x="58852" y="5527"/>
                    <a:pt x="58005" y="5527"/>
                  </a:cubicBezTo>
                  <a:cubicBezTo>
                    <a:pt x="57999" y="5527"/>
                    <a:pt x="57993" y="5527"/>
                    <a:pt x="57987" y="5527"/>
                  </a:cubicBezTo>
                  <a:lnTo>
                    <a:pt x="32987" y="5527"/>
                  </a:lnTo>
                  <a:cubicBezTo>
                    <a:pt x="33036" y="5173"/>
                    <a:pt x="33036" y="4810"/>
                    <a:pt x="32997" y="4455"/>
                  </a:cubicBezTo>
                  <a:cubicBezTo>
                    <a:pt x="32957" y="4170"/>
                    <a:pt x="32898" y="3875"/>
                    <a:pt x="32829" y="3600"/>
                  </a:cubicBezTo>
                  <a:cubicBezTo>
                    <a:pt x="33184" y="3442"/>
                    <a:pt x="33577" y="3364"/>
                    <a:pt x="33970" y="3364"/>
                  </a:cubicBezTo>
                  <a:cubicBezTo>
                    <a:pt x="34275" y="3364"/>
                    <a:pt x="34580" y="3423"/>
                    <a:pt x="34875" y="3541"/>
                  </a:cubicBezTo>
                  <a:cubicBezTo>
                    <a:pt x="35093" y="3637"/>
                    <a:pt x="35319" y="3682"/>
                    <a:pt x="35542" y="3682"/>
                  </a:cubicBezTo>
                  <a:cubicBezTo>
                    <a:pt x="36186" y="3682"/>
                    <a:pt x="36800" y="3304"/>
                    <a:pt x="37078" y="2675"/>
                  </a:cubicBezTo>
                  <a:cubicBezTo>
                    <a:pt x="37452" y="1830"/>
                    <a:pt x="37058" y="836"/>
                    <a:pt x="36213" y="472"/>
                  </a:cubicBezTo>
                  <a:cubicBezTo>
                    <a:pt x="35495" y="158"/>
                    <a:pt x="34718" y="0"/>
                    <a:pt x="33931"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0"/>
            <p:cNvSpPr/>
            <p:nvPr/>
          </p:nvSpPr>
          <p:spPr>
            <a:xfrm>
              <a:off x="5647932" y="2475506"/>
              <a:ext cx="1955001" cy="1429166"/>
            </a:xfrm>
            <a:custGeom>
              <a:rect b="b" l="l" r="r" t="t"/>
              <a:pathLst>
                <a:path extrusionOk="0" h="28701" w="39261">
                  <a:moveTo>
                    <a:pt x="28250" y="1"/>
                  </a:moveTo>
                  <a:cubicBezTo>
                    <a:pt x="28029" y="1"/>
                    <a:pt x="27808" y="10"/>
                    <a:pt x="27587" y="29"/>
                  </a:cubicBezTo>
                  <a:cubicBezTo>
                    <a:pt x="23867" y="349"/>
                    <a:pt x="20659" y="3414"/>
                    <a:pt x="16976" y="3414"/>
                  </a:cubicBezTo>
                  <a:cubicBezTo>
                    <a:pt x="16803" y="3414"/>
                    <a:pt x="16629" y="3407"/>
                    <a:pt x="16454" y="3393"/>
                  </a:cubicBezTo>
                  <a:cubicBezTo>
                    <a:pt x="14231" y="3216"/>
                    <a:pt x="12264" y="1849"/>
                    <a:pt x="10061" y="1475"/>
                  </a:cubicBezTo>
                  <a:cubicBezTo>
                    <a:pt x="9647" y="1405"/>
                    <a:pt x="9230" y="1371"/>
                    <a:pt x="8816" y="1371"/>
                  </a:cubicBezTo>
                  <a:cubicBezTo>
                    <a:pt x="7363" y="1371"/>
                    <a:pt x="5936" y="1795"/>
                    <a:pt x="4711" y="2606"/>
                  </a:cubicBezTo>
                  <a:cubicBezTo>
                    <a:pt x="2577" y="4032"/>
                    <a:pt x="1269" y="6805"/>
                    <a:pt x="708" y="9264"/>
                  </a:cubicBezTo>
                  <a:cubicBezTo>
                    <a:pt x="0" y="12401"/>
                    <a:pt x="669" y="15391"/>
                    <a:pt x="2154" y="18037"/>
                  </a:cubicBezTo>
                  <a:cubicBezTo>
                    <a:pt x="4455" y="22098"/>
                    <a:pt x="8694" y="25324"/>
                    <a:pt x="12845" y="26996"/>
                  </a:cubicBezTo>
                  <a:cubicBezTo>
                    <a:pt x="15497" y="28065"/>
                    <a:pt x="18317" y="28700"/>
                    <a:pt x="21158" y="28700"/>
                  </a:cubicBezTo>
                  <a:cubicBezTo>
                    <a:pt x="22393" y="28700"/>
                    <a:pt x="23632" y="28580"/>
                    <a:pt x="24863" y="28324"/>
                  </a:cubicBezTo>
                  <a:cubicBezTo>
                    <a:pt x="33203" y="26563"/>
                    <a:pt x="39261" y="19158"/>
                    <a:pt x="38858" y="10533"/>
                  </a:cubicBezTo>
                  <a:cubicBezTo>
                    <a:pt x="38779" y="8940"/>
                    <a:pt x="38484" y="7327"/>
                    <a:pt x="37776" y="5891"/>
                  </a:cubicBezTo>
                  <a:cubicBezTo>
                    <a:pt x="36704" y="3727"/>
                    <a:pt x="34747" y="2085"/>
                    <a:pt x="32563" y="1062"/>
                  </a:cubicBezTo>
                  <a:cubicBezTo>
                    <a:pt x="31210" y="420"/>
                    <a:pt x="29738" y="1"/>
                    <a:pt x="28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0"/>
            <p:cNvSpPr/>
            <p:nvPr/>
          </p:nvSpPr>
          <p:spPr>
            <a:xfrm>
              <a:off x="6135665" y="1358920"/>
              <a:ext cx="371272" cy="371272"/>
            </a:xfrm>
            <a:custGeom>
              <a:rect b="b" l="l" r="r" t="t"/>
              <a:pathLst>
                <a:path extrusionOk="0" h="7456" w="7456">
                  <a:moveTo>
                    <a:pt x="3728" y="1"/>
                  </a:moveTo>
                  <a:cubicBezTo>
                    <a:pt x="1663" y="1"/>
                    <a:pt x="1" y="1663"/>
                    <a:pt x="1" y="3728"/>
                  </a:cubicBezTo>
                  <a:cubicBezTo>
                    <a:pt x="1" y="5783"/>
                    <a:pt x="1663" y="7455"/>
                    <a:pt x="3728" y="7455"/>
                  </a:cubicBezTo>
                  <a:cubicBezTo>
                    <a:pt x="5784" y="7455"/>
                    <a:pt x="7456" y="5783"/>
                    <a:pt x="7456" y="3728"/>
                  </a:cubicBezTo>
                  <a:cubicBezTo>
                    <a:pt x="7456" y="1663"/>
                    <a:pt x="5784" y="1"/>
                    <a:pt x="3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0"/>
            <p:cNvSpPr/>
            <p:nvPr/>
          </p:nvSpPr>
          <p:spPr>
            <a:xfrm>
              <a:off x="6338925" y="1518560"/>
              <a:ext cx="1713595" cy="1776287"/>
            </a:xfrm>
            <a:custGeom>
              <a:rect b="b" l="l" r="r" t="t"/>
              <a:pathLst>
                <a:path extrusionOk="0" h="35672" w="34413">
                  <a:moveTo>
                    <a:pt x="0" y="1"/>
                  </a:moveTo>
                  <a:lnTo>
                    <a:pt x="0" y="35671"/>
                  </a:lnTo>
                  <a:lnTo>
                    <a:pt x="34412" y="35671"/>
                  </a:lnTo>
                  <a:lnTo>
                    <a:pt x="344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0"/>
            <p:cNvSpPr/>
            <p:nvPr/>
          </p:nvSpPr>
          <p:spPr>
            <a:xfrm>
              <a:off x="6406993" y="1588620"/>
              <a:ext cx="1577904" cy="1636164"/>
            </a:xfrm>
            <a:custGeom>
              <a:rect b="b" l="l" r="r" t="t"/>
              <a:pathLst>
                <a:path extrusionOk="0" fill="none" h="32858" w="31688">
                  <a:moveTo>
                    <a:pt x="0" y="0"/>
                  </a:moveTo>
                  <a:lnTo>
                    <a:pt x="31688" y="0"/>
                  </a:lnTo>
                  <a:lnTo>
                    <a:pt x="31688" y="32858"/>
                  </a:lnTo>
                  <a:lnTo>
                    <a:pt x="0" y="32858"/>
                  </a:lnTo>
                  <a:close/>
                </a:path>
              </a:pathLst>
            </a:custGeom>
            <a:noFill/>
            <a:ln cap="flat" cmpd="sng" w="19050">
              <a:solidFill>
                <a:schemeClr val="accent4"/>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0"/>
            <p:cNvSpPr/>
            <p:nvPr/>
          </p:nvSpPr>
          <p:spPr>
            <a:xfrm>
              <a:off x="6496125" y="1719828"/>
              <a:ext cx="1392816" cy="1340083"/>
            </a:xfrm>
            <a:custGeom>
              <a:rect b="b" l="l" r="r" t="t"/>
              <a:pathLst>
                <a:path extrusionOk="0" h="26912" w="27971">
                  <a:moveTo>
                    <a:pt x="14516" y="1"/>
                  </a:moveTo>
                  <a:cubicBezTo>
                    <a:pt x="9078" y="1"/>
                    <a:pt x="4170" y="3276"/>
                    <a:pt x="2085" y="8301"/>
                  </a:cubicBezTo>
                  <a:cubicBezTo>
                    <a:pt x="0" y="13337"/>
                    <a:pt x="1151" y="19119"/>
                    <a:pt x="5006" y="22965"/>
                  </a:cubicBezTo>
                  <a:cubicBezTo>
                    <a:pt x="7578" y="25543"/>
                    <a:pt x="11016" y="26912"/>
                    <a:pt x="14515" y="26912"/>
                  </a:cubicBezTo>
                  <a:cubicBezTo>
                    <a:pt x="16248" y="26912"/>
                    <a:pt x="17996" y="26576"/>
                    <a:pt x="19660" y="25886"/>
                  </a:cubicBezTo>
                  <a:cubicBezTo>
                    <a:pt x="24695" y="23801"/>
                    <a:pt x="27970" y="18903"/>
                    <a:pt x="27970" y="13455"/>
                  </a:cubicBezTo>
                  <a:cubicBezTo>
                    <a:pt x="27970" y="13238"/>
                    <a:pt x="27970" y="13012"/>
                    <a:pt x="27961" y="12796"/>
                  </a:cubicBezTo>
                  <a:lnTo>
                    <a:pt x="15293" y="12796"/>
                  </a:lnTo>
                  <a:lnTo>
                    <a:pt x="15293" y="30"/>
                  </a:lnTo>
                  <a:cubicBezTo>
                    <a:pt x="15038" y="11"/>
                    <a:pt x="14782" y="1"/>
                    <a:pt x="145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0"/>
            <p:cNvSpPr/>
            <p:nvPr/>
          </p:nvSpPr>
          <p:spPr>
            <a:xfrm>
              <a:off x="7021553" y="2097916"/>
              <a:ext cx="409464" cy="570551"/>
            </a:xfrm>
            <a:custGeom>
              <a:rect b="b" l="l" r="r" t="t"/>
              <a:pathLst>
                <a:path extrusionOk="0" h="11458" w="8223">
                  <a:moveTo>
                    <a:pt x="473" y="0"/>
                  </a:moveTo>
                  <a:lnTo>
                    <a:pt x="473" y="1033"/>
                  </a:lnTo>
                  <a:lnTo>
                    <a:pt x="6285" y="1033"/>
                  </a:lnTo>
                  <a:lnTo>
                    <a:pt x="3128" y="4986"/>
                  </a:lnTo>
                  <a:lnTo>
                    <a:pt x="3128" y="5842"/>
                  </a:lnTo>
                  <a:lnTo>
                    <a:pt x="3945" y="5842"/>
                  </a:lnTo>
                  <a:cubicBezTo>
                    <a:pt x="6059" y="5842"/>
                    <a:pt x="7013" y="6737"/>
                    <a:pt x="7013" y="8104"/>
                  </a:cubicBezTo>
                  <a:cubicBezTo>
                    <a:pt x="7013" y="9510"/>
                    <a:pt x="5980" y="10386"/>
                    <a:pt x="4092" y="10386"/>
                  </a:cubicBezTo>
                  <a:cubicBezTo>
                    <a:pt x="2617" y="10386"/>
                    <a:pt x="1299" y="9835"/>
                    <a:pt x="571" y="9078"/>
                  </a:cubicBezTo>
                  <a:lnTo>
                    <a:pt x="1" y="10002"/>
                  </a:lnTo>
                  <a:cubicBezTo>
                    <a:pt x="876" y="10897"/>
                    <a:pt x="2460" y="11458"/>
                    <a:pt x="4092" y="11458"/>
                  </a:cubicBezTo>
                  <a:cubicBezTo>
                    <a:pt x="6836" y="11458"/>
                    <a:pt x="8223" y="10002"/>
                    <a:pt x="8223" y="8104"/>
                  </a:cubicBezTo>
                  <a:cubicBezTo>
                    <a:pt x="8223" y="6285"/>
                    <a:pt x="7003" y="4996"/>
                    <a:pt x="4564" y="4868"/>
                  </a:cubicBezTo>
                  <a:lnTo>
                    <a:pt x="7780" y="826"/>
                  </a:lnTo>
                  <a:lnTo>
                    <a:pt x="7780" y="0"/>
                  </a:lnTo>
                  <a:close/>
                </a:path>
              </a:pathLst>
            </a:custGeom>
            <a:solidFill>
              <a:schemeClr val="accent6"/>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0"/>
            <p:cNvSpPr/>
            <p:nvPr/>
          </p:nvSpPr>
          <p:spPr>
            <a:xfrm>
              <a:off x="5314909" y="1433362"/>
              <a:ext cx="833070" cy="833568"/>
            </a:xfrm>
            <a:custGeom>
              <a:rect b="b" l="l" r="r" t="t"/>
              <a:pathLst>
                <a:path extrusionOk="0" h="16740" w="16730">
                  <a:moveTo>
                    <a:pt x="8360" y="0"/>
                  </a:moveTo>
                  <a:cubicBezTo>
                    <a:pt x="3738" y="0"/>
                    <a:pt x="1" y="3747"/>
                    <a:pt x="1" y="8370"/>
                  </a:cubicBezTo>
                  <a:cubicBezTo>
                    <a:pt x="1" y="12992"/>
                    <a:pt x="3738" y="16739"/>
                    <a:pt x="8360" y="16739"/>
                  </a:cubicBezTo>
                  <a:cubicBezTo>
                    <a:pt x="12983" y="16739"/>
                    <a:pt x="16730" y="12992"/>
                    <a:pt x="16730" y="8370"/>
                  </a:cubicBezTo>
                  <a:cubicBezTo>
                    <a:pt x="16730" y="3747"/>
                    <a:pt x="12983" y="0"/>
                    <a:pt x="8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0"/>
            <p:cNvSpPr/>
            <p:nvPr/>
          </p:nvSpPr>
          <p:spPr>
            <a:xfrm>
              <a:off x="5536293" y="1642946"/>
              <a:ext cx="405530" cy="405530"/>
            </a:xfrm>
            <a:custGeom>
              <a:rect b="b" l="l" r="r" t="t"/>
              <a:pathLst>
                <a:path extrusionOk="0" fill="none" h="8144" w="8144">
                  <a:moveTo>
                    <a:pt x="8143" y="4072"/>
                  </a:moveTo>
                  <a:cubicBezTo>
                    <a:pt x="8143" y="6315"/>
                    <a:pt x="6324" y="8144"/>
                    <a:pt x="4072" y="8144"/>
                  </a:cubicBezTo>
                  <a:cubicBezTo>
                    <a:pt x="1829" y="8144"/>
                    <a:pt x="0" y="6315"/>
                    <a:pt x="0" y="4072"/>
                  </a:cubicBezTo>
                  <a:cubicBezTo>
                    <a:pt x="0" y="1820"/>
                    <a:pt x="1829" y="1"/>
                    <a:pt x="4072" y="1"/>
                  </a:cubicBezTo>
                  <a:cubicBezTo>
                    <a:pt x="6324" y="1"/>
                    <a:pt x="8143" y="1820"/>
                    <a:pt x="8143" y="4072"/>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0"/>
            <p:cNvSpPr/>
            <p:nvPr/>
          </p:nvSpPr>
          <p:spPr>
            <a:xfrm>
              <a:off x="5691004" y="1809458"/>
              <a:ext cx="84303" cy="72352"/>
            </a:xfrm>
            <a:custGeom>
              <a:rect b="b" l="l" r="r" t="t"/>
              <a:pathLst>
                <a:path extrusionOk="0" h="1453" w="1693">
                  <a:moveTo>
                    <a:pt x="965" y="1"/>
                  </a:moveTo>
                  <a:cubicBezTo>
                    <a:pt x="316" y="1"/>
                    <a:pt x="1" y="787"/>
                    <a:pt x="453" y="1240"/>
                  </a:cubicBezTo>
                  <a:cubicBezTo>
                    <a:pt x="600" y="1387"/>
                    <a:pt x="782" y="1453"/>
                    <a:pt x="961" y="1453"/>
                  </a:cubicBezTo>
                  <a:cubicBezTo>
                    <a:pt x="1333" y="1453"/>
                    <a:pt x="1692" y="1167"/>
                    <a:pt x="1692" y="728"/>
                  </a:cubicBezTo>
                  <a:cubicBezTo>
                    <a:pt x="1692" y="325"/>
                    <a:pt x="1368" y="1"/>
                    <a:pt x="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0"/>
            <p:cNvSpPr/>
            <p:nvPr/>
          </p:nvSpPr>
          <p:spPr>
            <a:xfrm>
              <a:off x="5562236" y="1462243"/>
              <a:ext cx="264959" cy="163128"/>
            </a:xfrm>
            <a:custGeom>
              <a:rect b="b" l="l" r="r" t="t"/>
              <a:pathLst>
                <a:path extrusionOk="0" fill="none" h="3276" w="5321">
                  <a:moveTo>
                    <a:pt x="5213" y="1289"/>
                  </a:moveTo>
                  <a:cubicBezTo>
                    <a:pt x="5321" y="2086"/>
                    <a:pt x="4269" y="2892"/>
                    <a:pt x="2862" y="3079"/>
                  </a:cubicBezTo>
                  <a:cubicBezTo>
                    <a:pt x="1456" y="3276"/>
                    <a:pt x="226" y="2784"/>
                    <a:pt x="118" y="1987"/>
                  </a:cubicBezTo>
                  <a:cubicBezTo>
                    <a:pt x="0" y="1191"/>
                    <a:pt x="1062" y="384"/>
                    <a:pt x="2469" y="197"/>
                  </a:cubicBezTo>
                  <a:cubicBezTo>
                    <a:pt x="3875" y="1"/>
                    <a:pt x="5105" y="492"/>
                    <a:pt x="5213" y="1289"/>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0"/>
            <p:cNvSpPr/>
            <p:nvPr/>
          </p:nvSpPr>
          <p:spPr>
            <a:xfrm>
              <a:off x="5653310" y="2074861"/>
              <a:ext cx="265009" cy="163128"/>
            </a:xfrm>
            <a:custGeom>
              <a:rect b="b" l="l" r="r" t="t"/>
              <a:pathLst>
                <a:path extrusionOk="0" fill="none" h="3276" w="5322">
                  <a:moveTo>
                    <a:pt x="5213" y="1289"/>
                  </a:moveTo>
                  <a:cubicBezTo>
                    <a:pt x="5321" y="2086"/>
                    <a:pt x="4269" y="2892"/>
                    <a:pt x="2862" y="3079"/>
                  </a:cubicBezTo>
                  <a:cubicBezTo>
                    <a:pt x="1456" y="3276"/>
                    <a:pt x="217" y="2784"/>
                    <a:pt x="109" y="1988"/>
                  </a:cubicBezTo>
                  <a:cubicBezTo>
                    <a:pt x="1" y="1191"/>
                    <a:pt x="1053" y="384"/>
                    <a:pt x="2469" y="198"/>
                  </a:cubicBezTo>
                  <a:cubicBezTo>
                    <a:pt x="3875" y="1"/>
                    <a:pt x="5105" y="493"/>
                    <a:pt x="5213" y="1289"/>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0"/>
            <p:cNvSpPr/>
            <p:nvPr/>
          </p:nvSpPr>
          <p:spPr>
            <a:xfrm>
              <a:off x="5859457" y="1518560"/>
              <a:ext cx="227314" cy="246884"/>
            </a:xfrm>
            <a:custGeom>
              <a:rect b="b" l="l" r="r" t="t"/>
              <a:pathLst>
                <a:path extrusionOk="0" fill="none" h="4958" w="4565">
                  <a:moveTo>
                    <a:pt x="3394" y="1535"/>
                  </a:moveTo>
                  <a:cubicBezTo>
                    <a:pt x="4309" y="2617"/>
                    <a:pt x="4564" y="3915"/>
                    <a:pt x="3955" y="4436"/>
                  </a:cubicBezTo>
                  <a:cubicBezTo>
                    <a:pt x="3345" y="4957"/>
                    <a:pt x="2096" y="4505"/>
                    <a:pt x="1171" y="3423"/>
                  </a:cubicBezTo>
                  <a:cubicBezTo>
                    <a:pt x="257" y="2351"/>
                    <a:pt x="1" y="1043"/>
                    <a:pt x="611" y="522"/>
                  </a:cubicBezTo>
                  <a:cubicBezTo>
                    <a:pt x="1220" y="1"/>
                    <a:pt x="2470" y="453"/>
                    <a:pt x="3394" y="1535"/>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0"/>
            <p:cNvSpPr/>
            <p:nvPr/>
          </p:nvSpPr>
          <p:spPr>
            <a:xfrm>
              <a:off x="5393285" y="1929910"/>
              <a:ext cx="227264" cy="247382"/>
            </a:xfrm>
            <a:custGeom>
              <a:rect b="b" l="l" r="r" t="t"/>
              <a:pathLst>
                <a:path extrusionOk="0" fill="none" h="4968" w="4564">
                  <a:moveTo>
                    <a:pt x="3954" y="4446"/>
                  </a:moveTo>
                  <a:cubicBezTo>
                    <a:pt x="3334" y="4967"/>
                    <a:pt x="2095" y="4505"/>
                    <a:pt x="1171" y="3423"/>
                  </a:cubicBezTo>
                  <a:cubicBezTo>
                    <a:pt x="256" y="2342"/>
                    <a:pt x="0" y="1043"/>
                    <a:pt x="610" y="522"/>
                  </a:cubicBezTo>
                  <a:cubicBezTo>
                    <a:pt x="1230" y="1"/>
                    <a:pt x="2469" y="453"/>
                    <a:pt x="3393" y="1535"/>
                  </a:cubicBezTo>
                  <a:cubicBezTo>
                    <a:pt x="4308" y="2617"/>
                    <a:pt x="4564" y="3925"/>
                    <a:pt x="3954" y="4446"/>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0"/>
            <p:cNvSpPr/>
            <p:nvPr/>
          </p:nvSpPr>
          <p:spPr>
            <a:xfrm>
              <a:off x="5935393" y="1828579"/>
              <a:ext cx="187130" cy="267399"/>
            </a:xfrm>
            <a:custGeom>
              <a:rect b="b" l="l" r="r" t="t"/>
              <a:pathLst>
                <a:path extrusionOk="0" fill="none" h="5370" w="3758">
                  <a:moveTo>
                    <a:pt x="2843" y="295"/>
                  </a:moveTo>
                  <a:cubicBezTo>
                    <a:pt x="3590" y="600"/>
                    <a:pt x="3757" y="1908"/>
                    <a:pt x="3226" y="3226"/>
                  </a:cubicBezTo>
                  <a:cubicBezTo>
                    <a:pt x="2695" y="4544"/>
                    <a:pt x="1662" y="5370"/>
                    <a:pt x="915" y="5075"/>
                  </a:cubicBezTo>
                  <a:cubicBezTo>
                    <a:pt x="168" y="4770"/>
                    <a:pt x="0" y="3462"/>
                    <a:pt x="531" y="2144"/>
                  </a:cubicBezTo>
                  <a:cubicBezTo>
                    <a:pt x="1063" y="826"/>
                    <a:pt x="2095" y="0"/>
                    <a:pt x="2843" y="295"/>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0"/>
            <p:cNvSpPr/>
            <p:nvPr/>
          </p:nvSpPr>
          <p:spPr>
            <a:xfrm>
              <a:off x="5358030" y="1603758"/>
              <a:ext cx="187578" cy="267449"/>
            </a:xfrm>
            <a:custGeom>
              <a:rect b="b" l="l" r="r" t="t"/>
              <a:pathLst>
                <a:path extrusionOk="0" fill="none" h="5371" w="3767">
                  <a:moveTo>
                    <a:pt x="2842" y="306"/>
                  </a:moveTo>
                  <a:cubicBezTo>
                    <a:pt x="3590" y="601"/>
                    <a:pt x="3767" y="1909"/>
                    <a:pt x="3236" y="3237"/>
                  </a:cubicBezTo>
                  <a:cubicBezTo>
                    <a:pt x="2705" y="4554"/>
                    <a:pt x="1662" y="5371"/>
                    <a:pt x="925" y="5076"/>
                  </a:cubicBezTo>
                  <a:cubicBezTo>
                    <a:pt x="177" y="4771"/>
                    <a:pt x="0" y="3463"/>
                    <a:pt x="531" y="2145"/>
                  </a:cubicBezTo>
                  <a:cubicBezTo>
                    <a:pt x="1062" y="827"/>
                    <a:pt x="2095" y="1"/>
                    <a:pt x="2842" y="306"/>
                  </a:cubicBezTo>
                  <a:close/>
                </a:path>
              </a:pathLst>
            </a:custGeom>
            <a:solidFill>
              <a:schemeClr val="accent3"/>
            </a:solidFill>
            <a:ln cap="flat" cmpd="sng" w="9525">
              <a:solidFill>
                <a:schemeClr val="accent3"/>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0"/>
            <p:cNvSpPr/>
            <p:nvPr/>
          </p:nvSpPr>
          <p:spPr>
            <a:xfrm>
              <a:off x="5261529" y="2266868"/>
              <a:ext cx="914884" cy="833519"/>
            </a:xfrm>
            <a:custGeom>
              <a:rect b="b" l="l" r="r" t="t"/>
              <a:pathLst>
                <a:path extrusionOk="0" h="16739" w="18373">
                  <a:moveTo>
                    <a:pt x="9186" y="0"/>
                  </a:moveTo>
                  <a:cubicBezTo>
                    <a:pt x="7045" y="0"/>
                    <a:pt x="4903" y="816"/>
                    <a:pt x="3266" y="2449"/>
                  </a:cubicBezTo>
                  <a:cubicBezTo>
                    <a:pt x="1" y="5724"/>
                    <a:pt x="1" y="11015"/>
                    <a:pt x="3266" y="14290"/>
                  </a:cubicBezTo>
                  <a:cubicBezTo>
                    <a:pt x="4903" y="15923"/>
                    <a:pt x="7045" y="16739"/>
                    <a:pt x="9186" y="16739"/>
                  </a:cubicBezTo>
                  <a:cubicBezTo>
                    <a:pt x="11328" y="16739"/>
                    <a:pt x="13469" y="15923"/>
                    <a:pt x="15107" y="14290"/>
                  </a:cubicBezTo>
                  <a:cubicBezTo>
                    <a:pt x="18372" y="11015"/>
                    <a:pt x="18372" y="5724"/>
                    <a:pt x="15107" y="2449"/>
                  </a:cubicBezTo>
                  <a:cubicBezTo>
                    <a:pt x="13469" y="816"/>
                    <a:pt x="11328" y="0"/>
                    <a:pt x="9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0"/>
            <p:cNvSpPr/>
            <p:nvPr/>
          </p:nvSpPr>
          <p:spPr>
            <a:xfrm>
              <a:off x="5538235" y="2502893"/>
              <a:ext cx="361960" cy="361960"/>
            </a:xfrm>
            <a:custGeom>
              <a:rect b="b" l="l" r="r" t="t"/>
              <a:pathLst>
                <a:path extrusionOk="0" h="7269" w="7269">
                  <a:moveTo>
                    <a:pt x="3718" y="119"/>
                  </a:moveTo>
                  <a:cubicBezTo>
                    <a:pt x="4593" y="128"/>
                    <a:pt x="5439" y="482"/>
                    <a:pt x="6078" y="1102"/>
                  </a:cubicBezTo>
                  <a:cubicBezTo>
                    <a:pt x="6108" y="1122"/>
                    <a:pt x="6127" y="1151"/>
                    <a:pt x="6157" y="1181"/>
                  </a:cubicBezTo>
                  <a:cubicBezTo>
                    <a:pt x="6777" y="1820"/>
                    <a:pt x="7121" y="2666"/>
                    <a:pt x="7140" y="3541"/>
                  </a:cubicBezTo>
                  <a:lnTo>
                    <a:pt x="7140" y="3630"/>
                  </a:lnTo>
                  <a:lnTo>
                    <a:pt x="7140" y="3659"/>
                  </a:lnTo>
                  <a:cubicBezTo>
                    <a:pt x="7131" y="4554"/>
                    <a:pt x="6786" y="5410"/>
                    <a:pt x="6177" y="6049"/>
                  </a:cubicBezTo>
                  <a:cubicBezTo>
                    <a:pt x="6147" y="6078"/>
                    <a:pt x="6118" y="6108"/>
                    <a:pt x="6098" y="6137"/>
                  </a:cubicBezTo>
                  <a:cubicBezTo>
                    <a:pt x="5459" y="6767"/>
                    <a:pt x="4603" y="7121"/>
                    <a:pt x="3708" y="7141"/>
                  </a:cubicBezTo>
                  <a:lnTo>
                    <a:pt x="3590" y="7141"/>
                  </a:lnTo>
                  <a:cubicBezTo>
                    <a:pt x="2695" y="7131"/>
                    <a:pt x="1830" y="6777"/>
                    <a:pt x="1190" y="6157"/>
                  </a:cubicBezTo>
                  <a:lnTo>
                    <a:pt x="1102" y="6069"/>
                  </a:lnTo>
                  <a:cubicBezTo>
                    <a:pt x="482" y="5429"/>
                    <a:pt x="128" y="4564"/>
                    <a:pt x="118" y="3669"/>
                  </a:cubicBezTo>
                  <a:lnTo>
                    <a:pt x="118" y="3630"/>
                  </a:lnTo>
                  <a:lnTo>
                    <a:pt x="118" y="3551"/>
                  </a:lnTo>
                  <a:cubicBezTo>
                    <a:pt x="138" y="2656"/>
                    <a:pt x="502" y="1800"/>
                    <a:pt x="1131" y="1171"/>
                  </a:cubicBezTo>
                  <a:cubicBezTo>
                    <a:pt x="1151" y="1141"/>
                    <a:pt x="1181" y="1112"/>
                    <a:pt x="1210" y="1082"/>
                  </a:cubicBezTo>
                  <a:cubicBezTo>
                    <a:pt x="1859" y="473"/>
                    <a:pt x="2705" y="128"/>
                    <a:pt x="3590" y="119"/>
                  </a:cubicBezTo>
                  <a:close/>
                  <a:moveTo>
                    <a:pt x="3590" y="0"/>
                  </a:moveTo>
                  <a:cubicBezTo>
                    <a:pt x="2675" y="10"/>
                    <a:pt x="1790" y="374"/>
                    <a:pt x="1131" y="1013"/>
                  </a:cubicBezTo>
                  <a:cubicBezTo>
                    <a:pt x="1102" y="1033"/>
                    <a:pt x="1072" y="1063"/>
                    <a:pt x="1043" y="1092"/>
                  </a:cubicBezTo>
                  <a:cubicBezTo>
                    <a:pt x="394" y="1751"/>
                    <a:pt x="20" y="2626"/>
                    <a:pt x="0" y="3551"/>
                  </a:cubicBezTo>
                  <a:lnTo>
                    <a:pt x="0" y="3630"/>
                  </a:lnTo>
                  <a:lnTo>
                    <a:pt x="0" y="3669"/>
                  </a:lnTo>
                  <a:cubicBezTo>
                    <a:pt x="10" y="4603"/>
                    <a:pt x="374" y="5488"/>
                    <a:pt x="1023" y="6157"/>
                  </a:cubicBezTo>
                  <a:lnTo>
                    <a:pt x="1112" y="6246"/>
                  </a:lnTo>
                  <a:cubicBezTo>
                    <a:pt x="1771" y="6885"/>
                    <a:pt x="2666" y="7259"/>
                    <a:pt x="3590" y="7268"/>
                  </a:cubicBezTo>
                  <a:lnTo>
                    <a:pt x="3718" y="7268"/>
                  </a:lnTo>
                  <a:cubicBezTo>
                    <a:pt x="4642" y="7249"/>
                    <a:pt x="5518" y="6875"/>
                    <a:pt x="6177" y="6226"/>
                  </a:cubicBezTo>
                  <a:cubicBezTo>
                    <a:pt x="6206" y="6196"/>
                    <a:pt x="6236" y="6167"/>
                    <a:pt x="6265" y="6137"/>
                  </a:cubicBezTo>
                  <a:cubicBezTo>
                    <a:pt x="6904" y="5478"/>
                    <a:pt x="7258" y="4593"/>
                    <a:pt x="7268" y="3669"/>
                  </a:cubicBezTo>
                  <a:lnTo>
                    <a:pt x="7268" y="3630"/>
                  </a:lnTo>
                  <a:cubicBezTo>
                    <a:pt x="7268" y="3600"/>
                    <a:pt x="7268" y="3580"/>
                    <a:pt x="7268" y="3551"/>
                  </a:cubicBezTo>
                  <a:cubicBezTo>
                    <a:pt x="7249" y="2636"/>
                    <a:pt x="6885" y="1761"/>
                    <a:pt x="6245" y="1102"/>
                  </a:cubicBezTo>
                  <a:cubicBezTo>
                    <a:pt x="6216" y="1072"/>
                    <a:pt x="6186" y="1053"/>
                    <a:pt x="6157" y="1023"/>
                  </a:cubicBezTo>
                  <a:cubicBezTo>
                    <a:pt x="5498" y="384"/>
                    <a:pt x="4623" y="20"/>
                    <a:pt x="3708"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0"/>
            <p:cNvSpPr/>
            <p:nvPr/>
          </p:nvSpPr>
          <p:spPr>
            <a:xfrm>
              <a:off x="5304651" y="2301126"/>
              <a:ext cx="796820" cy="765250"/>
            </a:xfrm>
            <a:custGeom>
              <a:rect b="b" l="l" r="r" t="t"/>
              <a:pathLst>
                <a:path extrusionOk="0" h="15368" w="16002">
                  <a:moveTo>
                    <a:pt x="8399" y="109"/>
                  </a:moveTo>
                  <a:cubicBezTo>
                    <a:pt x="10366" y="128"/>
                    <a:pt x="12235" y="915"/>
                    <a:pt x="13631" y="2292"/>
                  </a:cubicBezTo>
                  <a:cubicBezTo>
                    <a:pt x="13661" y="2322"/>
                    <a:pt x="13680" y="2341"/>
                    <a:pt x="13710" y="2371"/>
                  </a:cubicBezTo>
                  <a:cubicBezTo>
                    <a:pt x="15087" y="3767"/>
                    <a:pt x="15864" y="5636"/>
                    <a:pt x="15893" y="7593"/>
                  </a:cubicBezTo>
                  <a:lnTo>
                    <a:pt x="15893" y="7721"/>
                  </a:lnTo>
                  <a:cubicBezTo>
                    <a:pt x="15883" y="9678"/>
                    <a:pt x="15106" y="11566"/>
                    <a:pt x="13730" y="12973"/>
                  </a:cubicBezTo>
                  <a:lnTo>
                    <a:pt x="13671" y="13032"/>
                  </a:lnTo>
                  <a:lnTo>
                    <a:pt x="13641" y="13051"/>
                  </a:lnTo>
                  <a:cubicBezTo>
                    <a:pt x="12166" y="14526"/>
                    <a:pt x="10231" y="15264"/>
                    <a:pt x="8296" y="15264"/>
                  </a:cubicBezTo>
                  <a:cubicBezTo>
                    <a:pt x="6361" y="15264"/>
                    <a:pt x="4426" y="14526"/>
                    <a:pt x="2951" y="13051"/>
                  </a:cubicBezTo>
                  <a:cubicBezTo>
                    <a:pt x="0" y="10101"/>
                    <a:pt x="0" y="5311"/>
                    <a:pt x="2951" y="2351"/>
                  </a:cubicBezTo>
                  <a:lnTo>
                    <a:pt x="2960" y="2341"/>
                  </a:lnTo>
                  <a:lnTo>
                    <a:pt x="2970" y="2331"/>
                  </a:lnTo>
                  <a:cubicBezTo>
                    <a:pt x="2990" y="2312"/>
                    <a:pt x="3010" y="2292"/>
                    <a:pt x="3039" y="2272"/>
                  </a:cubicBezTo>
                  <a:cubicBezTo>
                    <a:pt x="4436" y="896"/>
                    <a:pt x="6314" y="119"/>
                    <a:pt x="8281" y="109"/>
                  </a:cubicBezTo>
                  <a:close/>
                  <a:moveTo>
                    <a:pt x="8320" y="1"/>
                  </a:moveTo>
                  <a:cubicBezTo>
                    <a:pt x="5213" y="1"/>
                    <a:pt x="2410" y="1869"/>
                    <a:pt x="1220" y="4741"/>
                  </a:cubicBezTo>
                  <a:cubicBezTo>
                    <a:pt x="30" y="7613"/>
                    <a:pt x="689" y="10917"/>
                    <a:pt x="2882" y="13110"/>
                  </a:cubicBezTo>
                  <a:cubicBezTo>
                    <a:pt x="4349" y="14584"/>
                    <a:pt x="6315" y="15367"/>
                    <a:pt x="8318" y="15367"/>
                  </a:cubicBezTo>
                  <a:cubicBezTo>
                    <a:pt x="9308" y="15367"/>
                    <a:pt x="10308" y="15176"/>
                    <a:pt x="11261" y="14782"/>
                  </a:cubicBezTo>
                  <a:cubicBezTo>
                    <a:pt x="14133" y="13592"/>
                    <a:pt x="16001" y="10789"/>
                    <a:pt x="16001" y="7682"/>
                  </a:cubicBezTo>
                  <a:cubicBezTo>
                    <a:pt x="16001" y="3443"/>
                    <a:pt x="12559" y="10"/>
                    <a:pt x="832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0"/>
            <p:cNvSpPr/>
            <p:nvPr/>
          </p:nvSpPr>
          <p:spPr>
            <a:xfrm>
              <a:off x="5666555" y="2631212"/>
              <a:ext cx="104818" cy="104818"/>
            </a:xfrm>
            <a:custGeom>
              <a:rect b="b" l="l" r="r" t="t"/>
              <a:pathLst>
                <a:path extrusionOk="0" h="2105" w="2105">
                  <a:moveTo>
                    <a:pt x="1013" y="0"/>
                  </a:moveTo>
                  <a:cubicBezTo>
                    <a:pt x="777" y="10"/>
                    <a:pt x="551" y="99"/>
                    <a:pt x="374" y="246"/>
                  </a:cubicBezTo>
                  <a:cubicBezTo>
                    <a:pt x="344" y="276"/>
                    <a:pt x="315" y="305"/>
                    <a:pt x="285" y="335"/>
                  </a:cubicBezTo>
                  <a:cubicBezTo>
                    <a:pt x="118" y="502"/>
                    <a:pt x="20" y="728"/>
                    <a:pt x="10" y="974"/>
                  </a:cubicBezTo>
                  <a:cubicBezTo>
                    <a:pt x="0" y="1003"/>
                    <a:pt x="0" y="1023"/>
                    <a:pt x="10" y="1053"/>
                  </a:cubicBezTo>
                  <a:cubicBezTo>
                    <a:pt x="10" y="1062"/>
                    <a:pt x="10" y="1082"/>
                    <a:pt x="10" y="1092"/>
                  </a:cubicBezTo>
                  <a:cubicBezTo>
                    <a:pt x="10" y="1338"/>
                    <a:pt x="108" y="1574"/>
                    <a:pt x="275" y="1751"/>
                  </a:cubicBezTo>
                  <a:cubicBezTo>
                    <a:pt x="295" y="1780"/>
                    <a:pt x="325" y="1810"/>
                    <a:pt x="354" y="1839"/>
                  </a:cubicBezTo>
                  <a:cubicBezTo>
                    <a:pt x="541" y="2006"/>
                    <a:pt x="777" y="2095"/>
                    <a:pt x="1023" y="2105"/>
                  </a:cubicBezTo>
                  <a:lnTo>
                    <a:pt x="1141" y="2105"/>
                  </a:lnTo>
                  <a:cubicBezTo>
                    <a:pt x="1377" y="2085"/>
                    <a:pt x="1603" y="1987"/>
                    <a:pt x="1780" y="1820"/>
                  </a:cubicBezTo>
                  <a:cubicBezTo>
                    <a:pt x="1810" y="1790"/>
                    <a:pt x="1839" y="1761"/>
                    <a:pt x="1859" y="1731"/>
                  </a:cubicBezTo>
                  <a:cubicBezTo>
                    <a:pt x="2016" y="1554"/>
                    <a:pt x="2105" y="1328"/>
                    <a:pt x="2105" y="1092"/>
                  </a:cubicBezTo>
                  <a:cubicBezTo>
                    <a:pt x="2105" y="1082"/>
                    <a:pt x="2105" y="1062"/>
                    <a:pt x="2105" y="1053"/>
                  </a:cubicBezTo>
                  <a:cubicBezTo>
                    <a:pt x="2105" y="1023"/>
                    <a:pt x="2105" y="1003"/>
                    <a:pt x="2105" y="974"/>
                  </a:cubicBezTo>
                  <a:cubicBezTo>
                    <a:pt x="2085" y="738"/>
                    <a:pt x="1997" y="521"/>
                    <a:pt x="1839" y="354"/>
                  </a:cubicBezTo>
                  <a:cubicBezTo>
                    <a:pt x="1819" y="325"/>
                    <a:pt x="1790" y="295"/>
                    <a:pt x="1760" y="266"/>
                  </a:cubicBezTo>
                  <a:cubicBezTo>
                    <a:pt x="1583" y="118"/>
                    <a:pt x="1367" y="20"/>
                    <a:pt x="1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0"/>
            <p:cNvSpPr/>
            <p:nvPr/>
          </p:nvSpPr>
          <p:spPr>
            <a:xfrm>
              <a:off x="5716996" y="2306006"/>
              <a:ext cx="5926" cy="202815"/>
            </a:xfrm>
            <a:custGeom>
              <a:rect b="b" l="l" r="r" t="t"/>
              <a:pathLst>
                <a:path extrusionOk="0" h="4073" w="119">
                  <a:moveTo>
                    <a:pt x="0" y="1"/>
                  </a:moveTo>
                  <a:lnTo>
                    <a:pt x="0" y="4073"/>
                  </a:lnTo>
                  <a:lnTo>
                    <a:pt x="118" y="4073"/>
                  </a:lnTo>
                  <a:lnTo>
                    <a:pt x="1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0"/>
            <p:cNvSpPr/>
            <p:nvPr/>
          </p:nvSpPr>
          <p:spPr>
            <a:xfrm>
              <a:off x="5716996" y="2631212"/>
              <a:ext cx="5926" cy="104818"/>
            </a:xfrm>
            <a:custGeom>
              <a:rect b="b" l="l" r="r" t="t"/>
              <a:pathLst>
                <a:path extrusionOk="0" h="2105" w="119">
                  <a:moveTo>
                    <a:pt x="0" y="0"/>
                  </a:moveTo>
                  <a:lnTo>
                    <a:pt x="0" y="2105"/>
                  </a:lnTo>
                  <a:lnTo>
                    <a:pt x="118" y="2105"/>
                  </a:lnTo>
                  <a:lnTo>
                    <a:pt x="1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0"/>
            <p:cNvSpPr/>
            <p:nvPr/>
          </p:nvSpPr>
          <p:spPr>
            <a:xfrm>
              <a:off x="5716996" y="2858423"/>
              <a:ext cx="5926" cy="200823"/>
            </a:xfrm>
            <a:custGeom>
              <a:rect b="b" l="l" r="r" t="t"/>
              <a:pathLst>
                <a:path extrusionOk="0" h="4033" w="119">
                  <a:moveTo>
                    <a:pt x="118" y="1"/>
                  </a:moveTo>
                  <a:cubicBezTo>
                    <a:pt x="98" y="10"/>
                    <a:pt x="69" y="10"/>
                    <a:pt x="39" y="10"/>
                  </a:cubicBezTo>
                  <a:lnTo>
                    <a:pt x="0" y="10"/>
                  </a:lnTo>
                  <a:lnTo>
                    <a:pt x="0" y="4033"/>
                  </a:lnTo>
                  <a:lnTo>
                    <a:pt x="118" y="4033"/>
                  </a:lnTo>
                  <a:lnTo>
                    <a:pt x="1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0"/>
            <p:cNvSpPr/>
            <p:nvPr/>
          </p:nvSpPr>
          <p:spPr>
            <a:xfrm>
              <a:off x="5451544" y="2805044"/>
              <a:ext cx="145999" cy="145999"/>
            </a:xfrm>
            <a:custGeom>
              <a:rect b="b" l="l" r="r" t="t"/>
              <a:pathLst>
                <a:path extrusionOk="0" h="2932" w="2932">
                  <a:moveTo>
                    <a:pt x="2853" y="1"/>
                  </a:moveTo>
                  <a:lnTo>
                    <a:pt x="1" y="2843"/>
                  </a:lnTo>
                  <a:lnTo>
                    <a:pt x="89" y="2931"/>
                  </a:lnTo>
                  <a:lnTo>
                    <a:pt x="2931" y="89"/>
                  </a:lnTo>
                  <a:lnTo>
                    <a:pt x="285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0"/>
            <p:cNvSpPr/>
            <p:nvPr/>
          </p:nvSpPr>
          <p:spPr>
            <a:xfrm>
              <a:off x="5679750" y="2644408"/>
              <a:ext cx="78427" cy="78427"/>
            </a:xfrm>
            <a:custGeom>
              <a:rect b="b" l="l" r="r" t="t"/>
              <a:pathLst>
                <a:path extrusionOk="0" h="1575" w="1575">
                  <a:moveTo>
                    <a:pt x="1495" y="1"/>
                  </a:moveTo>
                  <a:lnTo>
                    <a:pt x="866" y="630"/>
                  </a:lnTo>
                  <a:lnTo>
                    <a:pt x="807" y="689"/>
                  </a:lnTo>
                  <a:lnTo>
                    <a:pt x="787" y="709"/>
                  </a:lnTo>
                  <a:lnTo>
                    <a:pt x="748" y="738"/>
                  </a:lnTo>
                  <a:lnTo>
                    <a:pt x="669" y="827"/>
                  </a:lnTo>
                  <a:lnTo>
                    <a:pt x="1" y="1486"/>
                  </a:lnTo>
                  <a:cubicBezTo>
                    <a:pt x="30" y="1515"/>
                    <a:pt x="60" y="1545"/>
                    <a:pt x="89" y="1574"/>
                  </a:cubicBezTo>
                  <a:lnTo>
                    <a:pt x="866" y="797"/>
                  </a:lnTo>
                  <a:lnTo>
                    <a:pt x="896" y="768"/>
                  </a:lnTo>
                  <a:lnTo>
                    <a:pt x="1574" y="89"/>
                  </a:lnTo>
                  <a:cubicBezTo>
                    <a:pt x="1545" y="60"/>
                    <a:pt x="1525" y="30"/>
                    <a:pt x="14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0"/>
            <p:cNvSpPr/>
            <p:nvPr/>
          </p:nvSpPr>
          <p:spPr>
            <a:xfrm>
              <a:off x="5840386" y="2414259"/>
              <a:ext cx="147941" cy="147941"/>
            </a:xfrm>
            <a:custGeom>
              <a:rect b="b" l="l" r="r" t="t"/>
              <a:pathLst>
                <a:path extrusionOk="0" h="2971" w="2971">
                  <a:moveTo>
                    <a:pt x="2892" y="0"/>
                  </a:moveTo>
                  <a:lnTo>
                    <a:pt x="89" y="2803"/>
                  </a:lnTo>
                  <a:lnTo>
                    <a:pt x="0" y="2882"/>
                  </a:lnTo>
                  <a:cubicBezTo>
                    <a:pt x="30" y="2911"/>
                    <a:pt x="59" y="2941"/>
                    <a:pt x="89" y="2970"/>
                  </a:cubicBezTo>
                  <a:lnTo>
                    <a:pt x="177" y="2882"/>
                  </a:lnTo>
                  <a:lnTo>
                    <a:pt x="2951" y="109"/>
                  </a:lnTo>
                  <a:lnTo>
                    <a:pt x="2971" y="89"/>
                  </a:lnTo>
                  <a:lnTo>
                    <a:pt x="289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0"/>
            <p:cNvSpPr/>
            <p:nvPr/>
          </p:nvSpPr>
          <p:spPr>
            <a:xfrm>
              <a:off x="5343341" y="2679662"/>
              <a:ext cx="201321" cy="5926"/>
            </a:xfrm>
            <a:custGeom>
              <a:rect b="b" l="l" r="r" t="t"/>
              <a:pathLst>
                <a:path extrusionOk="0" h="119" w="4043">
                  <a:moveTo>
                    <a:pt x="0" y="1"/>
                  </a:moveTo>
                  <a:lnTo>
                    <a:pt x="0" y="119"/>
                  </a:lnTo>
                  <a:lnTo>
                    <a:pt x="4042" y="119"/>
                  </a:lnTo>
                  <a:lnTo>
                    <a:pt x="4042" y="80"/>
                  </a:lnTo>
                  <a:lnTo>
                    <a:pt x="404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0"/>
            <p:cNvSpPr/>
            <p:nvPr/>
          </p:nvSpPr>
          <p:spPr>
            <a:xfrm>
              <a:off x="5666555" y="2679662"/>
              <a:ext cx="104818" cy="5926"/>
            </a:xfrm>
            <a:custGeom>
              <a:rect b="b" l="l" r="r" t="t"/>
              <a:pathLst>
                <a:path extrusionOk="0" h="119" w="2105">
                  <a:moveTo>
                    <a:pt x="10" y="1"/>
                  </a:moveTo>
                  <a:cubicBezTo>
                    <a:pt x="0" y="30"/>
                    <a:pt x="0" y="50"/>
                    <a:pt x="10" y="80"/>
                  </a:cubicBezTo>
                  <a:cubicBezTo>
                    <a:pt x="0" y="89"/>
                    <a:pt x="0" y="109"/>
                    <a:pt x="10" y="119"/>
                  </a:cubicBezTo>
                  <a:lnTo>
                    <a:pt x="2105" y="119"/>
                  </a:lnTo>
                  <a:cubicBezTo>
                    <a:pt x="2105" y="109"/>
                    <a:pt x="2105" y="89"/>
                    <a:pt x="2105" y="80"/>
                  </a:cubicBezTo>
                  <a:lnTo>
                    <a:pt x="2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0"/>
            <p:cNvSpPr/>
            <p:nvPr/>
          </p:nvSpPr>
          <p:spPr>
            <a:xfrm>
              <a:off x="5894263" y="2679662"/>
              <a:ext cx="202317" cy="5926"/>
            </a:xfrm>
            <a:custGeom>
              <a:rect b="b" l="l" r="r" t="t"/>
              <a:pathLst>
                <a:path extrusionOk="0" h="119" w="4063">
                  <a:moveTo>
                    <a:pt x="0" y="1"/>
                  </a:moveTo>
                  <a:lnTo>
                    <a:pt x="0" y="89"/>
                  </a:lnTo>
                  <a:lnTo>
                    <a:pt x="0" y="119"/>
                  </a:lnTo>
                  <a:lnTo>
                    <a:pt x="4062" y="119"/>
                  </a:lnTo>
                  <a:lnTo>
                    <a:pt x="406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0"/>
            <p:cNvSpPr/>
            <p:nvPr/>
          </p:nvSpPr>
          <p:spPr>
            <a:xfrm>
              <a:off x="5451544" y="2414259"/>
              <a:ext cx="146995" cy="146945"/>
            </a:xfrm>
            <a:custGeom>
              <a:rect b="b" l="l" r="r" t="t"/>
              <a:pathLst>
                <a:path extrusionOk="0" h="2951" w="2952">
                  <a:moveTo>
                    <a:pt x="89" y="0"/>
                  </a:moveTo>
                  <a:lnTo>
                    <a:pt x="30" y="59"/>
                  </a:lnTo>
                  <a:lnTo>
                    <a:pt x="10" y="79"/>
                  </a:lnTo>
                  <a:lnTo>
                    <a:pt x="1" y="89"/>
                  </a:lnTo>
                  <a:lnTo>
                    <a:pt x="2863" y="2951"/>
                  </a:lnTo>
                  <a:cubicBezTo>
                    <a:pt x="2892" y="2921"/>
                    <a:pt x="2922" y="2892"/>
                    <a:pt x="2951" y="2862"/>
                  </a:cubicBezTo>
                  <a:lnTo>
                    <a:pt x="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0"/>
            <p:cNvSpPr/>
            <p:nvPr/>
          </p:nvSpPr>
          <p:spPr>
            <a:xfrm>
              <a:off x="5680746" y="2643462"/>
              <a:ext cx="78377" cy="78377"/>
            </a:xfrm>
            <a:custGeom>
              <a:rect b="b" l="l" r="r" t="t"/>
              <a:pathLst>
                <a:path extrusionOk="0" h="1574" w="1574">
                  <a:moveTo>
                    <a:pt x="89" y="0"/>
                  </a:moveTo>
                  <a:cubicBezTo>
                    <a:pt x="59" y="30"/>
                    <a:pt x="30" y="59"/>
                    <a:pt x="0" y="89"/>
                  </a:cubicBezTo>
                  <a:lnTo>
                    <a:pt x="640" y="728"/>
                  </a:lnTo>
                  <a:lnTo>
                    <a:pt x="708" y="787"/>
                  </a:lnTo>
                  <a:lnTo>
                    <a:pt x="728" y="816"/>
                  </a:lnTo>
                  <a:lnTo>
                    <a:pt x="767" y="846"/>
                  </a:lnTo>
                  <a:lnTo>
                    <a:pt x="787" y="875"/>
                  </a:lnTo>
                  <a:lnTo>
                    <a:pt x="846" y="934"/>
                  </a:lnTo>
                  <a:lnTo>
                    <a:pt x="1495" y="1574"/>
                  </a:lnTo>
                  <a:cubicBezTo>
                    <a:pt x="1515" y="1544"/>
                    <a:pt x="1544" y="1515"/>
                    <a:pt x="1574" y="1485"/>
                  </a:cubicBezTo>
                  <a:lnTo>
                    <a:pt x="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0"/>
            <p:cNvSpPr/>
            <p:nvPr/>
          </p:nvSpPr>
          <p:spPr>
            <a:xfrm>
              <a:off x="5841830" y="2804048"/>
              <a:ext cx="146497" cy="146995"/>
            </a:xfrm>
            <a:custGeom>
              <a:rect b="b" l="l" r="r" t="t"/>
              <a:pathLst>
                <a:path extrusionOk="0" h="2952" w="2942">
                  <a:moveTo>
                    <a:pt x="80" y="1"/>
                  </a:moveTo>
                  <a:cubicBezTo>
                    <a:pt x="50" y="30"/>
                    <a:pt x="21" y="60"/>
                    <a:pt x="1" y="89"/>
                  </a:cubicBezTo>
                  <a:lnTo>
                    <a:pt x="2863" y="2951"/>
                  </a:lnTo>
                  <a:lnTo>
                    <a:pt x="2883" y="2932"/>
                  </a:lnTo>
                  <a:lnTo>
                    <a:pt x="2942" y="2873"/>
                  </a:lnTo>
                  <a:lnTo>
                    <a:pt x="8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0"/>
            <p:cNvSpPr/>
            <p:nvPr/>
          </p:nvSpPr>
          <p:spPr>
            <a:xfrm>
              <a:off x="6034284" y="1889278"/>
              <a:ext cx="556409" cy="955964"/>
            </a:xfrm>
            <a:custGeom>
              <a:rect b="b" l="l" r="r" t="t"/>
              <a:pathLst>
                <a:path extrusionOk="0" h="19198" w="11174">
                  <a:moveTo>
                    <a:pt x="493" y="1"/>
                  </a:moveTo>
                  <a:cubicBezTo>
                    <a:pt x="217" y="1"/>
                    <a:pt x="1" y="227"/>
                    <a:pt x="1" y="502"/>
                  </a:cubicBezTo>
                  <a:lnTo>
                    <a:pt x="1" y="18696"/>
                  </a:lnTo>
                  <a:cubicBezTo>
                    <a:pt x="1" y="18972"/>
                    <a:pt x="217" y="19198"/>
                    <a:pt x="493" y="19198"/>
                  </a:cubicBezTo>
                  <a:lnTo>
                    <a:pt x="9531" y="19198"/>
                  </a:lnTo>
                  <a:lnTo>
                    <a:pt x="10898" y="17890"/>
                  </a:lnTo>
                  <a:cubicBezTo>
                    <a:pt x="11173" y="17890"/>
                    <a:pt x="10770" y="16356"/>
                    <a:pt x="10770" y="16080"/>
                  </a:cubicBezTo>
                  <a:lnTo>
                    <a:pt x="10967" y="4387"/>
                  </a:lnTo>
                  <a:cubicBezTo>
                    <a:pt x="10967" y="4111"/>
                    <a:pt x="11045" y="1938"/>
                    <a:pt x="10770" y="1938"/>
                  </a:cubicBezTo>
                  <a:lnTo>
                    <a:pt x="95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0"/>
            <p:cNvSpPr/>
            <p:nvPr/>
          </p:nvSpPr>
          <p:spPr>
            <a:xfrm>
              <a:off x="6508822" y="1889278"/>
              <a:ext cx="126927" cy="955516"/>
            </a:xfrm>
            <a:custGeom>
              <a:rect b="b" l="l" r="r" t="t"/>
              <a:pathLst>
                <a:path extrusionOk="0" h="19189" w="2549">
                  <a:moveTo>
                    <a:pt x="1" y="1"/>
                  </a:moveTo>
                  <a:lnTo>
                    <a:pt x="1" y="19188"/>
                  </a:lnTo>
                  <a:lnTo>
                    <a:pt x="2056" y="19188"/>
                  </a:lnTo>
                  <a:cubicBezTo>
                    <a:pt x="2332" y="19188"/>
                    <a:pt x="2548" y="18972"/>
                    <a:pt x="2548" y="18696"/>
                  </a:cubicBezTo>
                  <a:lnTo>
                    <a:pt x="2548" y="502"/>
                  </a:lnTo>
                  <a:cubicBezTo>
                    <a:pt x="2548" y="227"/>
                    <a:pt x="2322" y="1"/>
                    <a:pt x="20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0"/>
            <p:cNvSpPr/>
            <p:nvPr/>
          </p:nvSpPr>
          <p:spPr>
            <a:xfrm>
              <a:off x="6395242" y="2196309"/>
              <a:ext cx="466729" cy="191561"/>
            </a:xfrm>
            <a:custGeom>
              <a:rect b="b" l="l" r="r" t="t"/>
              <a:pathLst>
                <a:path extrusionOk="0" h="3847" w="9373">
                  <a:moveTo>
                    <a:pt x="0" y="1"/>
                  </a:moveTo>
                  <a:lnTo>
                    <a:pt x="0" y="3846"/>
                  </a:lnTo>
                  <a:lnTo>
                    <a:pt x="9373" y="3846"/>
                  </a:lnTo>
                  <a:lnTo>
                    <a:pt x="8930" y="1820"/>
                  </a:lnTo>
                  <a:lnTo>
                    <a:pt x="93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0"/>
            <p:cNvSpPr/>
            <p:nvPr/>
          </p:nvSpPr>
          <p:spPr>
            <a:xfrm>
              <a:off x="6820285" y="2196309"/>
              <a:ext cx="41678" cy="191561"/>
            </a:xfrm>
            <a:custGeom>
              <a:rect b="b" l="l" r="r" t="t"/>
              <a:pathLst>
                <a:path extrusionOk="0" h="3847" w="837">
                  <a:moveTo>
                    <a:pt x="837" y="1"/>
                  </a:moveTo>
                  <a:cubicBezTo>
                    <a:pt x="837" y="1"/>
                    <a:pt x="188" y="316"/>
                    <a:pt x="60" y="1653"/>
                  </a:cubicBezTo>
                  <a:cubicBezTo>
                    <a:pt x="1" y="2460"/>
                    <a:pt x="276" y="3256"/>
                    <a:pt x="837" y="3846"/>
                  </a:cubicBezTo>
                  <a:lnTo>
                    <a:pt x="8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0"/>
            <p:cNvSpPr/>
            <p:nvPr/>
          </p:nvSpPr>
          <p:spPr>
            <a:xfrm>
              <a:off x="6366810" y="2189986"/>
              <a:ext cx="148439" cy="202765"/>
            </a:xfrm>
            <a:custGeom>
              <a:rect b="b" l="l" r="r" t="t"/>
              <a:pathLst>
                <a:path extrusionOk="0" h="4072" w="2981">
                  <a:moveTo>
                    <a:pt x="2105" y="0"/>
                  </a:moveTo>
                  <a:cubicBezTo>
                    <a:pt x="1525" y="0"/>
                    <a:pt x="965" y="246"/>
                    <a:pt x="571" y="669"/>
                  </a:cubicBezTo>
                  <a:cubicBezTo>
                    <a:pt x="188" y="1072"/>
                    <a:pt x="1" y="1623"/>
                    <a:pt x="40" y="2183"/>
                  </a:cubicBezTo>
                  <a:lnTo>
                    <a:pt x="40" y="2242"/>
                  </a:lnTo>
                  <a:cubicBezTo>
                    <a:pt x="158" y="3285"/>
                    <a:pt x="1043" y="4072"/>
                    <a:pt x="2096" y="4072"/>
                  </a:cubicBezTo>
                  <a:lnTo>
                    <a:pt x="2892" y="4072"/>
                  </a:lnTo>
                  <a:cubicBezTo>
                    <a:pt x="2978" y="4072"/>
                    <a:pt x="2981" y="3943"/>
                    <a:pt x="2901" y="3943"/>
                  </a:cubicBezTo>
                  <a:cubicBezTo>
                    <a:pt x="2898" y="3943"/>
                    <a:pt x="2895" y="3943"/>
                    <a:pt x="2892" y="3944"/>
                  </a:cubicBezTo>
                  <a:lnTo>
                    <a:pt x="2096" y="3944"/>
                  </a:lnTo>
                  <a:cubicBezTo>
                    <a:pt x="1102" y="3944"/>
                    <a:pt x="276" y="3206"/>
                    <a:pt x="168" y="2223"/>
                  </a:cubicBezTo>
                  <a:lnTo>
                    <a:pt x="168" y="2174"/>
                  </a:lnTo>
                  <a:cubicBezTo>
                    <a:pt x="129" y="1652"/>
                    <a:pt x="306" y="1141"/>
                    <a:pt x="670" y="757"/>
                  </a:cubicBezTo>
                  <a:cubicBezTo>
                    <a:pt x="1033" y="354"/>
                    <a:pt x="1555" y="128"/>
                    <a:pt x="2105" y="128"/>
                  </a:cubicBezTo>
                  <a:lnTo>
                    <a:pt x="2833" y="128"/>
                  </a:lnTo>
                  <a:cubicBezTo>
                    <a:pt x="2873" y="128"/>
                    <a:pt x="2902" y="98"/>
                    <a:pt x="2902" y="69"/>
                  </a:cubicBezTo>
                  <a:cubicBezTo>
                    <a:pt x="2902" y="30"/>
                    <a:pt x="2873" y="0"/>
                    <a:pt x="2833"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0"/>
            <p:cNvSpPr/>
            <p:nvPr/>
          </p:nvSpPr>
          <p:spPr>
            <a:xfrm>
              <a:off x="6746838" y="2196807"/>
              <a:ext cx="41678" cy="191063"/>
            </a:xfrm>
            <a:custGeom>
              <a:rect b="b" l="l" r="r" t="t"/>
              <a:pathLst>
                <a:path extrusionOk="0" h="3837" w="837">
                  <a:moveTo>
                    <a:pt x="679" y="1"/>
                  </a:moveTo>
                  <a:cubicBezTo>
                    <a:pt x="601" y="119"/>
                    <a:pt x="532" y="256"/>
                    <a:pt x="473" y="394"/>
                  </a:cubicBezTo>
                  <a:cubicBezTo>
                    <a:pt x="1" y="1496"/>
                    <a:pt x="1" y="2735"/>
                    <a:pt x="463" y="3836"/>
                  </a:cubicBezTo>
                  <a:lnTo>
                    <a:pt x="601" y="3836"/>
                  </a:lnTo>
                  <a:cubicBezTo>
                    <a:pt x="128" y="2755"/>
                    <a:pt x="128" y="1525"/>
                    <a:pt x="591" y="443"/>
                  </a:cubicBezTo>
                  <a:cubicBezTo>
                    <a:pt x="660" y="286"/>
                    <a:pt x="738" y="138"/>
                    <a:pt x="83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0"/>
            <p:cNvSpPr/>
            <p:nvPr/>
          </p:nvSpPr>
          <p:spPr>
            <a:xfrm>
              <a:off x="6205228" y="2034727"/>
              <a:ext cx="118562" cy="101632"/>
            </a:xfrm>
            <a:custGeom>
              <a:rect b="b" l="l" r="r" t="t"/>
              <a:pathLst>
                <a:path extrusionOk="0" h="2041" w="2381">
                  <a:moveTo>
                    <a:pt x="1361" y="131"/>
                  </a:moveTo>
                  <a:cubicBezTo>
                    <a:pt x="1817" y="131"/>
                    <a:pt x="2253" y="485"/>
                    <a:pt x="2253" y="1023"/>
                  </a:cubicBezTo>
                  <a:cubicBezTo>
                    <a:pt x="2253" y="1515"/>
                    <a:pt x="1859" y="1908"/>
                    <a:pt x="1367" y="1908"/>
                  </a:cubicBezTo>
                  <a:cubicBezTo>
                    <a:pt x="571" y="1908"/>
                    <a:pt x="177" y="954"/>
                    <a:pt x="738" y="394"/>
                  </a:cubicBezTo>
                  <a:cubicBezTo>
                    <a:pt x="920" y="212"/>
                    <a:pt x="1143" y="131"/>
                    <a:pt x="1361" y="131"/>
                  </a:cubicBezTo>
                  <a:close/>
                  <a:moveTo>
                    <a:pt x="1367" y="0"/>
                  </a:moveTo>
                  <a:cubicBezTo>
                    <a:pt x="463" y="0"/>
                    <a:pt x="0" y="1102"/>
                    <a:pt x="649" y="1741"/>
                  </a:cubicBezTo>
                  <a:cubicBezTo>
                    <a:pt x="856" y="1948"/>
                    <a:pt x="1110" y="2041"/>
                    <a:pt x="1359" y="2041"/>
                  </a:cubicBezTo>
                  <a:cubicBezTo>
                    <a:pt x="1881" y="2041"/>
                    <a:pt x="2380" y="1635"/>
                    <a:pt x="2380" y="1023"/>
                  </a:cubicBezTo>
                  <a:cubicBezTo>
                    <a:pt x="2380" y="463"/>
                    <a:pt x="1928" y="0"/>
                    <a:pt x="1367"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0"/>
            <p:cNvSpPr/>
            <p:nvPr/>
          </p:nvSpPr>
          <p:spPr>
            <a:xfrm>
              <a:off x="6169475" y="2479888"/>
              <a:ext cx="181254" cy="154962"/>
            </a:xfrm>
            <a:custGeom>
              <a:rect b="b" l="l" r="r" t="t"/>
              <a:pathLst>
                <a:path extrusionOk="0" h="3112" w="3640">
                  <a:moveTo>
                    <a:pt x="2075" y="117"/>
                  </a:moveTo>
                  <a:cubicBezTo>
                    <a:pt x="2810" y="117"/>
                    <a:pt x="3511" y="689"/>
                    <a:pt x="3511" y="1554"/>
                  </a:cubicBezTo>
                  <a:cubicBezTo>
                    <a:pt x="3511" y="2341"/>
                    <a:pt x="2872" y="2980"/>
                    <a:pt x="2085" y="2980"/>
                  </a:cubicBezTo>
                  <a:cubicBezTo>
                    <a:pt x="807" y="2980"/>
                    <a:pt x="168" y="1436"/>
                    <a:pt x="1072" y="541"/>
                  </a:cubicBezTo>
                  <a:cubicBezTo>
                    <a:pt x="1365" y="248"/>
                    <a:pt x="1724" y="117"/>
                    <a:pt x="2075" y="117"/>
                  </a:cubicBezTo>
                  <a:close/>
                  <a:moveTo>
                    <a:pt x="2085" y="0"/>
                  </a:moveTo>
                  <a:cubicBezTo>
                    <a:pt x="699" y="0"/>
                    <a:pt x="0" y="1672"/>
                    <a:pt x="984" y="2656"/>
                  </a:cubicBezTo>
                  <a:cubicBezTo>
                    <a:pt x="1302" y="2970"/>
                    <a:pt x="1691" y="3111"/>
                    <a:pt x="2073" y="3111"/>
                  </a:cubicBezTo>
                  <a:cubicBezTo>
                    <a:pt x="2873" y="3111"/>
                    <a:pt x="3639" y="2493"/>
                    <a:pt x="3639" y="1554"/>
                  </a:cubicBezTo>
                  <a:cubicBezTo>
                    <a:pt x="3639" y="689"/>
                    <a:pt x="2941" y="0"/>
                    <a:pt x="208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0"/>
            <p:cNvSpPr/>
            <p:nvPr/>
          </p:nvSpPr>
          <p:spPr>
            <a:xfrm>
              <a:off x="6129300" y="2844800"/>
              <a:ext cx="142549" cy="785006"/>
            </a:xfrm>
            <a:custGeom>
              <a:rect b="b" l="l" r="r" t="t"/>
              <a:pathLst>
                <a:path extrusionOk="0" h="16779" w="2863">
                  <a:moveTo>
                    <a:pt x="1" y="0"/>
                  </a:moveTo>
                  <a:lnTo>
                    <a:pt x="1" y="16778"/>
                  </a:lnTo>
                  <a:lnTo>
                    <a:pt x="2863" y="16778"/>
                  </a:lnTo>
                  <a:lnTo>
                    <a:pt x="28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0"/>
            <p:cNvSpPr/>
            <p:nvPr/>
          </p:nvSpPr>
          <p:spPr>
            <a:xfrm>
              <a:off x="5730690" y="3481349"/>
              <a:ext cx="938835" cy="162630"/>
            </a:xfrm>
            <a:custGeom>
              <a:rect b="b" l="l" r="r" t="t"/>
              <a:pathLst>
                <a:path extrusionOk="0" h="3266" w="18854">
                  <a:moveTo>
                    <a:pt x="8212" y="0"/>
                  </a:moveTo>
                  <a:lnTo>
                    <a:pt x="4" y="3264"/>
                  </a:lnTo>
                  <a:lnTo>
                    <a:pt x="4" y="3264"/>
                  </a:lnTo>
                  <a:cubicBezTo>
                    <a:pt x="286" y="3196"/>
                    <a:pt x="18854" y="3177"/>
                    <a:pt x="18854" y="3177"/>
                  </a:cubicBezTo>
                  <a:lnTo>
                    <a:pt x="10592" y="0"/>
                  </a:lnTo>
                  <a:close/>
                  <a:moveTo>
                    <a:pt x="4" y="3264"/>
                  </a:moveTo>
                  <a:lnTo>
                    <a:pt x="4" y="3264"/>
                  </a:lnTo>
                  <a:cubicBezTo>
                    <a:pt x="2" y="3265"/>
                    <a:pt x="1" y="3265"/>
                    <a:pt x="0" y="3265"/>
                  </a:cubicBezTo>
                  <a:lnTo>
                    <a:pt x="4" y="326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0"/>
            <p:cNvSpPr/>
            <p:nvPr/>
          </p:nvSpPr>
          <p:spPr>
            <a:xfrm>
              <a:off x="6954978" y="3504354"/>
              <a:ext cx="407970" cy="371272"/>
            </a:xfrm>
            <a:custGeom>
              <a:rect b="b" l="l" r="r" t="t"/>
              <a:pathLst>
                <a:path extrusionOk="0" h="7456" w="8193">
                  <a:moveTo>
                    <a:pt x="4093" y="1"/>
                  </a:moveTo>
                  <a:cubicBezTo>
                    <a:pt x="3138" y="1"/>
                    <a:pt x="2184" y="364"/>
                    <a:pt x="1456" y="1092"/>
                  </a:cubicBezTo>
                  <a:cubicBezTo>
                    <a:pt x="0" y="2548"/>
                    <a:pt x="0" y="4908"/>
                    <a:pt x="1456" y="6364"/>
                  </a:cubicBezTo>
                  <a:cubicBezTo>
                    <a:pt x="2184" y="7091"/>
                    <a:pt x="3138" y="7455"/>
                    <a:pt x="4093" y="7455"/>
                  </a:cubicBezTo>
                  <a:cubicBezTo>
                    <a:pt x="5048" y="7455"/>
                    <a:pt x="6005" y="7091"/>
                    <a:pt x="6737" y="6364"/>
                  </a:cubicBezTo>
                  <a:cubicBezTo>
                    <a:pt x="8193" y="4908"/>
                    <a:pt x="8193" y="2548"/>
                    <a:pt x="6737" y="1092"/>
                  </a:cubicBezTo>
                  <a:cubicBezTo>
                    <a:pt x="6005" y="364"/>
                    <a:pt x="5048" y="1"/>
                    <a:pt x="40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0"/>
            <p:cNvSpPr/>
            <p:nvPr/>
          </p:nvSpPr>
          <p:spPr>
            <a:xfrm>
              <a:off x="6553388" y="3363337"/>
              <a:ext cx="730244" cy="262021"/>
            </a:xfrm>
            <a:custGeom>
              <a:rect b="b" l="l" r="r" t="t"/>
              <a:pathLst>
                <a:path extrusionOk="0" fill="none" h="5262" w="14665">
                  <a:moveTo>
                    <a:pt x="1250" y="167"/>
                  </a:moveTo>
                  <a:cubicBezTo>
                    <a:pt x="1" y="1603"/>
                    <a:pt x="916" y="3846"/>
                    <a:pt x="2814" y="4003"/>
                  </a:cubicBezTo>
                  <a:cubicBezTo>
                    <a:pt x="4200" y="4111"/>
                    <a:pt x="5459" y="2862"/>
                    <a:pt x="5597" y="1475"/>
                  </a:cubicBezTo>
                  <a:cubicBezTo>
                    <a:pt x="5636" y="1131"/>
                    <a:pt x="5607" y="767"/>
                    <a:pt x="5420" y="472"/>
                  </a:cubicBezTo>
                  <a:cubicBezTo>
                    <a:pt x="5233" y="187"/>
                    <a:pt x="4849" y="0"/>
                    <a:pt x="4525" y="118"/>
                  </a:cubicBezTo>
                  <a:cubicBezTo>
                    <a:pt x="4230" y="236"/>
                    <a:pt x="4072" y="561"/>
                    <a:pt x="3994" y="875"/>
                  </a:cubicBezTo>
                  <a:cubicBezTo>
                    <a:pt x="3551" y="2537"/>
                    <a:pt x="4692" y="4455"/>
                    <a:pt x="6364" y="4858"/>
                  </a:cubicBezTo>
                  <a:cubicBezTo>
                    <a:pt x="8046" y="5262"/>
                    <a:pt x="9934" y="4072"/>
                    <a:pt x="10288" y="2380"/>
                  </a:cubicBezTo>
                  <a:cubicBezTo>
                    <a:pt x="10396" y="1987"/>
                    <a:pt x="10367" y="1564"/>
                    <a:pt x="10209" y="1180"/>
                  </a:cubicBezTo>
                  <a:cubicBezTo>
                    <a:pt x="10032" y="816"/>
                    <a:pt x="9659" y="521"/>
                    <a:pt x="9246" y="551"/>
                  </a:cubicBezTo>
                  <a:cubicBezTo>
                    <a:pt x="8793" y="571"/>
                    <a:pt x="8429" y="984"/>
                    <a:pt x="8341" y="1436"/>
                  </a:cubicBezTo>
                  <a:cubicBezTo>
                    <a:pt x="8252" y="1879"/>
                    <a:pt x="8400" y="2341"/>
                    <a:pt x="8636" y="2734"/>
                  </a:cubicBezTo>
                  <a:cubicBezTo>
                    <a:pt x="9305" y="3885"/>
                    <a:pt x="10613" y="4514"/>
                    <a:pt x="11940" y="4327"/>
                  </a:cubicBezTo>
                  <a:cubicBezTo>
                    <a:pt x="13258" y="4141"/>
                    <a:pt x="14340" y="3167"/>
                    <a:pt x="14665" y="1879"/>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0"/>
            <p:cNvSpPr/>
            <p:nvPr/>
          </p:nvSpPr>
          <p:spPr>
            <a:xfrm>
              <a:off x="6241926" y="1222284"/>
              <a:ext cx="693047" cy="264511"/>
            </a:xfrm>
            <a:custGeom>
              <a:rect b="b" l="l" r="r" t="t"/>
              <a:pathLst>
                <a:path extrusionOk="0" fill="none" h="5312" w="13918">
                  <a:moveTo>
                    <a:pt x="444" y="5311"/>
                  </a:moveTo>
                  <a:cubicBezTo>
                    <a:pt x="1" y="4259"/>
                    <a:pt x="178" y="2961"/>
                    <a:pt x="935" y="2115"/>
                  </a:cubicBezTo>
                  <a:cubicBezTo>
                    <a:pt x="1683" y="1259"/>
                    <a:pt x="3001" y="935"/>
                    <a:pt x="4033" y="1397"/>
                  </a:cubicBezTo>
                  <a:cubicBezTo>
                    <a:pt x="5076" y="1869"/>
                    <a:pt x="5715" y="3118"/>
                    <a:pt x="5410" y="4220"/>
                  </a:cubicBezTo>
                  <a:cubicBezTo>
                    <a:pt x="5381" y="4338"/>
                    <a:pt x="5331" y="4456"/>
                    <a:pt x="5253" y="4564"/>
                  </a:cubicBezTo>
                  <a:cubicBezTo>
                    <a:pt x="4909" y="4997"/>
                    <a:pt x="4112" y="4672"/>
                    <a:pt x="3964" y="4131"/>
                  </a:cubicBezTo>
                  <a:cubicBezTo>
                    <a:pt x="3817" y="3590"/>
                    <a:pt x="4102" y="3030"/>
                    <a:pt x="4446" y="2577"/>
                  </a:cubicBezTo>
                  <a:cubicBezTo>
                    <a:pt x="4928" y="1948"/>
                    <a:pt x="5548" y="1397"/>
                    <a:pt x="6295" y="1122"/>
                  </a:cubicBezTo>
                  <a:cubicBezTo>
                    <a:pt x="7043" y="846"/>
                    <a:pt x="7928" y="896"/>
                    <a:pt x="8587" y="1348"/>
                  </a:cubicBezTo>
                  <a:cubicBezTo>
                    <a:pt x="9275" y="1840"/>
                    <a:pt x="9600" y="2705"/>
                    <a:pt x="9708" y="3541"/>
                  </a:cubicBezTo>
                  <a:cubicBezTo>
                    <a:pt x="9777" y="4102"/>
                    <a:pt x="9669" y="4810"/>
                    <a:pt x="9128" y="4977"/>
                  </a:cubicBezTo>
                  <a:cubicBezTo>
                    <a:pt x="8705" y="5105"/>
                    <a:pt x="8243" y="4761"/>
                    <a:pt x="8115" y="4338"/>
                  </a:cubicBezTo>
                  <a:cubicBezTo>
                    <a:pt x="7977" y="3905"/>
                    <a:pt x="8105" y="3443"/>
                    <a:pt x="8292" y="3040"/>
                  </a:cubicBezTo>
                  <a:cubicBezTo>
                    <a:pt x="9216" y="1023"/>
                    <a:pt x="11881" y="1"/>
                    <a:pt x="13917" y="886"/>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1" name="Google Shape;1211;p30"/>
          <p:cNvGrpSpPr/>
          <p:nvPr/>
        </p:nvGrpSpPr>
        <p:grpSpPr>
          <a:xfrm rot="-1936577">
            <a:off x="104491" y="4401523"/>
            <a:ext cx="709245" cy="602200"/>
            <a:chOff x="8039217" y="153473"/>
            <a:chExt cx="898762" cy="763062"/>
          </a:xfrm>
        </p:grpSpPr>
        <p:sp>
          <p:nvSpPr>
            <p:cNvPr id="1212" name="Google Shape;1212;p30"/>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0"/>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0"/>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0"/>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0"/>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0"/>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0"/>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0"/>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0"/>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0"/>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0"/>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0"/>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25" name="Google Shape;1225;p30"/>
          <p:cNvPicPr preferRelativeResize="0"/>
          <p:nvPr/>
        </p:nvPicPr>
        <p:blipFill>
          <a:blip r:embed="rId3">
            <a:alphaModFix/>
          </a:blip>
          <a:stretch>
            <a:fillRect/>
          </a:stretch>
        </p:blipFill>
        <p:spPr>
          <a:xfrm>
            <a:off x="2082295" y="1902150"/>
            <a:ext cx="4680800" cy="263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Genre and </a:t>
            </a:r>
            <a:r>
              <a:rPr lang="en">
                <a:solidFill>
                  <a:schemeClr val="lt1"/>
                </a:solidFill>
              </a:rPr>
              <a:t>Ratings Distribution</a:t>
            </a:r>
            <a:endParaRPr>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1" name="Google Shape;1231;p31"/>
          <p:cNvSpPr txBox="1"/>
          <p:nvPr/>
        </p:nvSpPr>
        <p:spPr>
          <a:xfrm>
            <a:off x="1457875" y="1092200"/>
            <a:ext cx="40113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dk1"/>
                </a:solidFill>
                <a:latin typeface="Fira Sans"/>
                <a:ea typeface="Fira Sans"/>
                <a:cs typeface="Fira Sans"/>
                <a:sym typeface="Fira Sans"/>
              </a:rPr>
              <a:t> Comedy genre count is highest at 3540.</a:t>
            </a:r>
            <a:endParaRPr sz="1500">
              <a:solidFill>
                <a:schemeClr val="lt1"/>
              </a:solidFill>
              <a:latin typeface="Fira Sans"/>
              <a:ea typeface="Fira Sans"/>
              <a:cs typeface="Fira Sans"/>
              <a:sym typeface="Fira Sans"/>
            </a:endParaRPr>
          </a:p>
        </p:txBody>
      </p:sp>
      <p:grpSp>
        <p:nvGrpSpPr>
          <p:cNvPr id="1232" name="Google Shape;1232;p31"/>
          <p:cNvGrpSpPr/>
          <p:nvPr/>
        </p:nvGrpSpPr>
        <p:grpSpPr>
          <a:xfrm rot="2011805">
            <a:off x="1026413" y="1227122"/>
            <a:ext cx="350365" cy="364707"/>
            <a:chOff x="3502275" y="3218775"/>
            <a:chExt cx="1175775" cy="998250"/>
          </a:xfrm>
        </p:grpSpPr>
        <p:sp>
          <p:nvSpPr>
            <p:cNvPr id="1233" name="Google Shape;1233;p31"/>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lt1"/>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1"/>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1"/>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1"/>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1"/>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1"/>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1"/>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1"/>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1"/>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1"/>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1"/>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1"/>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31"/>
          <p:cNvGrpSpPr/>
          <p:nvPr/>
        </p:nvGrpSpPr>
        <p:grpSpPr>
          <a:xfrm rot="-611180">
            <a:off x="7566141" y="312696"/>
            <a:ext cx="1253041" cy="994265"/>
            <a:chOff x="1291550" y="1421925"/>
            <a:chExt cx="1399875" cy="1110775"/>
          </a:xfrm>
        </p:grpSpPr>
        <p:sp>
          <p:nvSpPr>
            <p:cNvPr id="1246" name="Google Shape;1246;p31"/>
            <p:cNvSpPr/>
            <p:nvPr/>
          </p:nvSpPr>
          <p:spPr>
            <a:xfrm>
              <a:off x="1291550"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1"/>
            <p:cNvSpPr/>
            <p:nvPr/>
          </p:nvSpPr>
          <p:spPr>
            <a:xfrm>
              <a:off x="1958675"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1"/>
            <p:cNvSpPr/>
            <p:nvPr/>
          </p:nvSpPr>
          <p:spPr>
            <a:xfrm>
              <a:off x="1359275" y="1947625"/>
              <a:ext cx="1332150" cy="585075"/>
            </a:xfrm>
            <a:custGeom>
              <a:rect b="b" l="l" r="r" t="t"/>
              <a:pathLst>
                <a:path extrusionOk="0" h="23403" w="53286">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1"/>
            <p:cNvSpPr/>
            <p:nvPr/>
          </p:nvSpPr>
          <p:spPr>
            <a:xfrm>
              <a:off x="1353763"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1"/>
            <p:cNvSpPr/>
            <p:nvPr/>
          </p:nvSpPr>
          <p:spPr>
            <a:xfrm>
              <a:off x="2020888"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1"/>
            <p:cNvSpPr/>
            <p:nvPr/>
          </p:nvSpPr>
          <p:spPr>
            <a:xfrm>
              <a:off x="1537525" y="2060850"/>
              <a:ext cx="768875" cy="442350"/>
            </a:xfrm>
            <a:custGeom>
              <a:rect b="b" l="l" r="r" t="t"/>
              <a:pathLst>
                <a:path extrusionOk="0" h="17694" w="30755">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
            <p:cNvSpPr/>
            <p:nvPr/>
          </p:nvSpPr>
          <p:spPr>
            <a:xfrm>
              <a:off x="1557450" y="2083725"/>
              <a:ext cx="731250" cy="402525"/>
            </a:xfrm>
            <a:custGeom>
              <a:rect b="b" l="l" r="r" t="t"/>
              <a:pathLst>
                <a:path extrusionOk="0" h="16101" w="2925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1"/>
            <p:cNvSpPr/>
            <p:nvPr/>
          </p:nvSpPr>
          <p:spPr>
            <a:xfrm>
              <a:off x="1439175" y="2157250"/>
              <a:ext cx="917375" cy="111650"/>
            </a:xfrm>
            <a:custGeom>
              <a:rect b="b" l="l" r="r" t="t"/>
              <a:pathLst>
                <a:path extrusionOk="0" h="4466" w="36695">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1"/>
            <p:cNvSpPr/>
            <p:nvPr/>
          </p:nvSpPr>
          <p:spPr>
            <a:xfrm>
              <a:off x="1623100" y="2187725"/>
              <a:ext cx="293350" cy="52650"/>
            </a:xfrm>
            <a:custGeom>
              <a:rect b="b" l="l" r="r" t="t"/>
              <a:pathLst>
                <a:path extrusionOk="0" fill="none" h="2106" w="11734">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1"/>
            <p:cNvSpPr/>
            <p:nvPr/>
          </p:nvSpPr>
          <p:spPr>
            <a:xfrm>
              <a:off x="1996825" y="2185750"/>
              <a:ext cx="55350" cy="55350"/>
            </a:xfrm>
            <a:custGeom>
              <a:rect b="b" l="l" r="r" t="t"/>
              <a:pathLst>
                <a:path extrusionOk="0" fill="none" h="2214" w="2214">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1"/>
            <p:cNvSpPr/>
            <p:nvPr/>
          </p:nvSpPr>
          <p:spPr>
            <a:xfrm>
              <a:off x="2091725" y="2185750"/>
              <a:ext cx="55350" cy="55350"/>
            </a:xfrm>
            <a:custGeom>
              <a:rect b="b" l="l" r="r" t="t"/>
              <a:pathLst>
                <a:path extrusionOk="0" fill="none" h="2214" w="2214">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1"/>
            <p:cNvSpPr/>
            <p:nvPr/>
          </p:nvSpPr>
          <p:spPr>
            <a:xfrm>
              <a:off x="1377725" y="2181325"/>
              <a:ext cx="120500" cy="61250"/>
            </a:xfrm>
            <a:custGeom>
              <a:rect b="b" l="l" r="r" t="t"/>
              <a:pathLst>
                <a:path extrusionOk="0" h="2450" w="4820">
                  <a:moveTo>
                    <a:pt x="0" y="1"/>
                  </a:moveTo>
                  <a:lnTo>
                    <a:pt x="0" y="2450"/>
                  </a:lnTo>
                  <a:lnTo>
                    <a:pt x="4819" y="2450"/>
                  </a:lnTo>
                  <a:lnTo>
                    <a:pt x="48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p:nvPr/>
          </p:nvSpPr>
          <p:spPr>
            <a:xfrm>
              <a:off x="2334650" y="1973325"/>
              <a:ext cx="319900" cy="457600"/>
            </a:xfrm>
            <a:custGeom>
              <a:rect b="b" l="l" r="r" t="t"/>
              <a:pathLst>
                <a:path extrusionOk="0" h="18304" w="12796">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1"/>
            <p:cNvSpPr/>
            <p:nvPr/>
          </p:nvSpPr>
          <p:spPr>
            <a:xfrm>
              <a:off x="2617400" y="1983425"/>
              <a:ext cx="8625" cy="439125"/>
            </a:xfrm>
            <a:custGeom>
              <a:rect b="b" l="l" r="r" t="t"/>
              <a:pathLst>
                <a:path extrusionOk="0" h="17565" w="345">
                  <a:moveTo>
                    <a:pt x="345" y="0"/>
                  </a:moveTo>
                  <a:lnTo>
                    <a:pt x="0" y="118"/>
                  </a:lnTo>
                  <a:lnTo>
                    <a:pt x="0" y="17457"/>
                  </a:lnTo>
                  <a:lnTo>
                    <a:pt x="345" y="17565"/>
                  </a:lnTo>
                  <a:lnTo>
                    <a:pt x="3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1"/>
            <p:cNvSpPr/>
            <p:nvPr/>
          </p:nvSpPr>
          <p:spPr>
            <a:xfrm>
              <a:off x="1413263" y="1517038"/>
              <a:ext cx="415300" cy="399550"/>
            </a:xfrm>
            <a:custGeom>
              <a:rect b="b" l="l" r="r" t="t"/>
              <a:pathLst>
                <a:path extrusionOk="0" h="15982" w="16612">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1"/>
            <p:cNvSpPr/>
            <p:nvPr/>
          </p:nvSpPr>
          <p:spPr>
            <a:xfrm>
              <a:off x="2080388" y="1517038"/>
              <a:ext cx="415300" cy="399550"/>
            </a:xfrm>
            <a:custGeom>
              <a:rect b="b" l="l" r="r" t="t"/>
              <a:pathLst>
                <a:path extrusionOk="0" h="15982" w="16612">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1"/>
            <p:cNvSpPr/>
            <p:nvPr/>
          </p:nvSpPr>
          <p:spPr>
            <a:xfrm>
              <a:off x="1572463" y="1675300"/>
              <a:ext cx="96900" cy="83025"/>
            </a:xfrm>
            <a:custGeom>
              <a:rect b="b" l="l" r="r" t="t"/>
              <a:pathLst>
                <a:path extrusionOk="0" h="3321" w="3876">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1"/>
            <p:cNvSpPr/>
            <p:nvPr/>
          </p:nvSpPr>
          <p:spPr>
            <a:xfrm>
              <a:off x="2239475" y="1675300"/>
              <a:ext cx="97125" cy="83025"/>
            </a:xfrm>
            <a:custGeom>
              <a:rect b="b" l="l" r="r" t="t"/>
              <a:pathLst>
                <a:path extrusionOk="0" h="3321" w="3885">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31"/>
          <p:cNvGrpSpPr/>
          <p:nvPr/>
        </p:nvGrpSpPr>
        <p:grpSpPr>
          <a:xfrm>
            <a:off x="135651" y="4433013"/>
            <a:ext cx="943358" cy="554065"/>
            <a:chOff x="3285175" y="1554625"/>
            <a:chExt cx="1458275" cy="856625"/>
          </a:xfrm>
        </p:grpSpPr>
        <p:sp>
          <p:nvSpPr>
            <p:cNvPr id="1265" name="Google Shape;1265;p31"/>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1"/>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1"/>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1"/>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1"/>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1"/>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1"/>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1"/>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1"/>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1"/>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1"/>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1"/>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1"/>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1"/>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1"/>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31"/>
          <p:cNvGrpSpPr/>
          <p:nvPr/>
        </p:nvGrpSpPr>
        <p:grpSpPr>
          <a:xfrm rot="657691">
            <a:off x="8231975" y="2940557"/>
            <a:ext cx="686359" cy="582631"/>
            <a:chOff x="3502275" y="3218775"/>
            <a:chExt cx="1175775" cy="998250"/>
          </a:xfrm>
        </p:grpSpPr>
        <p:sp>
          <p:nvSpPr>
            <p:cNvPr id="1281" name="Google Shape;1281;p31"/>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1"/>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1"/>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1"/>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1"/>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1"/>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1"/>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1"/>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1"/>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1"/>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1"/>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1"/>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93" name="Google Shape;1293;p31"/>
          <p:cNvPicPr preferRelativeResize="0"/>
          <p:nvPr/>
        </p:nvPicPr>
        <p:blipFill rotWithShape="1">
          <a:blip r:embed="rId3">
            <a:alphaModFix/>
          </a:blip>
          <a:srcRect b="0" l="0" r="0" t="0"/>
          <a:stretch/>
        </p:blipFill>
        <p:spPr>
          <a:xfrm>
            <a:off x="1457875" y="1651475"/>
            <a:ext cx="6135525" cy="333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Yearly </a:t>
            </a:r>
            <a:r>
              <a:rPr lang="en">
                <a:solidFill>
                  <a:schemeClr val="lt1"/>
                </a:solidFill>
              </a:rPr>
              <a:t>Release</a:t>
            </a:r>
            <a:endParaRPr>
              <a:solidFill>
                <a:schemeClr val="lt1"/>
              </a:solidFill>
            </a:endParaRPr>
          </a:p>
        </p:txBody>
      </p:sp>
      <p:sp>
        <p:nvSpPr>
          <p:cNvPr id="1299" name="Google Shape;1299;p32"/>
          <p:cNvSpPr txBox="1"/>
          <p:nvPr/>
        </p:nvSpPr>
        <p:spPr>
          <a:xfrm>
            <a:off x="903050" y="1200425"/>
            <a:ext cx="7704000" cy="8382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chemeClr val="lt1"/>
              </a:buClr>
              <a:buSzPts val="1800"/>
              <a:buFont typeface="Fira Sans Medium"/>
              <a:buChar char="●"/>
            </a:pPr>
            <a:r>
              <a:rPr lang="en" sz="1800">
                <a:solidFill>
                  <a:schemeClr val="lt1"/>
                </a:solidFill>
                <a:latin typeface="Fira Sans Medium"/>
                <a:ea typeface="Fira Sans Medium"/>
                <a:cs typeface="Fira Sans Medium"/>
                <a:sym typeface="Fira Sans Medium"/>
              </a:rPr>
              <a:t> Highest movies released in 2014 with a count of 743.</a:t>
            </a:r>
            <a:endParaRPr sz="1800">
              <a:solidFill>
                <a:schemeClr val="lt1"/>
              </a:solidFill>
              <a:latin typeface="Fira Sans Medium"/>
              <a:ea typeface="Fira Sans Medium"/>
              <a:cs typeface="Fira Sans Medium"/>
              <a:sym typeface="Fira Sans Medium"/>
            </a:endParaRPr>
          </a:p>
          <a:p>
            <a:pPr indent="-342900" lvl="0" marL="457200" rtl="0" algn="l">
              <a:spcBef>
                <a:spcPts val="0"/>
              </a:spcBef>
              <a:spcAft>
                <a:spcPts val="0"/>
              </a:spcAft>
              <a:buClr>
                <a:schemeClr val="lt1"/>
              </a:buClr>
              <a:buSzPts val="1800"/>
              <a:buFont typeface="Fira Sans Medium"/>
              <a:buChar char="●"/>
            </a:pPr>
            <a:r>
              <a:rPr lang="en" sz="1800">
                <a:solidFill>
                  <a:schemeClr val="lt1"/>
                </a:solidFill>
                <a:latin typeface="Fira Sans Medium"/>
                <a:ea typeface="Fira Sans Medium"/>
                <a:cs typeface="Fira Sans Medium"/>
                <a:sym typeface="Fira Sans Medium"/>
              </a:rPr>
              <a:t> October month has the highest count for new release movies at 85.</a:t>
            </a:r>
            <a:endParaRPr b="1" sz="2800">
              <a:solidFill>
                <a:schemeClr val="lt1"/>
              </a:solidFill>
              <a:latin typeface="Rajdhani"/>
              <a:ea typeface="Rajdhani"/>
              <a:cs typeface="Rajdhani"/>
              <a:sym typeface="Rajdhani"/>
            </a:endParaRPr>
          </a:p>
        </p:txBody>
      </p:sp>
      <p:grpSp>
        <p:nvGrpSpPr>
          <p:cNvPr id="1300" name="Google Shape;1300;p32"/>
          <p:cNvGrpSpPr/>
          <p:nvPr/>
        </p:nvGrpSpPr>
        <p:grpSpPr>
          <a:xfrm rot="-1936633">
            <a:off x="109124" y="4288725"/>
            <a:ext cx="730938" cy="620617"/>
            <a:chOff x="8039217" y="153473"/>
            <a:chExt cx="898762" cy="763062"/>
          </a:xfrm>
        </p:grpSpPr>
        <p:sp>
          <p:nvSpPr>
            <p:cNvPr id="1301" name="Google Shape;1301;p32"/>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2"/>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2"/>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2"/>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2"/>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2"/>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2"/>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2"/>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2"/>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2"/>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2"/>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2"/>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2"/>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32"/>
          <p:cNvGrpSpPr/>
          <p:nvPr/>
        </p:nvGrpSpPr>
        <p:grpSpPr>
          <a:xfrm>
            <a:off x="7272698" y="210764"/>
            <a:ext cx="1103914" cy="648465"/>
            <a:chOff x="3285175" y="1554625"/>
            <a:chExt cx="1458275" cy="856625"/>
          </a:xfrm>
        </p:grpSpPr>
        <p:sp>
          <p:nvSpPr>
            <p:cNvPr id="1315" name="Google Shape;1315;p32"/>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2"/>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2"/>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2"/>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2"/>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2"/>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2"/>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2"/>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2"/>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2"/>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2"/>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2"/>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2"/>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2"/>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2"/>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30" name="Google Shape;1330;p32"/>
          <p:cNvPicPr preferRelativeResize="0"/>
          <p:nvPr/>
        </p:nvPicPr>
        <p:blipFill>
          <a:blip r:embed="rId3">
            <a:alphaModFix/>
          </a:blip>
          <a:stretch>
            <a:fillRect/>
          </a:stretch>
        </p:blipFill>
        <p:spPr>
          <a:xfrm>
            <a:off x="1559475" y="1962825"/>
            <a:ext cx="5591824" cy="3180675"/>
          </a:xfrm>
          <a:prstGeom prst="rect">
            <a:avLst/>
          </a:prstGeom>
          <a:noFill/>
          <a:ln>
            <a:noFill/>
          </a:ln>
        </p:spPr>
      </p:pic>
      <p:sp>
        <p:nvSpPr>
          <p:cNvPr id="1331" name="Google Shape;1331;p32"/>
          <p:cNvSpPr txBox="1"/>
          <p:nvPr/>
        </p:nvSpPr>
        <p:spPr>
          <a:xfrm>
            <a:off x="2449926" y="1938975"/>
            <a:ext cx="5408700" cy="3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New Release over years</a:t>
            </a:r>
            <a:endParaRPr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ilm Script Project Proposal by Slidesgo">
  <a:themeElements>
    <a:clrScheme name="Simple Light">
      <a:dk1>
        <a:srgbClr val="9E855C"/>
      </a:dk1>
      <a:lt1>
        <a:srgbClr val="385963"/>
      </a:lt1>
      <a:dk2>
        <a:srgbClr val="F7F9F5"/>
      </a:dk2>
      <a:lt2>
        <a:srgbClr val="17262A"/>
      </a:lt2>
      <a:accent1>
        <a:srgbClr val="46656F"/>
      </a:accent1>
      <a:accent2>
        <a:srgbClr val="6A8A95"/>
      </a:accent2>
      <a:accent3>
        <a:srgbClr val="A5B7BD"/>
      </a:accent3>
      <a:accent4>
        <a:srgbClr val="C5CFD3"/>
      </a:accent4>
      <a:accent5>
        <a:srgbClr val="C6B9A3"/>
      </a:accent5>
      <a:accent6>
        <a:srgbClr val="FFFFFF"/>
      </a:accent6>
      <a:hlink>
        <a:srgbClr val="1726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