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5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S.C.A.R Arcade: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Saxon, Charlie, and Ryan.</a:t>
            </a:r>
          </a:p>
        </p:txBody>
      </p:sp>
    </p:spTree>
    <p:extLst>
      <p:ext uri="{BB962C8B-B14F-4D97-AF65-F5344CB8AC3E}">
        <p14:creationId xmlns:p14="http://schemas.microsoft.com/office/powerpoint/2010/main" val="5366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 In essence a Game Management Application. </a:t>
            </a:r>
          </a:p>
          <a:p>
            <a:r>
              <a:rPr lang="en-US" dirty="0"/>
              <a:t>Why? </a:t>
            </a:r>
          </a:p>
          <a:p>
            <a:r>
              <a:rPr lang="en-US" dirty="0"/>
              <a:t>Today’s presentation: 3 Games</a:t>
            </a:r>
          </a:p>
          <a:p>
            <a:pPr lvl="1"/>
            <a:r>
              <a:rPr lang="en-US" dirty="0"/>
              <a:t>Tower of Hanoi</a:t>
            </a:r>
          </a:p>
          <a:p>
            <a:pPr lvl="1"/>
            <a:r>
              <a:rPr lang="en-US" dirty="0"/>
              <a:t>Memory test (Deck of cards)</a:t>
            </a:r>
          </a:p>
          <a:p>
            <a:pPr lvl="1"/>
            <a:r>
              <a:rPr lang="en-US" dirty="0"/>
              <a:t>Ball Maze (Gyroscope)</a:t>
            </a:r>
          </a:p>
        </p:txBody>
      </p:sp>
    </p:spTree>
    <p:extLst>
      <p:ext uri="{BB962C8B-B14F-4D97-AF65-F5344CB8AC3E}">
        <p14:creationId xmlns:p14="http://schemas.microsoft.com/office/powerpoint/2010/main" val="32169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INTERFACE: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93984" y="3073400"/>
            <a:ext cx="4831644" cy="2717800"/>
          </a:xfrm>
        </p:spPr>
      </p:pic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Grid layout with clickable buttons to run a specific </a:t>
            </a:r>
            <a:r>
              <a:rPr lang="en-US"/>
              <a:t>game.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0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Of Hanoi: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Test (Deck of Cards)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5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Ball Maze (Gyroscope)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39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</TotalTime>
  <Words>82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S.C.A.R Arcade:</vt:lpstr>
      <vt:lpstr>Introduction:</vt:lpstr>
      <vt:lpstr>INTERFACE:</vt:lpstr>
      <vt:lpstr>Tower Of Hanoi:</vt:lpstr>
      <vt:lpstr>Memory Test (Deck of Cards)</vt:lpstr>
      <vt:lpstr>Ball Maze (Gyroscope)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S.C.A.R Arcade</dc:title>
  <dc:creator>Ryan Cunneen</dc:creator>
  <cp:lastModifiedBy>Ryan Cunneen</cp:lastModifiedBy>
  <cp:revision>38</cp:revision>
  <dcterms:created xsi:type="dcterms:W3CDTF">2017-03-13T01:10:09Z</dcterms:created>
  <dcterms:modified xsi:type="dcterms:W3CDTF">2017-03-13T02:07:12Z</dcterms:modified>
</cp:coreProperties>
</file>